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20"/>
  </p:notesMasterIdLst>
  <p:handoutMasterIdLst>
    <p:handoutMasterId r:id="rId121"/>
  </p:handoutMasterIdLst>
  <p:sldIdLst>
    <p:sldId id="398" r:id="rId5"/>
    <p:sldId id="267" r:id="rId6"/>
    <p:sldId id="274" r:id="rId7"/>
    <p:sldId id="386" r:id="rId8"/>
    <p:sldId id="365" r:id="rId9"/>
    <p:sldId id="380" r:id="rId10"/>
    <p:sldId id="271" r:id="rId11"/>
    <p:sldId id="272" r:id="rId12"/>
    <p:sldId id="307" r:id="rId13"/>
    <p:sldId id="276" r:id="rId14"/>
    <p:sldId id="269" r:id="rId15"/>
    <p:sldId id="264" r:id="rId16"/>
    <p:sldId id="348" r:id="rId17"/>
    <p:sldId id="393" r:id="rId18"/>
    <p:sldId id="368" r:id="rId19"/>
    <p:sldId id="279" r:id="rId20"/>
    <p:sldId id="278" r:id="rId21"/>
    <p:sldId id="399" r:id="rId22"/>
    <p:sldId id="281" r:id="rId23"/>
    <p:sldId id="290" r:id="rId24"/>
    <p:sldId id="284" r:id="rId25"/>
    <p:sldId id="282" r:id="rId26"/>
    <p:sldId id="308" r:id="rId27"/>
    <p:sldId id="390" r:id="rId28"/>
    <p:sldId id="286" r:id="rId29"/>
    <p:sldId id="287" r:id="rId30"/>
    <p:sldId id="288" r:id="rId31"/>
    <p:sldId id="388" r:id="rId32"/>
    <p:sldId id="294" r:id="rId33"/>
    <p:sldId id="285" r:id="rId34"/>
    <p:sldId id="337" r:id="rId35"/>
    <p:sldId id="364" r:id="rId36"/>
    <p:sldId id="381" r:id="rId37"/>
    <p:sldId id="293" r:id="rId38"/>
    <p:sldId id="311" r:id="rId39"/>
    <p:sldId id="400" r:id="rId40"/>
    <p:sldId id="391" r:id="rId41"/>
    <p:sldId id="301" r:id="rId42"/>
    <p:sldId id="316" r:id="rId43"/>
    <p:sldId id="306" r:id="rId44"/>
    <p:sldId id="356" r:id="rId45"/>
    <p:sldId id="327" r:id="rId46"/>
    <p:sldId id="362" r:id="rId47"/>
    <p:sldId id="372" r:id="rId48"/>
    <p:sldId id="382" r:id="rId49"/>
    <p:sldId id="387" r:id="rId50"/>
    <p:sldId id="363" r:id="rId51"/>
    <p:sldId id="394" r:id="rId52"/>
    <p:sldId id="289" r:id="rId53"/>
    <p:sldId id="309" r:id="rId54"/>
    <p:sldId id="292" r:id="rId55"/>
    <p:sldId id="383" r:id="rId56"/>
    <p:sldId id="295" r:id="rId57"/>
    <p:sldId id="291" r:id="rId58"/>
    <p:sldId id="304" r:id="rId59"/>
    <p:sldId id="366" r:id="rId60"/>
    <p:sldId id="300" r:id="rId61"/>
    <p:sldId id="296" r:id="rId62"/>
    <p:sldId id="297" r:id="rId63"/>
    <p:sldId id="357" r:id="rId64"/>
    <p:sldId id="305" r:id="rId65"/>
    <p:sldId id="298" r:id="rId66"/>
    <p:sldId id="299" r:id="rId67"/>
    <p:sldId id="314" r:id="rId68"/>
    <p:sldId id="302" r:id="rId69"/>
    <p:sldId id="313" r:id="rId70"/>
    <p:sldId id="317" r:id="rId71"/>
    <p:sldId id="322" r:id="rId72"/>
    <p:sldId id="323" r:id="rId73"/>
    <p:sldId id="384" r:id="rId74"/>
    <p:sldId id="336" r:id="rId75"/>
    <p:sldId id="319" r:id="rId76"/>
    <p:sldId id="321" r:id="rId77"/>
    <p:sldId id="360" r:id="rId78"/>
    <p:sldId id="326" r:id="rId79"/>
    <p:sldId id="318" r:id="rId80"/>
    <p:sldId id="378" r:id="rId81"/>
    <p:sldId id="325" r:id="rId82"/>
    <p:sldId id="320" r:id="rId83"/>
    <p:sldId id="361" r:id="rId84"/>
    <p:sldId id="329" r:id="rId85"/>
    <p:sldId id="331" r:id="rId86"/>
    <p:sldId id="330" r:id="rId87"/>
    <p:sldId id="339" r:id="rId88"/>
    <p:sldId id="335" r:id="rId89"/>
    <p:sldId id="350" r:id="rId90"/>
    <p:sldId id="351" r:id="rId91"/>
    <p:sldId id="353" r:id="rId92"/>
    <p:sldId id="340" r:id="rId93"/>
    <p:sldId id="345" r:id="rId94"/>
    <p:sldId id="354" r:id="rId95"/>
    <p:sldId id="355" r:id="rId96"/>
    <p:sldId id="358" r:id="rId97"/>
    <p:sldId id="359" r:id="rId98"/>
    <p:sldId id="338" r:id="rId99"/>
    <p:sldId id="344" r:id="rId100"/>
    <p:sldId id="377" r:id="rId101"/>
    <p:sldId id="379" r:id="rId102"/>
    <p:sldId id="332" r:id="rId103"/>
    <p:sldId id="349" r:id="rId104"/>
    <p:sldId id="333" r:id="rId105"/>
    <p:sldId id="334" r:id="rId106"/>
    <p:sldId id="392" r:id="rId107"/>
    <p:sldId id="347" r:id="rId108"/>
    <p:sldId id="343" r:id="rId109"/>
    <p:sldId id="385" r:id="rId110"/>
    <p:sldId id="370" r:id="rId111"/>
    <p:sldId id="371" r:id="rId112"/>
    <p:sldId id="373" r:id="rId113"/>
    <p:sldId id="396" r:id="rId114"/>
    <p:sldId id="283" r:id="rId115"/>
    <p:sldId id="395" r:id="rId116"/>
    <p:sldId id="324" r:id="rId117"/>
    <p:sldId id="374" r:id="rId118"/>
    <p:sldId id="369" r:id="rId11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4">
          <p15:clr>
            <a:srgbClr val="A4A3A4"/>
          </p15:clr>
        </p15:guide>
        <p15:guide id="2" pos="575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8" autoAdjust="0"/>
    <p:restoredTop sz="92380" autoAdjust="0"/>
  </p:normalViewPr>
  <p:slideViewPr>
    <p:cSldViewPr showGuides="1">
      <p:cViewPr varScale="1">
        <p:scale>
          <a:sx n="70" d="100"/>
          <a:sy n="70" d="100"/>
        </p:scale>
        <p:origin x="-882" y="-102"/>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2017</c:v>
                </c:pt>
              </c:strCache>
            </c:strRef>
          </c:tx>
          <c:spPr>
            <a:solidFill>
              <a:schemeClr val="accent1"/>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45</c:v>
                </c:pt>
                <c:pt idx="1">
                  <c:v>48</c:v>
                </c:pt>
                <c:pt idx="2">
                  <c:v>36</c:v>
                </c:pt>
                <c:pt idx="3">
                  <c:v>25</c:v>
                </c:pt>
                <c:pt idx="4">
                  <c:v>28</c:v>
                </c:pt>
                <c:pt idx="5">
                  <c:v>36</c:v>
                </c:pt>
                <c:pt idx="6">
                  <c:v>42</c:v>
                </c:pt>
                <c:pt idx="7">
                  <c:v>38</c:v>
                </c:pt>
                <c:pt idx="8">
                  <c:v>35</c:v>
                </c:pt>
                <c:pt idx="9">
                  <c:v>58</c:v>
                </c:pt>
                <c:pt idx="10">
                  <c:v>49</c:v>
                </c:pt>
                <c:pt idx="11">
                  <c:v>62</c:v>
                </c:pt>
              </c:numCache>
            </c:numRef>
          </c:val>
        </c:ser>
        <c:ser>
          <c:idx val="1"/>
          <c:order val="1"/>
          <c:tx>
            <c:strRef>
              <c:f>Sheet1!$C$1</c:f>
              <c:strCache>
                <c:ptCount val="1"/>
                <c:pt idx="0">
                  <c:v>2016</c:v>
                </c:pt>
              </c:strCache>
            </c:strRef>
          </c:tx>
          <c:spPr>
            <a:solidFill>
              <a:schemeClr val="accent1">
                <a:lumMod val="60000"/>
                <a:lumOff val="40000"/>
                <a:alpha val="80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32</c:v>
                </c:pt>
                <c:pt idx="1">
                  <c:v>32</c:v>
                </c:pt>
                <c:pt idx="2">
                  <c:v>28</c:v>
                </c:pt>
                <c:pt idx="3">
                  <c:v>12</c:v>
                </c:pt>
                <c:pt idx="4">
                  <c:v>15</c:v>
                </c:pt>
                <c:pt idx="5">
                  <c:v>18</c:v>
                </c:pt>
                <c:pt idx="6">
                  <c:v>23</c:v>
                </c:pt>
                <c:pt idx="7">
                  <c:v>32</c:v>
                </c:pt>
                <c:pt idx="8">
                  <c:v>21</c:v>
                </c:pt>
                <c:pt idx="9">
                  <c:v>36</c:v>
                </c:pt>
                <c:pt idx="10">
                  <c:v>40</c:v>
                </c:pt>
                <c:pt idx="11">
                  <c:v>43</c:v>
                </c:pt>
              </c:numCache>
            </c:numRef>
          </c:val>
        </c:ser>
        <c:dLbls>
          <c:showLegendKey val="0"/>
          <c:showVal val="0"/>
          <c:showCatName val="0"/>
          <c:showSerName val="0"/>
          <c:showPercent val="0"/>
          <c:showBubbleSize val="0"/>
        </c:dLbls>
        <c:axId val="379026048"/>
        <c:axId val="379031936"/>
      </c:areaChart>
      <c:catAx>
        <c:axId val="379026048"/>
        <c:scaling>
          <c:orientation val="minMax"/>
        </c:scaling>
        <c:delete val="0"/>
        <c:axPos val="b"/>
        <c:numFmt formatCode="General" sourceLinked="1"/>
        <c:majorTickMark val="out"/>
        <c:minorTickMark val="none"/>
        <c:tickLblPos val="nextTo"/>
        <c:crossAx val="379031936"/>
        <c:crosses val="autoZero"/>
        <c:auto val="1"/>
        <c:lblAlgn val="ctr"/>
        <c:lblOffset val="100"/>
        <c:noMultiLvlLbl val="0"/>
      </c:catAx>
      <c:valAx>
        <c:axId val="379031936"/>
        <c:scaling>
          <c:orientation val="minMax"/>
        </c:scaling>
        <c:delete val="0"/>
        <c:axPos val="l"/>
        <c:majorGridlines>
          <c:spPr>
            <a:ln w="12700">
              <a:solidFill>
                <a:schemeClr val="accent1">
                  <a:lumMod val="40000"/>
                  <a:lumOff val="6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crossAx val="379026048"/>
        <c:crosses val="autoZero"/>
        <c:crossBetween val="midCat"/>
      </c:valAx>
      <c:spPr>
        <a:noFill/>
      </c:spPr>
    </c:plotArea>
    <c:legend>
      <c:legendPos val="t"/>
      <c:layout/>
      <c:overlay val="0"/>
    </c:legend>
    <c:plotVisOnly val="1"/>
    <c:dispBlanksAs val="zero"/>
    <c:showDLblsOverMax val="0"/>
  </c:chart>
  <c:txPr>
    <a:bodyPr/>
    <a:lstStyle/>
    <a:p>
      <a:pPr>
        <a:defRPr sz="1800">
          <a:latin typeface="+mj-lt"/>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Rate</c:v>
                </c:pt>
              </c:strCache>
            </c:strRef>
          </c:tx>
          <c:dLbls>
            <c:spPr>
              <a:noFill/>
              <a:ln>
                <a:noFill/>
              </a:ln>
              <a:effectLst/>
            </c:spPr>
            <c:txPr>
              <a:bodyPr/>
              <a:lstStyle/>
              <a:p>
                <a:pPr>
                  <a:defRPr>
                    <a:solidFill>
                      <a:schemeClr val="bg1"/>
                    </a:solidFill>
                  </a:defRPr>
                </a:pPr>
                <a:endParaRPr lang="ja-JP"/>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Sheet1!$A$2:$A$5</c:f>
              <c:strCache>
                <c:ptCount val="4"/>
                <c:pt idx="0">
                  <c:v>Web Services</c:v>
                </c:pt>
                <c:pt idx="1">
                  <c:v>Application</c:v>
                </c:pt>
                <c:pt idx="2">
                  <c:v>Consultant</c:v>
                </c:pt>
                <c:pt idx="3">
                  <c:v>Support</c:v>
                </c:pt>
              </c:strCache>
            </c:strRef>
          </c:cat>
          <c:val>
            <c:numRef>
              <c:f>Sheet1!$B$2:$B$5</c:f>
              <c:numCache>
                <c:formatCode>0%</c:formatCode>
                <c:ptCount val="4"/>
                <c:pt idx="0">
                  <c:v>0.53</c:v>
                </c:pt>
                <c:pt idx="1">
                  <c:v>0.26</c:v>
                </c:pt>
                <c:pt idx="2">
                  <c:v>0.11</c:v>
                </c:pt>
                <c:pt idx="3">
                  <c:v>0.1</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a:solidFill>
                <a:schemeClr val="accent1"/>
              </a:solidFill>
            </a:ln>
          </c:spPr>
          <c:marker>
            <c:symbol val="circle"/>
            <c:size val="25"/>
            <c:spPr>
              <a:solidFill>
                <a:schemeClr val="bg1"/>
              </a:solidFill>
              <a:ln w="50800">
                <a:solidFill>
                  <a:schemeClr val="accent1"/>
                </a:solidFill>
              </a:ln>
            </c:spPr>
          </c:marker>
          <c:cat>
            <c:numRef>
              <c:f>Sheet1!$A$2:$A$19</c:f>
              <c:numCache>
                <c:formatCode>General</c:formatCode>
                <c:ptCount val="18"/>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numCache>
            </c:numRef>
          </c:cat>
          <c:val>
            <c:numRef>
              <c:f>Sheet1!$B$2:$B$19</c:f>
              <c:numCache>
                <c:formatCode>General</c:formatCode>
                <c:ptCount val="18"/>
                <c:pt idx="0">
                  <c:v>201</c:v>
                </c:pt>
                <c:pt idx="1">
                  <c:v>203</c:v>
                </c:pt>
                <c:pt idx="2">
                  <c:v>195</c:v>
                </c:pt>
                <c:pt idx="3">
                  <c:v>156</c:v>
                </c:pt>
                <c:pt idx="4">
                  <c:v>160</c:v>
                </c:pt>
                <c:pt idx="5">
                  <c:v>182</c:v>
                </c:pt>
                <c:pt idx="6">
                  <c:v>195</c:v>
                </c:pt>
                <c:pt idx="7">
                  <c:v>206</c:v>
                </c:pt>
                <c:pt idx="8">
                  <c:v>231</c:v>
                </c:pt>
                <c:pt idx="9">
                  <c:v>215</c:v>
                </c:pt>
                <c:pt idx="10">
                  <c:v>260</c:v>
                </c:pt>
                <c:pt idx="11">
                  <c:v>266</c:v>
                </c:pt>
                <c:pt idx="12">
                  <c:v>256</c:v>
                </c:pt>
                <c:pt idx="13">
                  <c:v>305</c:v>
                </c:pt>
                <c:pt idx="14">
                  <c:v>320</c:v>
                </c:pt>
                <c:pt idx="15">
                  <c:v>360</c:v>
                </c:pt>
                <c:pt idx="16">
                  <c:v>320</c:v>
                </c:pt>
                <c:pt idx="17">
                  <c:v>401</c:v>
                </c:pt>
              </c:numCache>
            </c:numRef>
          </c:val>
          <c:smooth val="0"/>
        </c:ser>
        <c:dLbls>
          <c:showLegendKey val="0"/>
          <c:showVal val="0"/>
          <c:showCatName val="0"/>
          <c:showSerName val="0"/>
          <c:showPercent val="0"/>
          <c:showBubbleSize val="0"/>
        </c:dLbls>
        <c:marker val="1"/>
        <c:smooth val="0"/>
        <c:axId val="382351616"/>
        <c:axId val="382366080"/>
      </c:lineChart>
      <c:catAx>
        <c:axId val="382351616"/>
        <c:scaling>
          <c:orientation val="minMax"/>
        </c:scaling>
        <c:delete val="0"/>
        <c:axPos val="b"/>
        <c:numFmt formatCode="General" sourceLinked="1"/>
        <c:majorTickMark val="out"/>
        <c:minorTickMark val="none"/>
        <c:tickLblPos val="nextTo"/>
        <c:crossAx val="382366080"/>
        <c:crosses val="autoZero"/>
        <c:auto val="1"/>
        <c:lblAlgn val="ctr"/>
        <c:lblOffset val="100"/>
        <c:noMultiLvlLbl val="0"/>
      </c:catAx>
      <c:valAx>
        <c:axId val="382366080"/>
        <c:scaling>
          <c:orientation val="minMax"/>
        </c:scaling>
        <c:delete val="0"/>
        <c:axPos val="l"/>
        <c:majorGridlines>
          <c:spPr>
            <a:ln w="12700">
              <a:solidFill>
                <a:schemeClr val="accent1">
                  <a:lumMod val="20000"/>
                  <a:lumOff val="80000"/>
                </a:schemeClr>
              </a:solidFill>
              <a:prstDash val="dash"/>
            </a:ln>
          </c:spPr>
        </c:majorGridlines>
        <c:numFmt formatCode="General" sourceLinked="1"/>
        <c:majorTickMark val="out"/>
        <c:minorTickMark val="none"/>
        <c:tickLblPos val="nextTo"/>
        <c:spPr>
          <a:ln>
            <a:solidFill>
              <a:schemeClr val="accent1">
                <a:lumMod val="20000"/>
                <a:lumOff val="80000"/>
              </a:schemeClr>
            </a:solidFill>
          </a:ln>
        </c:spPr>
        <c:crossAx val="382351616"/>
        <c:crosses val="autoZero"/>
        <c:crossBetween val="between"/>
      </c:valAx>
      <c:spPr>
        <a:ln>
          <a:noFill/>
        </a:ln>
      </c:spPr>
    </c:plotArea>
    <c:plotVisOnly val="1"/>
    <c:dispBlanksAs val="gap"/>
    <c:showDLblsOverMax val="0"/>
  </c:chart>
  <c:txPr>
    <a:bodyPr/>
    <a:lstStyle/>
    <a:p>
      <a:pPr>
        <a:defRPr sz="1800">
          <a:latin typeface="+mj-lt"/>
        </a:defRPr>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6/2/2015</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6/2/2015</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a:t>
            </a:fld>
            <a:endParaRPr lang="en-US"/>
          </a:p>
        </p:txBody>
      </p:sp>
    </p:spTree>
    <p:extLst>
      <p:ext uri="{BB962C8B-B14F-4D97-AF65-F5344CB8AC3E}">
        <p14:creationId xmlns:p14="http://schemas.microsoft.com/office/powerpoint/2010/main" val="300639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96</a:t>
            </a:fld>
            <a:endParaRPr lang="en-US"/>
          </a:p>
        </p:txBody>
      </p:sp>
    </p:spTree>
    <p:extLst>
      <p:ext uri="{BB962C8B-B14F-4D97-AF65-F5344CB8AC3E}">
        <p14:creationId xmlns:p14="http://schemas.microsoft.com/office/powerpoint/2010/main" val="317987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98</a:t>
            </a:fld>
            <a:endParaRPr lang="en-US"/>
          </a:p>
        </p:txBody>
      </p:sp>
    </p:spTree>
    <p:extLst>
      <p:ext uri="{BB962C8B-B14F-4D97-AF65-F5344CB8AC3E}">
        <p14:creationId xmlns:p14="http://schemas.microsoft.com/office/powerpoint/2010/main" val="18541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104</a:t>
            </a:fld>
            <a:endParaRPr lang="en-US"/>
          </a:p>
        </p:txBody>
      </p:sp>
    </p:spTree>
    <p:extLst>
      <p:ext uri="{BB962C8B-B14F-4D97-AF65-F5344CB8AC3E}">
        <p14:creationId xmlns:p14="http://schemas.microsoft.com/office/powerpoint/2010/main" val="222745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105</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106</a:t>
            </a:fld>
            <a:endParaRPr lang="en-US"/>
          </a:p>
        </p:txBody>
      </p:sp>
    </p:spTree>
    <p:extLst>
      <p:ext uri="{BB962C8B-B14F-4D97-AF65-F5344CB8AC3E}">
        <p14:creationId xmlns:p14="http://schemas.microsoft.com/office/powerpoint/2010/main" val="179243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112</a:t>
            </a:fld>
            <a:endParaRPr lang="en-US"/>
          </a:p>
        </p:txBody>
      </p:sp>
    </p:spTree>
    <p:extLst>
      <p:ext uri="{BB962C8B-B14F-4D97-AF65-F5344CB8AC3E}">
        <p14:creationId xmlns:p14="http://schemas.microsoft.com/office/powerpoint/2010/main" val="2740253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44</a:t>
            </a:fld>
            <a:endParaRPr lang="en-US"/>
          </a:p>
        </p:txBody>
      </p:sp>
    </p:spTree>
    <p:extLst>
      <p:ext uri="{BB962C8B-B14F-4D97-AF65-F5344CB8AC3E}">
        <p14:creationId xmlns:p14="http://schemas.microsoft.com/office/powerpoint/2010/main" val="111563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48</a:t>
            </a:fld>
            <a:endParaRPr lang="en-US"/>
          </a:p>
        </p:txBody>
      </p:sp>
    </p:spTree>
    <p:extLst>
      <p:ext uri="{BB962C8B-B14F-4D97-AF65-F5344CB8AC3E}">
        <p14:creationId xmlns:p14="http://schemas.microsoft.com/office/powerpoint/2010/main" val="259364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a:t>
            </a:r>
            <a:r>
              <a:rPr kumimoji="1" lang="en-US" altLang="ja-JP" baseline="0" dirty="0" smtClean="0"/>
              <a:t>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89</a:t>
            </a:fld>
            <a:endParaRPr lang="en-US"/>
          </a:p>
        </p:txBody>
      </p:sp>
    </p:spTree>
    <p:extLst>
      <p:ext uri="{BB962C8B-B14F-4D97-AF65-F5344CB8AC3E}">
        <p14:creationId xmlns:p14="http://schemas.microsoft.com/office/powerpoint/2010/main" val="252914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90</a:t>
            </a:fld>
            <a:endParaRPr lang="en-US"/>
          </a:p>
        </p:txBody>
      </p:sp>
    </p:spTree>
    <p:extLst>
      <p:ext uri="{BB962C8B-B14F-4D97-AF65-F5344CB8AC3E}">
        <p14:creationId xmlns:p14="http://schemas.microsoft.com/office/powerpoint/2010/main" val="409375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latin typeface="A-OTF ゴシックMB101 Pro B" pitchFamily="34" charset="-128"/>
                <a:ea typeface="A-OTF ゴシックMB101 Pro B" pitchFamily="34" charset="-128"/>
              </a:rPr>
              <a:t>No</a:t>
            </a:r>
            <a:r>
              <a:rPr kumimoji="1" lang="en-US" altLang="ja-JP" baseline="0" dirty="0" smtClean="0">
                <a:latin typeface="A-OTF ゴシックMB101 Pro B" pitchFamily="34" charset="-128"/>
                <a:ea typeface="A-OTF ゴシックMB101 Pro B" pitchFamily="34" charset="-128"/>
              </a:rPr>
              <a:t> slide master</a:t>
            </a:r>
            <a:endParaRPr kumimoji="1" lang="ja-JP" altLang="en-US" dirty="0" smtClean="0">
              <a:latin typeface="A-OTF ゴシックMB101 Pro B" pitchFamily="34" charset="-128"/>
              <a:ea typeface="A-OTF ゴシックMB101 Pro B" pitchFamily="34" charset="-128"/>
            </a:endParaRPr>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91</a:t>
            </a:fld>
            <a:endParaRPr lang="en-US"/>
          </a:p>
        </p:txBody>
      </p:sp>
    </p:spTree>
    <p:extLst>
      <p:ext uri="{BB962C8B-B14F-4D97-AF65-F5344CB8AC3E}">
        <p14:creationId xmlns:p14="http://schemas.microsoft.com/office/powerpoint/2010/main" val="190905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92</a:t>
            </a:fld>
            <a:endParaRPr lang="en-US"/>
          </a:p>
        </p:txBody>
      </p:sp>
    </p:spTree>
    <p:extLst>
      <p:ext uri="{BB962C8B-B14F-4D97-AF65-F5344CB8AC3E}">
        <p14:creationId xmlns:p14="http://schemas.microsoft.com/office/powerpoint/2010/main" val="373141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93</a:t>
            </a:fld>
            <a:endParaRPr lang="en-US"/>
          </a:p>
        </p:txBody>
      </p:sp>
    </p:spTree>
    <p:extLst>
      <p:ext uri="{BB962C8B-B14F-4D97-AF65-F5344CB8AC3E}">
        <p14:creationId xmlns:p14="http://schemas.microsoft.com/office/powerpoint/2010/main" val="1316986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kumimoji="1" lang="en-US" altLang="ja-JP" dirty="0" smtClean="0"/>
              <a:t>No slide master</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94</a:t>
            </a:fld>
            <a:endParaRPr lang="en-US"/>
          </a:p>
        </p:txBody>
      </p:sp>
    </p:spTree>
    <p:extLst>
      <p:ext uri="{BB962C8B-B14F-4D97-AF65-F5344CB8AC3E}">
        <p14:creationId xmlns:p14="http://schemas.microsoft.com/office/powerpoint/2010/main" val="139783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708822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68940933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5922439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slideLayout" Target="../slideLayouts/slideLayout110.xml"/><Relationship Id="rId47" Type="http://schemas.openxmlformats.org/officeDocument/2006/relationships/slideLayout" Target="../slideLayouts/slideLayout115.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slideLayout" Target="../slideLayouts/slideLayout114.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41" Type="http://schemas.openxmlformats.org/officeDocument/2006/relationships/slideLayout" Target="../slideLayouts/slideLayout109.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45" Type="http://schemas.openxmlformats.org/officeDocument/2006/relationships/slideLayout" Target="../slideLayouts/slideLayout11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49" Type="http://schemas.openxmlformats.org/officeDocument/2006/relationships/theme" Target="../theme/theme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4" Type="http://schemas.openxmlformats.org/officeDocument/2006/relationships/slideLayout" Target="../slideLayouts/slideLayout112.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slideLayout" Target="../slideLayouts/slideLayout111.xml"/><Relationship Id="rId48" Type="http://schemas.openxmlformats.org/officeDocument/2006/relationships/slideLayout" Target="../slideLayouts/slideLayout116.xml"/><Relationship Id="rId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fonts/specimen/Roboto+Condensed" TargetMode="External"/><Relationship Id="rId2" Type="http://schemas.openxmlformats.org/officeDocument/2006/relationships/hyperlink" Target="https://www.google.com/fonts/specimen/Roboto" TargetMode="External"/><Relationship Id="rId1" Type="http://schemas.openxmlformats.org/officeDocument/2006/relationships/slideLayout" Target="../slideLayouts/slideLayout113.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60.xml"/></Relationships>
</file>

<file path=ppt/slides/_rels/slide10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8.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115.xml.rels><?xml version="1.0" encoding="UTF-8" standalone="yes"?>
<Relationships xmlns="http://schemas.openxmlformats.org/package/2006/relationships"><Relationship Id="rId3" Type="http://schemas.openxmlformats.org/officeDocument/2006/relationships/hyperlink" Target="http://www.flaticon.com/" TargetMode="External"/><Relationship Id="rId2" Type="http://schemas.openxmlformats.org/officeDocument/2006/relationships/hyperlink" Target="http://thepopp.com/" TargetMode="External"/><Relationship Id="rId1" Type="http://schemas.openxmlformats.org/officeDocument/2006/relationships/slideLayout" Target="../slideLayouts/slideLayout19.xml"/><Relationship Id="rId6" Type="http://schemas.openxmlformats.org/officeDocument/2006/relationships/hyperlink" Target="http://www.tutsking.com/vectors/world-dots-map" TargetMode="External"/><Relationship Id="rId5" Type="http://schemas.openxmlformats.org/officeDocument/2006/relationships/hyperlink" Target="http://www.typicons.com/" TargetMode="External"/><Relationship Id="rId4" Type="http://schemas.openxmlformats.org/officeDocument/2006/relationships/hyperlink" Target="http://creativecommons.org/licenses/by/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5.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3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4.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87.xml"/><Relationship Id="rId5" Type="http://schemas.openxmlformats.org/officeDocument/2006/relationships/image" Target="../media/image56.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06.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86.xml"/><Relationship Id="rId5" Type="http://schemas.openxmlformats.org/officeDocument/2006/relationships/image" Target="../media/image64.png"/><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8.xml"/><Relationship Id="rId5" Type="http://schemas.openxmlformats.org/officeDocument/2006/relationships/image" Target="../media/image68.png"/><Relationship Id="rId4" Type="http://schemas.openxmlformats.org/officeDocument/2006/relationships/image" Target="../media/image6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6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03.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0.xml"/><Relationship Id="rId5" Type="http://schemas.openxmlformats.org/officeDocument/2006/relationships/image" Target="../media/image77.png"/><Relationship Id="rId4" Type="http://schemas.openxmlformats.org/officeDocument/2006/relationships/image" Target="../media/image7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4.xml"/><Relationship Id="rId5" Type="http://schemas.openxmlformats.org/officeDocument/2006/relationships/image" Target="../media/image87.png"/><Relationship Id="rId4" Type="http://schemas.openxmlformats.org/officeDocument/2006/relationships/image" Target="../media/image8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5.xml"/><Relationship Id="rId6" Type="http://schemas.openxmlformats.org/officeDocument/2006/relationships/image" Target="../media/image88.png"/><Relationship Id="rId5" Type="http://schemas.openxmlformats.org/officeDocument/2006/relationships/image" Target="../media/image86.png"/><Relationship Id="rId4" Type="http://schemas.openxmlformats.org/officeDocument/2006/relationships/image" Target="../media/image8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87.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104.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2.xml"/><Relationship Id="rId4" Type="http://schemas.openxmlformats.org/officeDocument/2006/relationships/image" Target="../media/image28.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9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14.xml"/></Relationships>
</file>

<file path=ppt/slides/_rels/slide9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9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1.xml"/><Relationship Id="rId1" Type="http://schemas.openxmlformats.org/officeDocument/2006/relationships/slideLayout" Target="../slideLayouts/slideLayout67.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a:t>
            </a:fld>
            <a:endParaRPr lang="en-US" dirty="0"/>
          </a:p>
        </p:txBody>
      </p:sp>
      <p:sp>
        <p:nvSpPr>
          <p:cNvPr id="4" name="テキスト プレースホルダー 3"/>
          <p:cNvSpPr>
            <a:spLocks noGrp="1"/>
          </p:cNvSpPr>
          <p:nvPr>
            <p:ph type="body" sz="quarter" idx="39"/>
          </p:nvPr>
        </p:nvSpPr>
        <p:spPr/>
        <p:txBody>
          <a:bodyPr/>
          <a:lstStyle/>
          <a:p>
            <a:r>
              <a:rPr kumimoji="1" lang="en-US" altLang="ja-JP" dirty="0"/>
              <a:t>Download and install Roboto &amp; Roboto Concenced fonts before editing this template.</a:t>
            </a:r>
          </a:p>
          <a:p>
            <a:pPr lvl="1"/>
            <a:r>
              <a:rPr kumimoji="1" lang="en-US" altLang="ja-JP" dirty="0">
                <a:hlinkClick r:id="rId2"/>
              </a:rPr>
              <a:t>https://</a:t>
            </a:r>
            <a:r>
              <a:rPr kumimoji="1" lang="en-US" altLang="ja-JP" dirty="0" smtClean="0">
                <a:hlinkClick r:id="rId2"/>
              </a:rPr>
              <a:t>www.google.com/fonts/specimen/Roboto</a:t>
            </a:r>
            <a:endParaRPr kumimoji="1" lang="en-US" altLang="ja-JP" dirty="0"/>
          </a:p>
          <a:p>
            <a:pPr lvl="1"/>
            <a:r>
              <a:rPr kumimoji="1" lang="en-US" altLang="ja-JP" dirty="0">
                <a:hlinkClick r:id="rId3"/>
              </a:rPr>
              <a:t>https://</a:t>
            </a:r>
            <a:r>
              <a:rPr kumimoji="1" lang="en-US" altLang="ja-JP" dirty="0" smtClean="0">
                <a:hlinkClick r:id="rId3"/>
              </a:rPr>
              <a:t>www.google.com/fonts/specimen/Roboto+Condensed</a:t>
            </a:r>
            <a:endParaRPr kumimoji="1" lang="en-US" altLang="ja-JP" dirty="0" smtClean="0"/>
          </a:p>
          <a:p>
            <a:r>
              <a:rPr kumimoji="1" lang="en-US" altLang="ja-JP" dirty="0" smtClean="0"/>
              <a:t>There are 2 types of slides: One has the slide master, another doesn’t.</a:t>
            </a:r>
          </a:p>
          <a:p>
            <a:pPr lvl="1"/>
            <a:r>
              <a:rPr kumimoji="1" lang="en-US" altLang="ja-JP" dirty="0" smtClean="0"/>
              <a:t>The one without slidemaster has a note, “No slide master”, at the bottom.</a:t>
            </a:r>
          </a:p>
          <a:p>
            <a:r>
              <a:rPr kumimoji="1" lang="en-US" altLang="ja-JP" dirty="0"/>
              <a:t>Do not </a:t>
            </a:r>
            <a:r>
              <a:rPr kumimoji="1" lang="en-US" altLang="ja-JP" dirty="0" smtClean="0"/>
              <a:t>sell or distribute this template.</a:t>
            </a:r>
          </a:p>
          <a:p>
            <a:endParaRPr kumimoji="1" lang="en-US" altLang="ja-JP" dirty="0"/>
          </a:p>
          <a:p>
            <a:r>
              <a:rPr kumimoji="1" lang="en-US" altLang="ja-JP" dirty="0" smtClean="0"/>
              <a:t>I don’t want to spare time to find free images for sample. It’s very helpful to let me know how to find images, especially “business” themed. I’d rather to use more time to create templates than searching images/photographies.</a:t>
            </a:r>
          </a:p>
          <a:p>
            <a:r>
              <a:rPr kumimoji="1" lang="en-US" altLang="ja-JP" dirty="0" smtClean="0"/>
              <a:t>Enjoy this template! Thank you! </a:t>
            </a:r>
            <a:r>
              <a:rPr kumimoji="1" lang="en-US" altLang="ja-JP" dirty="0" smtClean="0">
                <a:sym typeface="Wingdings" panose="05000000000000000000" pitchFamily="2" charset="2"/>
              </a:rPr>
              <a:t></a:t>
            </a:r>
            <a:endParaRPr kumimoji="1" lang="en-US" altLang="ja-JP" dirty="0" smtClean="0"/>
          </a:p>
          <a:p>
            <a:endParaRPr kumimoji="1" lang="en-US" altLang="ja-JP" dirty="0"/>
          </a:p>
          <a:p>
            <a:pPr lvl="1"/>
            <a:endParaRPr kumimoji="1" lang="ja-JP" altLang="en-US" dirty="0"/>
          </a:p>
        </p:txBody>
      </p:sp>
      <p:pic>
        <p:nvPicPr>
          <p:cNvPr id="6" name="図プレースホルダー 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8357297" y="1003040"/>
            <a:ext cx="1550994" cy="1550994"/>
          </a:xfrm>
        </p:spPr>
      </p:pic>
    </p:spTree>
    <p:extLst>
      <p:ext uri="{BB962C8B-B14F-4D97-AF65-F5344CB8AC3E}">
        <p14:creationId xmlns:p14="http://schemas.microsoft.com/office/powerpoint/2010/main" val="150072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10</a:t>
            </a:fld>
            <a:endParaRPr lang="en-US" dirty="0"/>
          </a:p>
        </p:txBody>
      </p:sp>
      <p:sp>
        <p:nvSpPr>
          <p:cNvPr id="15" name="タイトル 14"/>
          <p:cNvSpPr>
            <a:spLocks noGrp="1"/>
          </p:cNvSpPr>
          <p:nvPr>
            <p:ph type="title"/>
          </p:nvPr>
        </p:nvSpPr>
        <p:spPr/>
        <p:txBody>
          <a:bodyPr/>
          <a:lstStyle/>
          <a:p>
            <a:r>
              <a:rPr kumimoji="1" lang="en-US" altLang="ja-JP" dirty="0" smtClean="0"/>
              <a:t>JONI DEROUCHIE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Eu usu movet tibique fabellas. </a:t>
            </a:r>
            <a:r>
              <a:rPr kumimoji="1" lang="en-US" altLang="ja-JP" dirty="0">
                <a:solidFill>
                  <a:schemeClr val="accent2"/>
                </a:solidFill>
              </a:rPr>
              <a:t>Nibh complectitur nam ei</a:t>
            </a:r>
            <a:r>
              <a:rPr kumimoji="1" lang="en-US" altLang="ja-JP" dirty="0"/>
              <a:t>, solet latine sensibus ne eam, an quo sint munere.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PRODUCER</a:t>
            </a:r>
            <a:endParaRPr kumimoji="1" lang="ja-JP" altLang="en-US" dirty="0"/>
          </a:p>
        </p:txBody>
      </p:sp>
      <p:sp>
        <p:nvSpPr>
          <p:cNvPr id="26" name="テキスト プレースホルダー 25"/>
          <p:cNvSpPr>
            <a:spLocks noGrp="1"/>
          </p:cNvSpPr>
          <p:nvPr>
            <p:ph type="body" sz="quarter" idx="17"/>
          </p:nvPr>
        </p:nvSpPr>
        <p:spPr/>
        <p:txBody>
          <a:bodyPr/>
          <a:lstStyle/>
          <a:p>
            <a:r>
              <a:rPr kumimoji="1" lang="en-US" altLang="ja-JP" dirty="0"/>
              <a:t>Vim quot dolorum ex, ea tota delectus persecuti nam. Mei eu dolore pericula, nam mollis accusam appellantur ne. </a:t>
            </a:r>
            <a:endParaRPr kumimoji="1" lang="ja-JP" altLang="en-US" dirty="0"/>
          </a:p>
        </p:txBody>
      </p:sp>
      <p:sp>
        <p:nvSpPr>
          <p:cNvPr id="31" name="テキスト プレースホルダー 30"/>
          <p:cNvSpPr>
            <a:spLocks noGrp="1"/>
          </p:cNvSpPr>
          <p:nvPr>
            <p:ph type="body" sz="quarter" idx="18"/>
          </p:nvPr>
        </p:nvSpPr>
        <p:spPr/>
        <p:txBody>
          <a:bodyPr/>
          <a:lstStyle/>
          <a:p>
            <a:r>
              <a:rPr kumimoji="1" lang="en-US" altLang="ja-JP" dirty="0" smtClean="0"/>
              <a:t>ART DIRECTOR</a:t>
            </a:r>
            <a:endParaRPr kumimoji="1" lang="ja-JP" altLang="en-US" dirty="0"/>
          </a:p>
        </p:txBody>
      </p:sp>
      <p:grpSp>
        <p:nvGrpSpPr>
          <p:cNvPr id="4" name="グループ化 3"/>
          <p:cNvGrpSpPr/>
          <p:nvPr/>
        </p:nvGrpSpPr>
        <p:grpSpPr>
          <a:xfrm>
            <a:off x="7181746" y="6814644"/>
            <a:ext cx="1614466" cy="1619791"/>
            <a:chOff x="7181746" y="6814644"/>
            <a:chExt cx="1614466" cy="1619791"/>
          </a:xfrm>
        </p:grpSpPr>
        <p:sp>
          <p:nvSpPr>
            <p:cNvPr id="32" name="円/楕円 31"/>
            <p:cNvSpPr/>
            <p:nvPr/>
          </p:nvSpPr>
          <p:spPr>
            <a:xfrm>
              <a:off x="718174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パイ 32"/>
            <p:cNvSpPr/>
            <p:nvPr/>
          </p:nvSpPr>
          <p:spPr>
            <a:xfrm rot="16200000">
              <a:off x="7182163" y="6814644"/>
              <a:ext cx="1614049" cy="1614049"/>
            </a:xfrm>
            <a:prstGeom prst="pie">
              <a:avLst>
                <a:gd name="adj1" fmla="val 0"/>
                <a:gd name="adj2" fmla="val 12173193"/>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円/楕円 33"/>
            <p:cNvSpPr/>
            <p:nvPr/>
          </p:nvSpPr>
          <p:spPr>
            <a:xfrm>
              <a:off x="729160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7452822" y="7437002"/>
              <a:ext cx="1072730" cy="369332"/>
            </a:xfrm>
            <a:prstGeom prst="rect">
              <a:avLst/>
            </a:prstGeom>
            <a:noFill/>
          </p:spPr>
          <p:txBody>
            <a:bodyPr wrap="none" rtlCol="0" anchor="ctr">
              <a:spAutoFit/>
            </a:bodyPr>
            <a:lstStyle/>
            <a:p>
              <a:pPr algn="ctr"/>
              <a:r>
                <a:rPr kumimoji="1" lang="en-US" altLang="ja-JP" sz="1800" dirty="0" smtClean="0">
                  <a:latin typeface="+mj-lt"/>
                </a:rPr>
                <a:t>CREATIVE</a:t>
              </a:r>
              <a:endParaRPr kumimoji="1" lang="ja-JP" altLang="en-US" sz="1800" dirty="0">
                <a:latin typeface="+mj-lt"/>
              </a:endParaRPr>
            </a:p>
          </p:txBody>
        </p:sp>
      </p:grpSp>
      <p:grpSp>
        <p:nvGrpSpPr>
          <p:cNvPr id="6" name="グループ化 5"/>
          <p:cNvGrpSpPr/>
          <p:nvPr/>
        </p:nvGrpSpPr>
        <p:grpSpPr>
          <a:xfrm>
            <a:off x="9297151" y="6814644"/>
            <a:ext cx="1614466" cy="1619791"/>
            <a:chOff x="9297151" y="6814644"/>
            <a:chExt cx="1614466" cy="1619791"/>
          </a:xfrm>
        </p:grpSpPr>
        <p:sp>
          <p:nvSpPr>
            <p:cNvPr id="37" name="円/楕円 36"/>
            <p:cNvSpPr/>
            <p:nvPr/>
          </p:nvSpPr>
          <p:spPr>
            <a:xfrm>
              <a:off x="929715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パイ 37"/>
            <p:cNvSpPr/>
            <p:nvPr/>
          </p:nvSpPr>
          <p:spPr>
            <a:xfrm rot="16200000">
              <a:off x="9297568" y="6814644"/>
              <a:ext cx="1614049" cy="1614049"/>
            </a:xfrm>
            <a:prstGeom prst="pie">
              <a:avLst>
                <a:gd name="adj1" fmla="val 0"/>
                <a:gd name="adj2" fmla="val 19445298"/>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円/楕円 38"/>
            <p:cNvSpPr/>
            <p:nvPr/>
          </p:nvSpPr>
          <p:spPr>
            <a:xfrm>
              <a:off x="940701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735743" y="7298502"/>
              <a:ext cx="737701" cy="646331"/>
            </a:xfrm>
            <a:prstGeom prst="rect">
              <a:avLst/>
            </a:prstGeom>
            <a:noFill/>
          </p:spPr>
          <p:txBody>
            <a:bodyPr wrap="none" rtlCol="0" anchor="ctr">
              <a:spAutoFit/>
            </a:bodyPr>
            <a:lstStyle/>
            <a:p>
              <a:pPr algn="ctr"/>
              <a:r>
                <a:rPr kumimoji="1" lang="en-US" altLang="ja-JP" sz="1800" dirty="0" smtClean="0">
                  <a:latin typeface="+mj-lt"/>
                </a:rPr>
                <a:t>TEAM</a:t>
              </a:r>
              <a:br>
                <a:rPr kumimoji="1" lang="en-US" altLang="ja-JP" sz="1800" dirty="0" smtClean="0">
                  <a:latin typeface="+mj-lt"/>
                </a:rPr>
              </a:br>
              <a:r>
                <a:rPr kumimoji="1" lang="en-US" altLang="ja-JP" sz="1800" dirty="0" smtClean="0">
                  <a:latin typeface="+mj-lt"/>
                </a:rPr>
                <a:t>WORK</a:t>
              </a:r>
              <a:endParaRPr kumimoji="1" lang="ja-JP" altLang="en-US" sz="1800" dirty="0">
                <a:latin typeface="+mj-lt"/>
              </a:endParaRPr>
            </a:p>
          </p:txBody>
        </p:sp>
      </p:grpSp>
      <p:grpSp>
        <p:nvGrpSpPr>
          <p:cNvPr id="8" name="グループ化 7"/>
          <p:cNvGrpSpPr/>
          <p:nvPr/>
        </p:nvGrpSpPr>
        <p:grpSpPr>
          <a:xfrm>
            <a:off x="13527961" y="6814644"/>
            <a:ext cx="1614466" cy="1619791"/>
            <a:chOff x="13527961" y="6814644"/>
            <a:chExt cx="1614466" cy="1619791"/>
          </a:xfrm>
        </p:grpSpPr>
        <p:sp>
          <p:nvSpPr>
            <p:cNvPr id="41" name="円/楕円 40"/>
            <p:cNvSpPr/>
            <p:nvPr/>
          </p:nvSpPr>
          <p:spPr>
            <a:xfrm>
              <a:off x="13527961"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パイ 41"/>
            <p:cNvSpPr/>
            <p:nvPr/>
          </p:nvSpPr>
          <p:spPr>
            <a:xfrm rot="16200000">
              <a:off x="13528378" y="6814644"/>
              <a:ext cx="1614049" cy="1614049"/>
            </a:xfrm>
            <a:prstGeom prst="pie">
              <a:avLst>
                <a:gd name="adj1" fmla="val 0"/>
                <a:gd name="adj2" fmla="val 20130797"/>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円/楕円 42"/>
            <p:cNvSpPr/>
            <p:nvPr/>
          </p:nvSpPr>
          <p:spPr>
            <a:xfrm>
              <a:off x="13637824"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3847128" y="7437002"/>
              <a:ext cx="976549" cy="369332"/>
            </a:xfrm>
            <a:prstGeom prst="rect">
              <a:avLst/>
            </a:prstGeom>
            <a:noFill/>
          </p:spPr>
          <p:txBody>
            <a:bodyPr wrap="none" rtlCol="0" anchor="ctr">
              <a:spAutoFit/>
            </a:bodyPr>
            <a:lstStyle/>
            <a:p>
              <a:pPr algn="ctr"/>
              <a:r>
                <a:rPr kumimoji="1" lang="en-US" altLang="ja-JP" sz="1800" dirty="0" smtClean="0">
                  <a:latin typeface="+mj-lt"/>
                </a:rPr>
                <a:t>HOBBIES</a:t>
              </a:r>
              <a:endParaRPr kumimoji="1" lang="ja-JP" altLang="en-US" sz="1800" dirty="0">
                <a:latin typeface="+mj-lt"/>
              </a:endParaRPr>
            </a:p>
          </p:txBody>
        </p:sp>
      </p:grpSp>
      <p:grpSp>
        <p:nvGrpSpPr>
          <p:cNvPr id="7" name="グループ化 6"/>
          <p:cNvGrpSpPr/>
          <p:nvPr/>
        </p:nvGrpSpPr>
        <p:grpSpPr>
          <a:xfrm>
            <a:off x="11412556" y="6814644"/>
            <a:ext cx="1614466" cy="1619791"/>
            <a:chOff x="11412556" y="6814644"/>
            <a:chExt cx="1614466" cy="1619791"/>
          </a:xfrm>
        </p:grpSpPr>
        <p:sp>
          <p:nvSpPr>
            <p:cNvPr id="45" name="円/楕円 44"/>
            <p:cNvSpPr/>
            <p:nvPr/>
          </p:nvSpPr>
          <p:spPr>
            <a:xfrm>
              <a:off x="11412556"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パイ 45"/>
            <p:cNvSpPr/>
            <p:nvPr/>
          </p:nvSpPr>
          <p:spPr>
            <a:xfrm rot="16200000">
              <a:off x="11412973" y="6814644"/>
              <a:ext cx="1614049" cy="1614049"/>
            </a:xfrm>
            <a:prstGeom prst="pie">
              <a:avLst>
                <a:gd name="adj1" fmla="val 0"/>
                <a:gd name="adj2" fmla="val 1479133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円/楕円 46"/>
            <p:cNvSpPr/>
            <p:nvPr/>
          </p:nvSpPr>
          <p:spPr>
            <a:xfrm>
              <a:off x="11522419"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1662795" y="7437002"/>
              <a:ext cx="1114408" cy="369332"/>
            </a:xfrm>
            <a:prstGeom prst="rect">
              <a:avLst/>
            </a:prstGeom>
            <a:noFill/>
          </p:spPr>
          <p:txBody>
            <a:bodyPr wrap="none" rtlCol="0" anchor="ctr">
              <a:spAutoFit/>
            </a:bodyPr>
            <a:lstStyle/>
            <a:p>
              <a:pPr algn="ctr"/>
              <a:r>
                <a:rPr kumimoji="1" lang="en-US" altLang="ja-JP" sz="1800" dirty="0" smtClean="0">
                  <a:latin typeface="+mj-lt"/>
                </a:rPr>
                <a:t>INNOVATE</a:t>
              </a:r>
              <a:endParaRPr kumimoji="1" lang="ja-JP" altLang="en-US" sz="1800" dirty="0">
                <a:latin typeface="+mj-lt"/>
              </a:endParaRPr>
            </a:p>
          </p:txBody>
        </p:sp>
      </p:grpSp>
      <p:grpSp>
        <p:nvGrpSpPr>
          <p:cNvPr id="9" name="グループ化 8"/>
          <p:cNvGrpSpPr/>
          <p:nvPr/>
        </p:nvGrpSpPr>
        <p:grpSpPr>
          <a:xfrm>
            <a:off x="15643364" y="6814644"/>
            <a:ext cx="1614466" cy="1619791"/>
            <a:chOff x="15643364" y="6814644"/>
            <a:chExt cx="1614466" cy="1619791"/>
          </a:xfrm>
        </p:grpSpPr>
        <p:sp>
          <p:nvSpPr>
            <p:cNvPr id="49" name="円/楕円 48"/>
            <p:cNvSpPr/>
            <p:nvPr/>
          </p:nvSpPr>
          <p:spPr>
            <a:xfrm>
              <a:off x="15643364" y="6821523"/>
              <a:ext cx="1612912" cy="1612912"/>
            </a:xfrm>
            <a:prstGeom prst="ellipse">
              <a:avLst/>
            </a:prstGeom>
            <a:solidFill>
              <a:schemeClr val="tx1">
                <a:lumMod val="20000"/>
                <a:lumOff val="8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パイ 49"/>
            <p:cNvSpPr/>
            <p:nvPr/>
          </p:nvSpPr>
          <p:spPr>
            <a:xfrm rot="16200000">
              <a:off x="15643781" y="6814644"/>
              <a:ext cx="1614049" cy="1614049"/>
            </a:xfrm>
            <a:prstGeom prst="pie">
              <a:avLst>
                <a:gd name="adj1" fmla="val 0"/>
                <a:gd name="adj2" fmla="val 18567725"/>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円/楕円 50"/>
            <p:cNvSpPr/>
            <p:nvPr/>
          </p:nvSpPr>
          <p:spPr>
            <a:xfrm>
              <a:off x="15753227" y="6930401"/>
              <a:ext cx="1395155" cy="1395155"/>
            </a:xfrm>
            <a:prstGeom prst="ellipse">
              <a:avLst/>
            </a:prstGeom>
            <a:solidFill>
              <a:schemeClr val="bg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15741322" y="7437002"/>
              <a:ext cx="1418978" cy="369332"/>
            </a:xfrm>
            <a:prstGeom prst="rect">
              <a:avLst/>
            </a:prstGeom>
            <a:noFill/>
          </p:spPr>
          <p:txBody>
            <a:bodyPr wrap="none" rtlCol="0" anchor="ctr">
              <a:spAutoFit/>
            </a:bodyPr>
            <a:lstStyle/>
            <a:p>
              <a:pPr algn="ctr"/>
              <a:r>
                <a:rPr kumimoji="1" lang="en-US" altLang="ja-JP" sz="1800" dirty="0" smtClean="0">
                  <a:latin typeface="+mj-lt"/>
                </a:rPr>
                <a:t>TECHNOLOGY</a:t>
              </a:r>
              <a:endParaRPr kumimoji="1" lang="ja-JP" altLang="en-US" sz="1800" dirty="0">
                <a:latin typeface="+mj-lt"/>
              </a:endParaRPr>
            </a:p>
          </p:txBody>
        </p:sp>
      </p:grpSp>
      <p:sp>
        <p:nvSpPr>
          <p:cNvPr id="10" name="図プレースホルダー 9"/>
          <p:cNvSpPr>
            <a:spLocks noGrp="1"/>
          </p:cNvSpPr>
          <p:nvPr>
            <p:ph type="pic" sz="quarter" idx="12"/>
          </p:nvPr>
        </p:nvSpPr>
        <p:spPr/>
      </p:sp>
    </p:spTree>
    <p:extLst>
      <p:ext uri="{BB962C8B-B14F-4D97-AF65-F5344CB8AC3E}">
        <p14:creationId xmlns:p14="http://schemas.microsoft.com/office/powerpoint/2010/main" val="3896645131"/>
      </p:ext>
    </p:extLst>
  </p:cSld>
  <p:clrMapOvr>
    <a:masterClrMapping/>
  </p:clrMapOvr>
  <p:transition spd="slow" advTm="678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par>
                                <p:cTn id="17" presetID="3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par>
                                <p:cTn id="23" presetID="3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4 NEW OPTIONS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100</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BASIC</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a:t>For personal </a:t>
            </a:r>
            <a:r>
              <a:rPr kumimoji="1" lang="en-US" altLang="ja-JP" dirty="0" smtClean="0"/>
              <a:t>use</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a:t>$99</a:t>
            </a:r>
            <a:r>
              <a:rPr kumimoji="1" lang="en-US" altLang="ja-JP" sz="2400" dirty="0"/>
              <a:t>/month</a:t>
            </a:r>
            <a:endParaRPr kumimoji="1" lang="ja-JP" altLang="en-US" sz="2400" dirty="0"/>
          </a:p>
        </p:txBody>
      </p:sp>
      <p:sp>
        <p:nvSpPr>
          <p:cNvPr id="31" name="テキスト プレースホルダー 30"/>
          <p:cNvSpPr>
            <a:spLocks noGrp="1"/>
          </p:cNvSpPr>
          <p:nvPr>
            <p:ph type="body" sz="quarter" idx="39"/>
          </p:nvPr>
        </p:nvSpPr>
        <p:spPr/>
        <p:txBody>
          <a:bodyPr/>
          <a:lstStyle/>
          <a:p>
            <a:r>
              <a:rPr kumimoji="1" lang="en-US" altLang="ja-JP" dirty="0"/>
              <a:t>10Gb </a:t>
            </a:r>
            <a:r>
              <a:rPr kumimoji="1" lang="en-US" altLang="ja-JP" dirty="0" smtClean="0"/>
              <a:t>Strage</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1 Account</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5000 Visitors / </a:t>
            </a:r>
            <a:r>
              <a:rPr kumimoji="1" lang="en-US" altLang="ja-JP" dirty="0" smtClean="0"/>
              <a:t>month</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E-mail Support</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STANDARD</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For </a:t>
            </a:r>
            <a:r>
              <a:rPr kumimoji="1" lang="en-US" altLang="ja-JP" dirty="0" smtClean="0"/>
              <a:t>small company</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$199</a:t>
            </a:r>
            <a:r>
              <a:rPr kumimoji="1" lang="en-US" altLang="ja-JP" sz="2400" dirty="0"/>
              <a:t>/month</a:t>
            </a:r>
            <a:endParaRPr kumimoji="1" lang="ja-JP" altLang="en-US" sz="2400" dirty="0"/>
          </a:p>
        </p:txBody>
      </p:sp>
      <p:sp>
        <p:nvSpPr>
          <p:cNvPr id="38" name="テキスト プレースホルダー 37"/>
          <p:cNvSpPr>
            <a:spLocks noGrp="1"/>
          </p:cNvSpPr>
          <p:nvPr>
            <p:ph type="body" sz="quarter" idx="46"/>
          </p:nvPr>
        </p:nvSpPr>
        <p:spPr/>
        <p:txBody>
          <a:bodyPr/>
          <a:lstStyle/>
          <a:p>
            <a:r>
              <a:rPr kumimoji="1" lang="en-US" altLang="ja-JP" dirty="0"/>
              <a:t>500Gb Strage</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a:t>10 </a:t>
            </a:r>
            <a:r>
              <a:rPr kumimoji="1" lang="en-US" altLang="ja-JP" dirty="0" smtClean="0"/>
              <a:t>Account</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a:t>10,000 Visitors / </a:t>
            </a:r>
            <a:r>
              <a:rPr kumimoji="1" lang="en-US" altLang="ja-JP" dirty="0" smtClean="0"/>
              <a:t>month</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42" name="テキスト プレースホルダー 41"/>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p>
          <a:p>
            <a:r>
              <a:rPr kumimoji="1" lang="en-US" altLang="ja-JP" dirty="0"/>
              <a:t>Stet mediocrem prodesset an mel, qui lorem legere no, per putant laoreet in.</a:t>
            </a:r>
            <a:endParaRPr kumimoji="1" lang="ja-JP" altLang="en-US" dirty="0"/>
          </a:p>
          <a:p>
            <a:endParaRPr kumimoji="1" lang="ja-JP" altLang="en-US" dirty="0"/>
          </a:p>
        </p:txBody>
      </p:sp>
      <p:sp>
        <p:nvSpPr>
          <p:cNvPr id="43" name="テキスト プレースホルダー 42"/>
          <p:cNvSpPr>
            <a:spLocks noGrp="1"/>
          </p:cNvSpPr>
          <p:nvPr>
            <p:ph type="body" sz="quarter" idx="58"/>
          </p:nvPr>
        </p:nvSpPr>
        <p:spPr/>
        <p:txBody>
          <a:bodyPr/>
          <a:lstStyle/>
          <a:p>
            <a:r>
              <a:rPr kumimoji="1" lang="en-US" altLang="ja-JP" dirty="0" smtClean="0"/>
              <a:t>ADVANCED</a:t>
            </a:r>
            <a:endParaRPr kumimoji="1" lang="ja-JP" altLang="en-US" dirty="0"/>
          </a:p>
        </p:txBody>
      </p:sp>
      <p:sp>
        <p:nvSpPr>
          <p:cNvPr id="44" name="テキスト プレースホルダー 43"/>
          <p:cNvSpPr>
            <a:spLocks noGrp="1"/>
          </p:cNvSpPr>
          <p:nvPr>
            <p:ph type="body" sz="quarter" idx="59"/>
          </p:nvPr>
        </p:nvSpPr>
        <p:spPr/>
        <p:txBody>
          <a:bodyPr/>
          <a:lstStyle/>
          <a:p>
            <a:r>
              <a:rPr kumimoji="1" lang="en-US" altLang="ja-JP" dirty="0"/>
              <a:t>For </a:t>
            </a:r>
            <a:r>
              <a:rPr kumimoji="1" lang="en-US" altLang="ja-JP" dirty="0" smtClean="0"/>
              <a:t>big company</a:t>
            </a:r>
            <a:endParaRPr kumimoji="1" lang="ja-JP" altLang="en-US" dirty="0"/>
          </a:p>
        </p:txBody>
      </p:sp>
      <p:sp>
        <p:nvSpPr>
          <p:cNvPr id="45" name="テキスト プレースホルダー 44"/>
          <p:cNvSpPr>
            <a:spLocks noGrp="1"/>
          </p:cNvSpPr>
          <p:nvPr>
            <p:ph type="body" sz="quarter" idx="60"/>
          </p:nvPr>
        </p:nvSpPr>
        <p:spPr/>
        <p:txBody>
          <a:bodyPr/>
          <a:lstStyle/>
          <a:p>
            <a:r>
              <a:rPr kumimoji="1" lang="en-US" altLang="ja-JP" dirty="0" smtClean="0"/>
              <a:t>$399</a:t>
            </a:r>
            <a:r>
              <a:rPr kumimoji="1" lang="en-US" altLang="ja-JP" sz="2400" dirty="0" smtClean="0"/>
              <a:t>/month</a:t>
            </a:r>
            <a:endParaRPr kumimoji="1" lang="ja-JP" altLang="en-US" sz="2400" dirty="0"/>
          </a:p>
        </p:txBody>
      </p:sp>
      <p:sp>
        <p:nvSpPr>
          <p:cNvPr id="46" name="テキスト プレースホルダー 45"/>
          <p:cNvSpPr>
            <a:spLocks noGrp="1"/>
          </p:cNvSpPr>
          <p:nvPr>
            <p:ph type="body" sz="quarter" idx="61"/>
          </p:nvPr>
        </p:nvSpPr>
        <p:spPr/>
        <p:txBody>
          <a:bodyPr/>
          <a:lstStyle/>
          <a:p>
            <a:r>
              <a:rPr kumimoji="1" lang="en-US" altLang="ja-JP" dirty="0"/>
              <a:t>10Tb </a:t>
            </a:r>
            <a:r>
              <a:rPr kumimoji="1" lang="en-US" altLang="ja-JP" dirty="0" smtClean="0"/>
              <a:t>Strage</a:t>
            </a:r>
            <a:endParaRPr kumimoji="1" lang="ja-JP" altLang="en-US" dirty="0"/>
          </a:p>
        </p:txBody>
      </p:sp>
      <p:sp>
        <p:nvSpPr>
          <p:cNvPr id="47" name="テキスト プレースホルダー 46"/>
          <p:cNvSpPr>
            <a:spLocks noGrp="1"/>
          </p:cNvSpPr>
          <p:nvPr>
            <p:ph type="body" sz="quarter" idx="62"/>
          </p:nvPr>
        </p:nvSpPr>
        <p:spPr/>
        <p:txBody>
          <a:bodyPr/>
          <a:lstStyle/>
          <a:p>
            <a:r>
              <a:rPr kumimoji="1" lang="en-US" altLang="ja-JP" dirty="0" smtClean="0"/>
              <a:t>Unlimited Account</a:t>
            </a:r>
            <a:endParaRPr kumimoji="1" lang="ja-JP" altLang="en-US" dirty="0"/>
          </a:p>
        </p:txBody>
      </p:sp>
      <p:sp>
        <p:nvSpPr>
          <p:cNvPr id="48" name="テキスト プレースホルダー 47"/>
          <p:cNvSpPr>
            <a:spLocks noGrp="1"/>
          </p:cNvSpPr>
          <p:nvPr>
            <p:ph type="body" sz="quarter" idx="63"/>
          </p:nvPr>
        </p:nvSpPr>
        <p:spPr/>
        <p:txBody>
          <a:bodyPr/>
          <a:lstStyle/>
          <a:p>
            <a:r>
              <a:rPr kumimoji="1" lang="en-US" altLang="ja-JP" dirty="0"/>
              <a:t>Unlimited </a:t>
            </a:r>
            <a:r>
              <a:rPr kumimoji="1" lang="en-US" altLang="ja-JP" dirty="0" smtClean="0"/>
              <a:t>Visitors</a:t>
            </a:r>
            <a:endParaRPr kumimoji="1" lang="ja-JP" altLang="en-US" dirty="0"/>
          </a:p>
        </p:txBody>
      </p:sp>
      <p:sp>
        <p:nvSpPr>
          <p:cNvPr id="49" name="テキスト プレースホルダー 48"/>
          <p:cNvSpPr>
            <a:spLocks noGrp="1"/>
          </p:cNvSpPr>
          <p:nvPr>
            <p:ph type="body" sz="quarter" idx="64"/>
          </p:nvPr>
        </p:nvSpPr>
        <p:spPr/>
        <p:txBody>
          <a:bodyPr/>
          <a:lstStyle/>
          <a:p>
            <a:r>
              <a:rPr kumimoji="1" lang="en-US" altLang="ja-JP" dirty="0"/>
              <a:t>24 Hours </a:t>
            </a:r>
            <a:r>
              <a:rPr kumimoji="1" lang="en-US" altLang="ja-JP" dirty="0" smtClean="0"/>
              <a:t>Support</a:t>
            </a:r>
            <a:endParaRPr kumimoji="1" lang="ja-JP" altLang="en-US" dirty="0"/>
          </a:p>
        </p:txBody>
      </p:sp>
      <p:sp>
        <p:nvSpPr>
          <p:cNvPr id="50" name="テキスト プレースホルダー 49"/>
          <p:cNvSpPr>
            <a:spLocks noGrp="1"/>
          </p:cNvSpPr>
          <p:nvPr>
            <p:ph type="body" sz="quarter" idx="65"/>
          </p:nvPr>
        </p:nvSpPr>
        <p:spPr/>
        <p:txBody>
          <a:bodyPr/>
          <a:lstStyle/>
          <a:p>
            <a:r>
              <a:rPr kumimoji="1" lang="en-US" altLang="ja-JP" dirty="0" smtClean="0"/>
              <a:t>BUSINESS</a:t>
            </a:r>
            <a:endParaRPr kumimoji="1" lang="ja-JP" altLang="en-US" dirty="0"/>
          </a:p>
        </p:txBody>
      </p:sp>
      <p:sp>
        <p:nvSpPr>
          <p:cNvPr id="51" name="テキスト プレースホルダー 50"/>
          <p:cNvSpPr>
            <a:spLocks noGrp="1"/>
          </p:cNvSpPr>
          <p:nvPr>
            <p:ph type="body" sz="quarter" idx="66"/>
          </p:nvPr>
        </p:nvSpPr>
        <p:spPr/>
        <p:txBody>
          <a:bodyPr/>
          <a:lstStyle/>
          <a:p>
            <a:r>
              <a:rPr kumimoji="1" lang="en-US" altLang="ja-JP" dirty="0"/>
              <a:t>For huge network </a:t>
            </a:r>
            <a:r>
              <a:rPr kumimoji="1" lang="en-US" altLang="ja-JP" dirty="0" smtClean="0"/>
              <a:t>survice</a:t>
            </a:r>
            <a:endParaRPr kumimoji="1" lang="ja-JP" altLang="en-US" dirty="0"/>
          </a:p>
        </p:txBody>
      </p:sp>
      <p:sp>
        <p:nvSpPr>
          <p:cNvPr id="52" name="テキスト プレースホルダー 51"/>
          <p:cNvSpPr>
            <a:spLocks noGrp="1"/>
          </p:cNvSpPr>
          <p:nvPr>
            <p:ph type="body" sz="quarter" idx="67"/>
          </p:nvPr>
        </p:nvSpPr>
        <p:spPr/>
        <p:txBody>
          <a:bodyPr/>
          <a:lstStyle/>
          <a:p>
            <a:r>
              <a:rPr kumimoji="1" lang="en-US" altLang="ja-JP" dirty="0" smtClean="0"/>
              <a:t>$599</a:t>
            </a:r>
            <a:r>
              <a:rPr kumimoji="1" lang="en-US" altLang="ja-JP" sz="2400" dirty="0" smtClean="0"/>
              <a:t>/month</a:t>
            </a:r>
            <a:endParaRPr kumimoji="1" lang="ja-JP" altLang="en-US" sz="2400" dirty="0"/>
          </a:p>
        </p:txBody>
      </p:sp>
      <p:sp>
        <p:nvSpPr>
          <p:cNvPr id="53" name="テキスト プレースホルダー 52"/>
          <p:cNvSpPr>
            <a:spLocks noGrp="1"/>
          </p:cNvSpPr>
          <p:nvPr>
            <p:ph type="body" sz="quarter" idx="68"/>
          </p:nvPr>
        </p:nvSpPr>
        <p:spPr/>
        <p:txBody>
          <a:bodyPr/>
          <a:lstStyle/>
          <a:p>
            <a:r>
              <a:rPr kumimoji="1" lang="en-US" altLang="ja-JP" dirty="0" smtClean="0"/>
              <a:t>Contact us</a:t>
            </a:r>
            <a:endParaRPr kumimoji="1" lang="ja-JP" altLang="en-US" dirty="0"/>
          </a:p>
        </p:txBody>
      </p:sp>
      <p:sp>
        <p:nvSpPr>
          <p:cNvPr id="54" name="テキスト プレースホルダー 53"/>
          <p:cNvSpPr>
            <a:spLocks noGrp="1"/>
          </p:cNvSpPr>
          <p:nvPr>
            <p:ph type="body" sz="quarter" idx="69"/>
          </p:nvPr>
        </p:nvSpPr>
        <p:spPr/>
        <p:txBody>
          <a:bodyPr/>
          <a:lstStyle/>
          <a:p>
            <a:r>
              <a:rPr kumimoji="1" lang="en-US" altLang="ja-JP" dirty="0"/>
              <a:t>Unlimited Account</a:t>
            </a:r>
            <a:endParaRPr kumimoji="1" lang="ja-JP" altLang="en-US" dirty="0"/>
          </a:p>
        </p:txBody>
      </p:sp>
      <p:sp>
        <p:nvSpPr>
          <p:cNvPr id="55" name="テキスト プレースホルダー 54"/>
          <p:cNvSpPr>
            <a:spLocks noGrp="1"/>
          </p:cNvSpPr>
          <p:nvPr>
            <p:ph type="body" sz="quarter" idx="70"/>
          </p:nvPr>
        </p:nvSpPr>
        <p:spPr/>
        <p:txBody>
          <a:bodyPr/>
          <a:lstStyle/>
          <a:p>
            <a:r>
              <a:rPr kumimoji="1" lang="en-US" altLang="ja-JP" dirty="0"/>
              <a:t>Unlimited Visitors</a:t>
            </a:r>
            <a:endParaRPr kumimoji="1" lang="ja-JP" altLang="en-US" dirty="0"/>
          </a:p>
        </p:txBody>
      </p:sp>
      <p:sp>
        <p:nvSpPr>
          <p:cNvPr id="56" name="テキスト プレースホルダー 55"/>
          <p:cNvSpPr>
            <a:spLocks noGrp="1"/>
          </p:cNvSpPr>
          <p:nvPr>
            <p:ph type="body" sz="quarter" idx="71"/>
          </p:nvPr>
        </p:nvSpPr>
        <p:spPr/>
        <p:txBody>
          <a:bodyPr/>
          <a:lstStyle/>
          <a:p>
            <a:r>
              <a:rPr kumimoji="1" lang="en-US" altLang="ja-JP" dirty="0" smtClean="0"/>
              <a:t>1 Adviser &amp; 1 Engineer</a:t>
            </a:r>
            <a:endParaRPr kumimoji="1" lang="ja-JP" altLang="en-US" dirty="0"/>
          </a:p>
        </p:txBody>
      </p:sp>
    </p:spTree>
    <p:extLst>
      <p:ext uri="{BB962C8B-B14F-4D97-AF65-F5344CB8AC3E}">
        <p14:creationId xmlns:p14="http://schemas.microsoft.com/office/powerpoint/2010/main" val="3491652516"/>
      </p:ext>
    </p:extLst>
  </p:cSld>
  <p:clrMapOvr>
    <a:masterClrMapping/>
  </p:clrMapOvr>
  <p:transition spd="slow" advTm="6034">
    <p:wip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26"/>
          <p:cNvSpPr>
            <a:spLocks noGrp="1"/>
          </p:cNvSpPr>
          <p:nvPr>
            <p:ph type="title"/>
          </p:nvPr>
        </p:nvSpPr>
        <p:spPr/>
        <p:txBody>
          <a:bodyPr/>
          <a:lstStyle/>
          <a:p>
            <a:r>
              <a:rPr kumimoji="1" lang="en-US" altLang="ja-JP" dirty="0" smtClean="0"/>
              <a:t>COMPARISON TABLE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101</a:t>
            </a:fld>
            <a:endParaRPr lang="en-US" dirty="0"/>
          </a:p>
        </p:txBody>
      </p:sp>
      <p:sp>
        <p:nvSpPr>
          <p:cNvPr id="28" name="テキスト プレースホルダー 27"/>
          <p:cNvSpPr>
            <a:spLocks noGrp="1"/>
          </p:cNvSpPr>
          <p:nvPr>
            <p:ph type="body" sz="quarter" idx="36"/>
          </p:nvPr>
        </p:nvSpPr>
        <p:spPr/>
        <p:txBody>
          <a:bodyPr/>
          <a:lstStyle/>
          <a:p>
            <a:r>
              <a:rPr kumimoji="1" lang="en-US" altLang="ja-JP" dirty="0" smtClean="0"/>
              <a:t>USERS</a:t>
            </a:r>
            <a:endParaRPr kumimoji="1" lang="ja-JP" altLang="en-US" dirty="0"/>
          </a:p>
        </p:txBody>
      </p:sp>
      <p:sp>
        <p:nvSpPr>
          <p:cNvPr id="29" name="テキスト プレースホルダー 28"/>
          <p:cNvSpPr>
            <a:spLocks noGrp="1"/>
          </p:cNvSpPr>
          <p:nvPr>
            <p:ph type="body" sz="quarter" idx="37"/>
          </p:nvPr>
        </p:nvSpPr>
        <p:spPr/>
        <p:txBody>
          <a:bodyPr/>
          <a:lstStyle/>
          <a:p>
            <a:r>
              <a:rPr kumimoji="1" lang="en-US" altLang="ja-JP" dirty="0" smtClean="0"/>
              <a:t>PAGE VIEWS</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COST</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smtClean="0"/>
              <a:t>TREM 1</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a:t>TREM </a:t>
            </a:r>
            <a:r>
              <a:rPr kumimoji="1" lang="en-US" altLang="ja-JP" dirty="0" smtClean="0"/>
              <a:t>2</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a:t>TREM </a:t>
            </a:r>
            <a:r>
              <a:rPr kumimoji="1" lang="en-US" altLang="ja-JP" dirty="0" smtClean="0"/>
              <a:t>3</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a:t>TREM </a:t>
            </a:r>
            <a:r>
              <a:rPr kumimoji="1" lang="en-US" altLang="ja-JP" dirty="0" smtClean="0"/>
              <a:t>4</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a:t>TREM </a:t>
            </a:r>
            <a:r>
              <a:rPr kumimoji="1" lang="en-US" altLang="ja-JP" dirty="0" smtClean="0"/>
              <a:t>5</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a:t>TREM </a:t>
            </a:r>
            <a:r>
              <a:rPr kumimoji="1" lang="en-US" altLang="ja-JP" dirty="0" smtClean="0"/>
              <a:t>6</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smtClean="0"/>
              <a:t>19,564</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21,456</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21,556</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26,456</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27,458</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30,256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784,457</a:t>
            </a:r>
            <a:endParaRPr kumimoji="1" lang="ja-JP" altLang="en-US" dirty="0"/>
          </a:p>
        </p:txBody>
      </p:sp>
      <p:sp>
        <p:nvSpPr>
          <p:cNvPr id="44" name="テキスト プレースホルダー 43"/>
          <p:cNvSpPr>
            <a:spLocks noGrp="1"/>
          </p:cNvSpPr>
          <p:nvPr>
            <p:ph type="body" sz="quarter" idx="52"/>
          </p:nvPr>
        </p:nvSpPr>
        <p:spPr/>
        <p:txBody>
          <a:bodyPr/>
          <a:lstStyle/>
          <a:p>
            <a:r>
              <a:rPr kumimoji="1" lang="en-US" altLang="ja-JP" dirty="0" smtClean="0"/>
              <a:t>745,447</a:t>
            </a:r>
            <a:endParaRPr kumimoji="1" lang="ja-JP" altLang="en-US" dirty="0"/>
          </a:p>
        </p:txBody>
      </p:sp>
      <p:sp>
        <p:nvSpPr>
          <p:cNvPr id="45" name="テキスト プレースホルダー 44"/>
          <p:cNvSpPr>
            <a:spLocks noGrp="1"/>
          </p:cNvSpPr>
          <p:nvPr>
            <p:ph type="body" sz="quarter" idx="53"/>
          </p:nvPr>
        </p:nvSpPr>
        <p:spPr/>
        <p:txBody>
          <a:bodyPr/>
          <a:lstStyle/>
          <a:p>
            <a:r>
              <a:rPr kumimoji="1" lang="en-US" altLang="ja-JP" dirty="0" smtClean="0"/>
              <a:t>800,026</a:t>
            </a:r>
            <a:endParaRPr kumimoji="1" lang="ja-JP" altLang="en-US" dirty="0"/>
          </a:p>
        </p:txBody>
      </p:sp>
      <p:sp>
        <p:nvSpPr>
          <p:cNvPr id="46" name="テキスト プレースホルダー 45"/>
          <p:cNvSpPr>
            <a:spLocks noGrp="1"/>
          </p:cNvSpPr>
          <p:nvPr>
            <p:ph type="body" sz="quarter" idx="54"/>
          </p:nvPr>
        </p:nvSpPr>
        <p:spPr/>
        <p:txBody>
          <a:bodyPr/>
          <a:lstStyle/>
          <a:p>
            <a:r>
              <a:rPr kumimoji="1" lang="en-US" altLang="ja-JP" dirty="0" smtClean="0"/>
              <a:t>810,115</a:t>
            </a:r>
            <a:endParaRPr kumimoji="1" lang="ja-JP" altLang="en-US" dirty="0"/>
          </a:p>
        </p:txBody>
      </p:sp>
      <p:sp>
        <p:nvSpPr>
          <p:cNvPr id="47" name="テキスト プレースホルダー 46"/>
          <p:cNvSpPr>
            <a:spLocks noGrp="1"/>
          </p:cNvSpPr>
          <p:nvPr>
            <p:ph type="body" sz="quarter" idx="55"/>
          </p:nvPr>
        </p:nvSpPr>
        <p:spPr/>
        <p:txBody>
          <a:bodyPr/>
          <a:lstStyle/>
          <a:p>
            <a:r>
              <a:rPr kumimoji="1" lang="en-US" altLang="ja-JP" dirty="0" smtClean="0"/>
              <a:t>824,445</a:t>
            </a:r>
            <a:endParaRPr kumimoji="1" lang="ja-JP" altLang="en-US" dirty="0"/>
          </a:p>
        </p:txBody>
      </p:sp>
      <p:sp>
        <p:nvSpPr>
          <p:cNvPr id="48" name="テキスト プレースホルダー 47"/>
          <p:cNvSpPr>
            <a:spLocks noGrp="1"/>
          </p:cNvSpPr>
          <p:nvPr>
            <p:ph type="body" sz="quarter" idx="56"/>
          </p:nvPr>
        </p:nvSpPr>
        <p:spPr/>
        <p:txBody>
          <a:bodyPr/>
          <a:lstStyle/>
          <a:p>
            <a:r>
              <a:rPr kumimoji="1" lang="en-US" altLang="ja-JP" dirty="0" smtClean="0"/>
              <a:t>889,564</a:t>
            </a:r>
            <a:endParaRPr kumimoji="1" lang="ja-JP" altLang="en-US" dirty="0"/>
          </a:p>
        </p:txBody>
      </p:sp>
      <p:sp>
        <p:nvSpPr>
          <p:cNvPr id="49" name="テキスト プレースホルダー 48"/>
          <p:cNvSpPr>
            <a:spLocks noGrp="1"/>
          </p:cNvSpPr>
          <p:nvPr>
            <p:ph type="body" sz="quarter" idx="57"/>
          </p:nvPr>
        </p:nvSpPr>
        <p:spPr/>
        <p:txBody>
          <a:bodyPr/>
          <a:lstStyle/>
          <a:p>
            <a:r>
              <a:rPr kumimoji="1" lang="en-US" altLang="ja-JP" dirty="0" smtClean="0"/>
              <a:t>$356</a:t>
            </a:r>
            <a:endParaRPr kumimoji="1" lang="ja-JP" altLang="en-US" dirty="0"/>
          </a:p>
        </p:txBody>
      </p:sp>
      <p:sp>
        <p:nvSpPr>
          <p:cNvPr id="50" name="テキスト プレースホルダー 49"/>
          <p:cNvSpPr>
            <a:spLocks noGrp="1"/>
          </p:cNvSpPr>
          <p:nvPr>
            <p:ph type="body" sz="quarter" idx="58"/>
          </p:nvPr>
        </p:nvSpPr>
        <p:spPr/>
        <p:txBody>
          <a:bodyPr/>
          <a:lstStyle/>
          <a:p>
            <a:r>
              <a:rPr kumimoji="1" lang="en-US" altLang="ja-JP" dirty="0" smtClean="0"/>
              <a:t>$358</a:t>
            </a:r>
            <a:endParaRPr kumimoji="1" lang="ja-JP" altLang="en-US" dirty="0"/>
          </a:p>
        </p:txBody>
      </p:sp>
      <p:sp>
        <p:nvSpPr>
          <p:cNvPr id="51" name="テキスト プレースホルダー 50"/>
          <p:cNvSpPr>
            <a:spLocks noGrp="1"/>
          </p:cNvSpPr>
          <p:nvPr>
            <p:ph type="body" sz="quarter" idx="59"/>
          </p:nvPr>
        </p:nvSpPr>
        <p:spPr/>
        <p:txBody>
          <a:bodyPr/>
          <a:lstStyle/>
          <a:p>
            <a:r>
              <a:rPr kumimoji="1" lang="en-US" altLang="ja-JP" dirty="0" smtClean="0"/>
              <a:t>$324</a:t>
            </a:r>
            <a:endParaRPr kumimoji="1" lang="ja-JP" altLang="en-US" dirty="0"/>
          </a:p>
        </p:txBody>
      </p:sp>
      <p:sp>
        <p:nvSpPr>
          <p:cNvPr id="52" name="テキスト プレースホルダー 51"/>
          <p:cNvSpPr>
            <a:spLocks noGrp="1"/>
          </p:cNvSpPr>
          <p:nvPr>
            <p:ph type="body" sz="quarter" idx="60"/>
          </p:nvPr>
        </p:nvSpPr>
        <p:spPr/>
        <p:txBody>
          <a:bodyPr/>
          <a:lstStyle/>
          <a:p>
            <a:r>
              <a:rPr kumimoji="1" lang="en-US" altLang="ja-JP" dirty="0" smtClean="0"/>
              <a:t>$465</a:t>
            </a:r>
            <a:endParaRPr kumimoji="1" lang="ja-JP" altLang="en-US" dirty="0"/>
          </a:p>
        </p:txBody>
      </p:sp>
      <p:sp>
        <p:nvSpPr>
          <p:cNvPr id="53" name="テキスト プレースホルダー 52"/>
          <p:cNvSpPr>
            <a:spLocks noGrp="1"/>
          </p:cNvSpPr>
          <p:nvPr>
            <p:ph type="body" sz="quarter" idx="61"/>
          </p:nvPr>
        </p:nvSpPr>
        <p:spPr/>
        <p:txBody>
          <a:bodyPr/>
          <a:lstStyle/>
          <a:p>
            <a:r>
              <a:rPr kumimoji="1" lang="en-US" altLang="ja-JP" dirty="0" smtClean="0"/>
              <a:t>$454</a:t>
            </a:r>
            <a:endParaRPr kumimoji="1" lang="ja-JP" altLang="en-US" dirty="0"/>
          </a:p>
        </p:txBody>
      </p:sp>
      <p:sp>
        <p:nvSpPr>
          <p:cNvPr id="54" name="テキスト プレースホルダー 53"/>
          <p:cNvSpPr>
            <a:spLocks noGrp="1"/>
          </p:cNvSpPr>
          <p:nvPr>
            <p:ph type="body" sz="quarter" idx="62"/>
          </p:nvPr>
        </p:nvSpPr>
        <p:spPr/>
        <p:txBody>
          <a:bodyPr/>
          <a:lstStyle/>
          <a:p>
            <a:r>
              <a:rPr kumimoji="1" lang="en-US" altLang="ja-JP" dirty="0" smtClean="0"/>
              <a:t>$465</a:t>
            </a:r>
            <a:endParaRPr kumimoji="1" lang="ja-JP" altLang="en-US" dirty="0"/>
          </a:p>
        </p:txBody>
      </p:sp>
      <p:sp>
        <p:nvSpPr>
          <p:cNvPr id="55" name="テキスト プレースホルダー 54"/>
          <p:cNvSpPr>
            <a:spLocks noGrp="1"/>
          </p:cNvSpPr>
          <p:nvPr>
            <p:ph type="body" sz="quarter" idx="63"/>
          </p:nvPr>
        </p:nvSpPr>
        <p:spPr/>
        <p:txBody>
          <a:bodyPr/>
          <a:lstStyle/>
          <a:p>
            <a:r>
              <a:rPr kumimoji="1" lang="en-US" altLang="ja-JP" dirty="0"/>
              <a:t>Mundi prompta conceptam eam ei, an amet dicant prompta cum. </a:t>
            </a:r>
            <a:endParaRPr kumimoji="1" lang="en-US" altLang="ja-JP" dirty="0" smtClean="0"/>
          </a:p>
          <a:p>
            <a:r>
              <a:rPr kumimoji="1" lang="en-US" altLang="ja-JP" dirty="0" smtClean="0"/>
              <a:t>Ut </a:t>
            </a:r>
            <a:r>
              <a:rPr kumimoji="1" lang="en-US" altLang="ja-JP" dirty="0"/>
              <a:t>per quas graeco lucilius. </a:t>
            </a:r>
            <a:r>
              <a:rPr kumimoji="1" lang="en-US" altLang="ja-JP" dirty="0">
                <a:solidFill>
                  <a:schemeClr val="accent2"/>
                </a:solidFill>
              </a:rPr>
              <a:t>Te veri contentiones est</a:t>
            </a:r>
            <a:r>
              <a:rPr kumimoji="1" lang="en-US" altLang="ja-JP" dirty="0"/>
              <a:t>, ne verear alienum per. </a:t>
            </a:r>
            <a:endParaRPr kumimoji="1" lang="en-US" altLang="ja-JP" dirty="0" smtClean="0"/>
          </a:p>
          <a:p>
            <a:r>
              <a:rPr kumimoji="1" lang="en-US" altLang="ja-JP" dirty="0" smtClean="0"/>
              <a:t>Mollis </a:t>
            </a:r>
            <a:r>
              <a:rPr kumimoji="1" lang="en-US" altLang="ja-JP" dirty="0"/>
              <a:t>detraxit eu vel. Est purto nemore ne.</a:t>
            </a:r>
            <a:endParaRPr kumimoji="1" lang="ja-JP" altLang="en-US" dirty="0"/>
          </a:p>
        </p:txBody>
      </p:sp>
    </p:spTree>
    <p:extLst>
      <p:ext uri="{BB962C8B-B14F-4D97-AF65-F5344CB8AC3E}">
        <p14:creationId xmlns:p14="http://schemas.microsoft.com/office/powerpoint/2010/main" val="1476600761"/>
      </p:ext>
    </p:extLst>
  </p:cSld>
  <p:clrMapOvr>
    <a:masterClrMapping/>
  </p:clrMapOvr>
  <p:transition spd="slow" advTm="7344">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66"/>
          </p:nvPr>
        </p:nvSpPr>
        <p:spPr/>
      </p:sp>
      <p:sp>
        <p:nvSpPr>
          <p:cNvPr id="5" name="図プレースホルダー 4"/>
          <p:cNvSpPr>
            <a:spLocks noGrp="1"/>
          </p:cNvSpPr>
          <p:nvPr>
            <p:ph type="pic" sz="quarter" idx="65"/>
          </p:nvPr>
        </p:nvSpPr>
        <p:spPr/>
      </p:sp>
      <p:sp>
        <p:nvSpPr>
          <p:cNvPr id="2" name="図プレースホルダー 1"/>
          <p:cNvSpPr>
            <a:spLocks noGrp="1"/>
          </p:cNvSpPr>
          <p:nvPr>
            <p:ph type="pic" sz="quarter" idx="64"/>
          </p:nvPr>
        </p:nvSpPr>
        <p:spPr/>
      </p:sp>
      <p:sp>
        <p:nvSpPr>
          <p:cNvPr id="33" name="タイトル 32"/>
          <p:cNvSpPr>
            <a:spLocks noGrp="1"/>
          </p:cNvSpPr>
          <p:nvPr>
            <p:ph type="title"/>
          </p:nvPr>
        </p:nvSpPr>
        <p:spPr/>
        <p:txBody>
          <a:bodyPr/>
          <a:lstStyle/>
          <a:p>
            <a:r>
              <a:rPr kumimoji="1" lang="en-US" altLang="ja-JP" dirty="0" smtClean="0"/>
              <a:t>COMPARISON TABLE OF PRODUCTS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102</a:t>
            </a:fld>
            <a:endParaRPr lang="en-US" dirty="0"/>
          </a:p>
        </p:txBody>
      </p:sp>
      <p:sp>
        <p:nvSpPr>
          <p:cNvPr id="34" name="テキスト プレースホルダー 33"/>
          <p:cNvSpPr>
            <a:spLocks noGrp="1"/>
          </p:cNvSpPr>
          <p:nvPr>
            <p:ph type="body" sz="quarter" idx="41"/>
          </p:nvPr>
        </p:nvSpPr>
        <p:spPr/>
        <p:txBody>
          <a:bodyPr/>
          <a:lstStyle/>
          <a:p>
            <a:r>
              <a:rPr kumimoji="1" lang="en-US" altLang="ja-JP" dirty="0" smtClean="0"/>
              <a:t>FEATURE 1</a:t>
            </a:r>
            <a:endParaRPr kumimoji="1" lang="ja-JP" altLang="en-US" dirty="0"/>
          </a:p>
        </p:txBody>
      </p:sp>
      <p:sp>
        <p:nvSpPr>
          <p:cNvPr id="35" name="テキスト プレースホルダー 34"/>
          <p:cNvSpPr>
            <a:spLocks noGrp="1"/>
          </p:cNvSpPr>
          <p:nvPr>
            <p:ph type="body" sz="quarter" idx="42"/>
          </p:nvPr>
        </p:nvSpPr>
        <p:spPr/>
        <p:txBody>
          <a:bodyPr/>
          <a:lstStyle/>
          <a:p>
            <a:r>
              <a:rPr kumimoji="1" lang="en-US" altLang="ja-JP" dirty="0"/>
              <a:t>FEATURE 2</a:t>
            </a:r>
            <a:endParaRPr kumimoji="1" lang="ja-JP" altLang="en-US" dirty="0"/>
          </a:p>
        </p:txBody>
      </p:sp>
      <p:sp>
        <p:nvSpPr>
          <p:cNvPr id="36" name="テキスト プレースホルダー 35"/>
          <p:cNvSpPr>
            <a:spLocks noGrp="1"/>
          </p:cNvSpPr>
          <p:nvPr>
            <p:ph type="body" sz="quarter" idx="43"/>
          </p:nvPr>
        </p:nvSpPr>
        <p:spPr/>
        <p:txBody>
          <a:bodyPr/>
          <a:lstStyle/>
          <a:p>
            <a:r>
              <a:rPr kumimoji="1" lang="en-US" altLang="ja-JP" dirty="0"/>
              <a:t>FEATURE 3</a:t>
            </a:r>
            <a:endParaRPr kumimoji="1" lang="ja-JP" altLang="en-US" dirty="0"/>
          </a:p>
        </p:txBody>
      </p:sp>
      <p:sp>
        <p:nvSpPr>
          <p:cNvPr id="37" name="テキスト プレースホルダー 36"/>
          <p:cNvSpPr>
            <a:spLocks noGrp="1"/>
          </p:cNvSpPr>
          <p:nvPr>
            <p:ph type="body" sz="quarter" idx="44"/>
          </p:nvPr>
        </p:nvSpPr>
        <p:spPr/>
        <p:txBody>
          <a:bodyPr/>
          <a:lstStyle/>
          <a:p>
            <a:r>
              <a:rPr kumimoji="1" lang="en-US" altLang="ja-JP" dirty="0"/>
              <a:t>FEATURE 4</a:t>
            </a:r>
            <a:endParaRPr kumimoji="1" lang="ja-JP" altLang="en-US" dirty="0"/>
          </a:p>
        </p:txBody>
      </p:sp>
      <p:sp>
        <p:nvSpPr>
          <p:cNvPr id="50" name="テキスト プレースホルダー 49"/>
          <p:cNvSpPr>
            <a:spLocks noGrp="1"/>
          </p:cNvSpPr>
          <p:nvPr>
            <p:ph type="body" sz="quarter" idx="63"/>
          </p:nvPr>
        </p:nvSpPr>
        <p:spPr/>
        <p:txBody>
          <a:bodyPr/>
          <a:lstStyle/>
          <a:p>
            <a:r>
              <a:rPr kumimoji="1" lang="en-US" altLang="ja-JP" dirty="0"/>
              <a:t>Mea bonorum suscipiantur ea, at modus iudicabit necessitatibus mei. </a:t>
            </a:r>
            <a:endParaRPr kumimoji="1" lang="en-US" altLang="ja-JP" dirty="0" smtClean="0"/>
          </a:p>
          <a:p>
            <a:r>
              <a:rPr kumimoji="1" lang="en-US" altLang="ja-JP" dirty="0" smtClean="0"/>
              <a:t>Qui </a:t>
            </a:r>
            <a:r>
              <a:rPr kumimoji="1" lang="en-US" altLang="ja-JP" dirty="0"/>
              <a:t>porro noluisse et. Quaeque habemus </a:t>
            </a:r>
            <a:r>
              <a:rPr kumimoji="1" lang="en-US" altLang="ja-JP" dirty="0">
                <a:solidFill>
                  <a:schemeClr val="accent2"/>
                </a:solidFill>
              </a:rPr>
              <a:t>has cu, cum sensibus salutandi ne</a:t>
            </a:r>
            <a:r>
              <a:rPr kumimoji="1" lang="en-US" altLang="ja-JP" dirty="0"/>
              <a:t>. Cu vis iusto vulputate.</a:t>
            </a:r>
            <a:endParaRPr kumimoji="1" lang="ja-JP" altLang="en-US" dirty="0"/>
          </a:p>
        </p:txBody>
      </p:sp>
      <p:sp>
        <p:nvSpPr>
          <p:cNvPr id="54" name="テキスト プレースホルダー 53"/>
          <p:cNvSpPr>
            <a:spLocks noGrp="1"/>
          </p:cNvSpPr>
          <p:nvPr>
            <p:ph type="body" sz="quarter" idx="67"/>
          </p:nvPr>
        </p:nvSpPr>
        <p:spPr/>
        <p:txBody>
          <a:bodyPr/>
          <a:lstStyle/>
          <a:p>
            <a:r>
              <a:rPr kumimoji="1" lang="en-US" altLang="ja-JP" dirty="0" smtClean="0"/>
              <a:t>PRODUCT 1</a:t>
            </a:r>
            <a:endParaRPr kumimoji="1" lang="ja-JP" altLang="en-US" dirty="0"/>
          </a:p>
        </p:txBody>
      </p:sp>
      <p:sp>
        <p:nvSpPr>
          <p:cNvPr id="55" name="テキスト プレースホルダー 54"/>
          <p:cNvSpPr>
            <a:spLocks noGrp="1"/>
          </p:cNvSpPr>
          <p:nvPr>
            <p:ph type="body" sz="quarter" idx="68"/>
          </p:nvPr>
        </p:nvSpPr>
        <p:spPr/>
        <p:txBody>
          <a:bodyPr/>
          <a:lstStyle/>
          <a:p>
            <a:r>
              <a:rPr kumimoji="1" lang="en-US" altLang="ja-JP" dirty="0"/>
              <a:t>PRODUCT 2</a:t>
            </a:r>
            <a:endParaRPr kumimoji="1" lang="ja-JP" altLang="en-US" dirty="0"/>
          </a:p>
        </p:txBody>
      </p:sp>
      <p:sp>
        <p:nvSpPr>
          <p:cNvPr id="56" name="テキスト プレースホルダー 55"/>
          <p:cNvSpPr>
            <a:spLocks noGrp="1"/>
          </p:cNvSpPr>
          <p:nvPr>
            <p:ph type="body" sz="quarter" idx="69"/>
          </p:nvPr>
        </p:nvSpPr>
        <p:spPr/>
        <p:txBody>
          <a:bodyPr/>
          <a:lstStyle/>
          <a:p>
            <a:r>
              <a:rPr kumimoji="1" lang="en-US" altLang="ja-JP" dirty="0"/>
              <a:t>PRODUCT </a:t>
            </a:r>
            <a:r>
              <a:rPr kumimoji="1" lang="en-US" altLang="ja-JP" dirty="0" smtClean="0"/>
              <a:t>3</a:t>
            </a:r>
            <a:endParaRPr kumimoji="1" lang="ja-JP" altLang="en-US" dirty="0"/>
          </a:p>
        </p:txBody>
      </p:sp>
      <p:sp>
        <p:nvSpPr>
          <p:cNvPr id="57" name="テキスト プレースホルダー 56"/>
          <p:cNvSpPr>
            <a:spLocks noGrp="1"/>
          </p:cNvSpPr>
          <p:nvPr>
            <p:ph type="body" sz="quarter" idx="70"/>
          </p:nvPr>
        </p:nvSpPr>
        <p:spPr/>
        <p:txBody>
          <a:bodyPr/>
          <a:lstStyle/>
          <a:p>
            <a:r>
              <a:rPr kumimoji="1" lang="en-US" altLang="ja-JP" dirty="0" smtClean="0"/>
              <a:t>FEATURES</a:t>
            </a:r>
            <a:endParaRPr kumimoji="1" lang="ja-JP" altLang="en-US" dirty="0"/>
          </a:p>
        </p:txBody>
      </p:sp>
      <p:sp>
        <p:nvSpPr>
          <p:cNvPr id="58" name="テキスト プレースホルダー 57"/>
          <p:cNvSpPr>
            <a:spLocks noGrp="1"/>
          </p:cNvSpPr>
          <p:nvPr>
            <p:ph type="body" sz="quarter" idx="71"/>
          </p:nvPr>
        </p:nvSpPr>
        <p:spPr/>
        <p:txBody>
          <a:bodyPr/>
          <a:lstStyle/>
          <a:p>
            <a:r>
              <a:rPr kumimoji="1" lang="en-US" altLang="ja-JP" dirty="0" smtClean="0"/>
              <a:t>PRODUCTS</a:t>
            </a:r>
            <a:endParaRPr kumimoji="1" lang="ja-JP" altLang="en-US" dirty="0"/>
          </a:p>
        </p:txBody>
      </p:sp>
      <p:pic>
        <p:nvPicPr>
          <p:cNvPr id="60" name="図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9" y="4492486"/>
            <a:ext cx="677517" cy="677517"/>
          </a:xfrm>
          <a:prstGeom prst="rect">
            <a:avLst/>
          </a:prstGeom>
        </p:spPr>
      </p:pic>
      <p:pic>
        <p:nvPicPr>
          <p:cNvPr id="61" name="図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628" y="5211416"/>
            <a:ext cx="677517" cy="677517"/>
          </a:xfrm>
          <a:prstGeom prst="rect">
            <a:avLst/>
          </a:prstGeom>
        </p:spPr>
      </p:pic>
      <p:pic>
        <p:nvPicPr>
          <p:cNvPr id="62" name="図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4492486"/>
            <a:ext cx="677517" cy="677517"/>
          </a:xfrm>
          <a:prstGeom prst="rect">
            <a:avLst/>
          </a:prstGeom>
        </p:spPr>
      </p:pic>
      <p:pic>
        <p:nvPicPr>
          <p:cNvPr id="63" name="図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6429" y="5956020"/>
            <a:ext cx="677517" cy="677517"/>
          </a:xfrm>
          <a:prstGeom prst="rect">
            <a:avLst/>
          </a:prstGeom>
        </p:spPr>
      </p:pic>
      <p:pic>
        <p:nvPicPr>
          <p:cNvPr id="64" name="図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4465983"/>
            <a:ext cx="677517" cy="677517"/>
          </a:xfrm>
          <a:prstGeom prst="rect">
            <a:avLst/>
          </a:prstGeom>
        </p:spPr>
      </p:pic>
      <p:pic>
        <p:nvPicPr>
          <p:cNvPr id="65" name="図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5956019"/>
            <a:ext cx="677517" cy="677517"/>
          </a:xfrm>
          <a:prstGeom prst="rect">
            <a:avLst/>
          </a:prstGeom>
        </p:spPr>
      </p:pic>
      <p:pic>
        <p:nvPicPr>
          <p:cNvPr id="66" name="図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84360" y="6751982"/>
            <a:ext cx="677517" cy="677517"/>
          </a:xfrm>
          <a:prstGeom prst="rect">
            <a:avLst/>
          </a:prstGeom>
        </p:spPr>
      </p:pic>
    </p:spTree>
    <p:extLst>
      <p:ext uri="{BB962C8B-B14F-4D97-AF65-F5344CB8AC3E}">
        <p14:creationId xmlns:p14="http://schemas.microsoft.com/office/powerpoint/2010/main" val="2795968800"/>
      </p:ext>
    </p:extLst>
  </p:cSld>
  <p:clrMapOvr>
    <a:masterClrMapping/>
  </p:clrMapOvr>
  <p:transition spd="slow" advTm="114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randombar(horizontal)">
                                      <p:cBhvr>
                                        <p:cTn id="7" dur="500"/>
                                        <p:tgtEl>
                                          <p:spTgt spid="6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randombar(horizontal)">
                                      <p:cBhvr>
                                        <p:cTn id="11" dur="500"/>
                                        <p:tgtEl>
                                          <p:spTgt spid="61"/>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randombar(horizontal)">
                                      <p:cBhvr>
                                        <p:cTn id="15" dur="500"/>
                                        <p:tgtEl>
                                          <p:spTgt spid="62"/>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randombar(horizontal)">
                                      <p:cBhvr>
                                        <p:cTn id="19" dur="500"/>
                                        <p:tgtEl>
                                          <p:spTgt spid="63"/>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horizontal)">
                                      <p:cBhvr>
                                        <p:cTn id="23" dur="500"/>
                                        <p:tgtEl>
                                          <p:spTgt spid="64"/>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randombar(horizontal)">
                                      <p:cBhvr>
                                        <p:cTn id="27" dur="500"/>
                                        <p:tgtEl>
                                          <p:spTgt spid="65"/>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randombar(horizontal)">
                                      <p:cBhvr>
                                        <p:cTn id="3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NEXT STEP</a:t>
            </a:r>
            <a:endParaRPr kumimoji="1" lang="ja-JP" altLang="en-US" dirty="0"/>
          </a:p>
        </p:txBody>
      </p:sp>
      <p:pic>
        <p:nvPicPr>
          <p:cNvPr id="9" name="図プレースホルダー 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8614479"/>
      </p:ext>
    </p:extLst>
  </p:cSld>
  <p:clrMapOvr>
    <a:masterClrMapping/>
  </p:clrMapOvr>
  <mc:AlternateContent xmlns:mc="http://schemas.openxmlformats.org/markup-compatibility/2006" xmlns:p14="http://schemas.microsoft.com/office/powerpoint/2010/main">
    <mc:Choice Requires="p14">
      <p:transition spd="slow" p14:dur="1250" advTm="3320">
        <p14:flip dir="r"/>
      </p:transition>
    </mc:Choice>
    <mc:Fallback xmlns="">
      <p:transition spd="slow" advTm="3320">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smtClean="0"/>
              <a:t>OUR NEXT APPROACH</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104</a:t>
            </a:fld>
            <a:endParaRPr lang="en-US" dirty="0"/>
          </a:p>
        </p:txBody>
      </p:sp>
      <p:sp>
        <p:nvSpPr>
          <p:cNvPr id="22" name="正方形/長方形 21"/>
          <p:cNvSpPr/>
          <p:nvPr/>
        </p:nvSpPr>
        <p:spPr>
          <a:xfrm>
            <a:off x="1001164" y="59225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p:nvSpPr>
        <p:spPr>
          <a:xfrm>
            <a:off x="1001164" y="50224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997301" y="77227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p:nvSpPr>
        <p:spPr>
          <a:xfrm>
            <a:off x="997301" y="68226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1006756" y="41223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p:nvSpPr>
        <p:spPr>
          <a:xfrm>
            <a:off x="1006756" y="3222269"/>
            <a:ext cx="16201800" cy="58506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p:nvSpPr>
        <p:spPr>
          <a:xfrm>
            <a:off x="607147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p:nvSpPr>
        <p:spPr>
          <a:xfrm>
            <a:off x="809186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p:nvSpPr>
        <p:spPr>
          <a:xfrm>
            <a:off x="708167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p:nvSpPr>
        <p:spPr>
          <a:xfrm>
            <a:off x="910206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p:nvSpPr>
        <p:spPr>
          <a:xfrm>
            <a:off x="11122456"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p:nvSpPr>
        <p:spPr>
          <a:xfrm>
            <a:off x="13142848"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p:nvSpPr>
        <p:spPr>
          <a:xfrm>
            <a:off x="1516324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p:nvSpPr>
        <p:spPr>
          <a:xfrm>
            <a:off x="16173441"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p:nvSpPr>
        <p:spPr>
          <a:xfrm>
            <a:off x="506128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p:nvSpPr>
        <p:spPr>
          <a:xfrm>
            <a:off x="14153044"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p:nvSpPr>
        <p:spPr>
          <a:xfrm>
            <a:off x="12132652"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10112260" y="1838753"/>
            <a:ext cx="781948" cy="6815137"/>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テキスト ボックス 25"/>
          <p:cNvSpPr txBox="1"/>
          <p:nvPr/>
        </p:nvSpPr>
        <p:spPr>
          <a:xfrm>
            <a:off x="5177177" y="1917124"/>
            <a:ext cx="550152" cy="892552"/>
          </a:xfrm>
          <a:prstGeom prst="rect">
            <a:avLst/>
          </a:prstGeom>
          <a:noFill/>
        </p:spPr>
        <p:txBody>
          <a:bodyPr wrap="none" rtlCol="0">
            <a:spAutoFit/>
          </a:bodyPr>
          <a:lstStyle/>
          <a:p>
            <a:pPr algn="ctr"/>
            <a:r>
              <a:rPr kumimoji="1" lang="en-US" altLang="ja-JP" dirty="0" smtClean="0">
                <a:latin typeface="+mj-lt"/>
              </a:rPr>
              <a:t>1</a:t>
            </a:r>
          </a:p>
          <a:p>
            <a:pPr algn="ctr"/>
            <a:r>
              <a:rPr kumimoji="1" lang="en-US" altLang="ja-JP" sz="2000" dirty="0" smtClean="0">
                <a:latin typeface="+mj-lt"/>
              </a:rPr>
              <a:t>mo.</a:t>
            </a:r>
            <a:endParaRPr kumimoji="1" lang="ja-JP" altLang="en-US" sz="2000" dirty="0">
              <a:latin typeface="+mj-lt"/>
            </a:endParaRPr>
          </a:p>
        </p:txBody>
      </p:sp>
      <p:sp>
        <p:nvSpPr>
          <p:cNvPr id="29" name="テキスト ボックス 28"/>
          <p:cNvSpPr txBox="1"/>
          <p:nvPr/>
        </p:nvSpPr>
        <p:spPr>
          <a:xfrm>
            <a:off x="6187373" y="1917124"/>
            <a:ext cx="550152" cy="892552"/>
          </a:xfrm>
          <a:prstGeom prst="rect">
            <a:avLst/>
          </a:prstGeom>
          <a:noFill/>
        </p:spPr>
        <p:txBody>
          <a:bodyPr wrap="none" rtlCol="0">
            <a:spAutoFit/>
          </a:bodyPr>
          <a:lstStyle/>
          <a:p>
            <a:pPr algn="ctr"/>
            <a:r>
              <a:rPr kumimoji="1" lang="en-US" altLang="ja-JP" dirty="0" smtClean="0">
                <a:latin typeface="+mj-lt"/>
              </a:rPr>
              <a:t>2</a:t>
            </a:r>
          </a:p>
          <a:p>
            <a:pPr algn="ctr"/>
            <a:r>
              <a:rPr kumimoji="1" lang="en-US" altLang="ja-JP" sz="2000" dirty="0" smtClean="0">
                <a:latin typeface="+mj-lt"/>
              </a:rPr>
              <a:t>mo.</a:t>
            </a:r>
            <a:endParaRPr kumimoji="1" lang="ja-JP" altLang="en-US" sz="2000" dirty="0">
              <a:latin typeface="+mj-lt"/>
            </a:endParaRPr>
          </a:p>
        </p:txBody>
      </p:sp>
      <p:sp>
        <p:nvSpPr>
          <p:cNvPr id="30" name="テキスト ボックス 29"/>
          <p:cNvSpPr txBox="1"/>
          <p:nvPr/>
        </p:nvSpPr>
        <p:spPr>
          <a:xfrm>
            <a:off x="7197569" y="1917124"/>
            <a:ext cx="550152" cy="892552"/>
          </a:xfrm>
          <a:prstGeom prst="rect">
            <a:avLst/>
          </a:prstGeom>
          <a:noFill/>
        </p:spPr>
        <p:txBody>
          <a:bodyPr wrap="none" rtlCol="0">
            <a:spAutoFit/>
          </a:bodyPr>
          <a:lstStyle/>
          <a:p>
            <a:pPr algn="ctr"/>
            <a:r>
              <a:rPr kumimoji="1" lang="en-US" altLang="ja-JP" dirty="0" smtClean="0">
                <a:latin typeface="+mj-lt"/>
              </a:rPr>
              <a:t>3</a:t>
            </a:r>
          </a:p>
          <a:p>
            <a:pPr algn="ctr"/>
            <a:r>
              <a:rPr kumimoji="1" lang="en-US" altLang="ja-JP" sz="2000" dirty="0" smtClean="0">
                <a:latin typeface="+mj-lt"/>
              </a:rPr>
              <a:t>mo.</a:t>
            </a:r>
            <a:endParaRPr kumimoji="1" lang="ja-JP" altLang="en-US" sz="2000" dirty="0">
              <a:latin typeface="+mj-lt"/>
            </a:endParaRPr>
          </a:p>
        </p:txBody>
      </p:sp>
      <p:sp>
        <p:nvSpPr>
          <p:cNvPr id="31" name="テキスト ボックス 30"/>
          <p:cNvSpPr txBox="1"/>
          <p:nvPr/>
        </p:nvSpPr>
        <p:spPr>
          <a:xfrm>
            <a:off x="8207765" y="1917124"/>
            <a:ext cx="550152" cy="892552"/>
          </a:xfrm>
          <a:prstGeom prst="rect">
            <a:avLst/>
          </a:prstGeom>
          <a:noFill/>
        </p:spPr>
        <p:txBody>
          <a:bodyPr wrap="none" rtlCol="0">
            <a:spAutoFit/>
          </a:bodyPr>
          <a:lstStyle/>
          <a:p>
            <a:pPr algn="ctr"/>
            <a:r>
              <a:rPr kumimoji="1" lang="en-US" altLang="ja-JP" dirty="0" smtClean="0">
                <a:latin typeface="+mj-lt"/>
              </a:rPr>
              <a:t>4</a:t>
            </a:r>
          </a:p>
          <a:p>
            <a:pPr algn="ctr"/>
            <a:r>
              <a:rPr kumimoji="1" lang="en-US" altLang="ja-JP" sz="2000" dirty="0" smtClean="0">
                <a:latin typeface="+mj-lt"/>
              </a:rPr>
              <a:t>mo.</a:t>
            </a:r>
            <a:endParaRPr kumimoji="1" lang="ja-JP" altLang="en-US" sz="2000" dirty="0">
              <a:latin typeface="+mj-lt"/>
            </a:endParaRPr>
          </a:p>
        </p:txBody>
      </p:sp>
      <p:sp>
        <p:nvSpPr>
          <p:cNvPr id="32" name="テキスト ボックス 31"/>
          <p:cNvSpPr txBox="1"/>
          <p:nvPr/>
        </p:nvSpPr>
        <p:spPr>
          <a:xfrm>
            <a:off x="9217961" y="1917124"/>
            <a:ext cx="550152" cy="892552"/>
          </a:xfrm>
          <a:prstGeom prst="rect">
            <a:avLst/>
          </a:prstGeom>
          <a:noFill/>
        </p:spPr>
        <p:txBody>
          <a:bodyPr wrap="none" rtlCol="0">
            <a:spAutoFit/>
          </a:bodyPr>
          <a:lstStyle/>
          <a:p>
            <a:pPr algn="ctr"/>
            <a:r>
              <a:rPr kumimoji="1" lang="en-US" altLang="ja-JP" dirty="0" smtClean="0">
                <a:latin typeface="+mj-lt"/>
              </a:rPr>
              <a:t>5</a:t>
            </a:r>
          </a:p>
          <a:p>
            <a:pPr algn="ctr"/>
            <a:r>
              <a:rPr kumimoji="1" lang="en-US" altLang="ja-JP" sz="2000" dirty="0" smtClean="0">
                <a:latin typeface="+mj-lt"/>
              </a:rPr>
              <a:t>mo.</a:t>
            </a:r>
            <a:endParaRPr kumimoji="1" lang="ja-JP" altLang="en-US" sz="2000" dirty="0">
              <a:latin typeface="+mj-lt"/>
            </a:endParaRPr>
          </a:p>
        </p:txBody>
      </p:sp>
      <p:sp>
        <p:nvSpPr>
          <p:cNvPr id="33" name="テキスト ボックス 32"/>
          <p:cNvSpPr txBox="1"/>
          <p:nvPr/>
        </p:nvSpPr>
        <p:spPr>
          <a:xfrm>
            <a:off x="10228157" y="1917124"/>
            <a:ext cx="550152" cy="892552"/>
          </a:xfrm>
          <a:prstGeom prst="rect">
            <a:avLst/>
          </a:prstGeom>
          <a:noFill/>
        </p:spPr>
        <p:txBody>
          <a:bodyPr wrap="none" rtlCol="0">
            <a:spAutoFit/>
          </a:bodyPr>
          <a:lstStyle/>
          <a:p>
            <a:pPr algn="ctr"/>
            <a:r>
              <a:rPr kumimoji="1" lang="en-US" altLang="ja-JP" dirty="0" smtClean="0">
                <a:latin typeface="+mj-lt"/>
              </a:rPr>
              <a:t>6</a:t>
            </a:r>
          </a:p>
          <a:p>
            <a:pPr algn="ctr"/>
            <a:r>
              <a:rPr kumimoji="1" lang="en-US" altLang="ja-JP" sz="2000" dirty="0" smtClean="0">
                <a:latin typeface="+mj-lt"/>
              </a:rPr>
              <a:t>mo.</a:t>
            </a:r>
            <a:endParaRPr kumimoji="1" lang="ja-JP" altLang="en-US" sz="2000" dirty="0">
              <a:latin typeface="+mj-lt"/>
            </a:endParaRPr>
          </a:p>
        </p:txBody>
      </p:sp>
      <p:sp>
        <p:nvSpPr>
          <p:cNvPr id="34" name="テキスト ボックス 33"/>
          <p:cNvSpPr txBox="1"/>
          <p:nvPr/>
        </p:nvSpPr>
        <p:spPr>
          <a:xfrm>
            <a:off x="11238353" y="1917124"/>
            <a:ext cx="550152" cy="892552"/>
          </a:xfrm>
          <a:prstGeom prst="rect">
            <a:avLst/>
          </a:prstGeom>
          <a:noFill/>
        </p:spPr>
        <p:txBody>
          <a:bodyPr wrap="none" rtlCol="0">
            <a:spAutoFit/>
          </a:bodyPr>
          <a:lstStyle/>
          <a:p>
            <a:pPr algn="ctr"/>
            <a:r>
              <a:rPr kumimoji="1" lang="en-US" altLang="ja-JP" dirty="0" smtClean="0">
                <a:latin typeface="+mj-lt"/>
              </a:rPr>
              <a:t>7</a:t>
            </a:r>
          </a:p>
          <a:p>
            <a:pPr algn="ctr"/>
            <a:r>
              <a:rPr kumimoji="1" lang="en-US" altLang="ja-JP" sz="2000" dirty="0" smtClean="0">
                <a:latin typeface="+mj-lt"/>
              </a:rPr>
              <a:t>mo.</a:t>
            </a:r>
            <a:endParaRPr kumimoji="1" lang="ja-JP" altLang="en-US" sz="2000" dirty="0">
              <a:latin typeface="+mj-lt"/>
            </a:endParaRPr>
          </a:p>
        </p:txBody>
      </p:sp>
      <p:sp>
        <p:nvSpPr>
          <p:cNvPr id="35" name="テキスト ボックス 34"/>
          <p:cNvSpPr txBox="1"/>
          <p:nvPr/>
        </p:nvSpPr>
        <p:spPr>
          <a:xfrm>
            <a:off x="12248549" y="1917124"/>
            <a:ext cx="550152" cy="892552"/>
          </a:xfrm>
          <a:prstGeom prst="rect">
            <a:avLst/>
          </a:prstGeom>
          <a:noFill/>
        </p:spPr>
        <p:txBody>
          <a:bodyPr wrap="none" rtlCol="0">
            <a:spAutoFit/>
          </a:bodyPr>
          <a:lstStyle/>
          <a:p>
            <a:pPr algn="ctr"/>
            <a:r>
              <a:rPr kumimoji="1" lang="en-US" altLang="ja-JP" dirty="0" smtClean="0">
                <a:latin typeface="+mj-lt"/>
              </a:rPr>
              <a:t>8</a:t>
            </a:r>
          </a:p>
          <a:p>
            <a:pPr algn="ctr"/>
            <a:r>
              <a:rPr kumimoji="1" lang="en-US" altLang="ja-JP" sz="2000" dirty="0" smtClean="0">
                <a:latin typeface="+mj-lt"/>
              </a:rPr>
              <a:t>mo.</a:t>
            </a:r>
            <a:endParaRPr kumimoji="1" lang="ja-JP" altLang="en-US" sz="2000" dirty="0">
              <a:latin typeface="+mj-lt"/>
            </a:endParaRPr>
          </a:p>
        </p:txBody>
      </p:sp>
      <p:sp>
        <p:nvSpPr>
          <p:cNvPr id="36" name="テキスト ボックス 35"/>
          <p:cNvSpPr txBox="1"/>
          <p:nvPr/>
        </p:nvSpPr>
        <p:spPr>
          <a:xfrm>
            <a:off x="13258745" y="1917124"/>
            <a:ext cx="550152" cy="892552"/>
          </a:xfrm>
          <a:prstGeom prst="rect">
            <a:avLst/>
          </a:prstGeom>
          <a:noFill/>
        </p:spPr>
        <p:txBody>
          <a:bodyPr wrap="none" rtlCol="0">
            <a:spAutoFit/>
          </a:bodyPr>
          <a:lstStyle/>
          <a:p>
            <a:pPr algn="ctr"/>
            <a:r>
              <a:rPr kumimoji="1" lang="en-US" altLang="ja-JP" dirty="0" smtClean="0">
                <a:latin typeface="+mj-lt"/>
              </a:rPr>
              <a:t>9</a:t>
            </a:r>
          </a:p>
          <a:p>
            <a:pPr algn="ctr"/>
            <a:r>
              <a:rPr kumimoji="1" lang="en-US" altLang="ja-JP" sz="2000" dirty="0" smtClean="0">
                <a:latin typeface="+mj-lt"/>
              </a:rPr>
              <a:t>mo.</a:t>
            </a:r>
            <a:endParaRPr kumimoji="1" lang="ja-JP" altLang="en-US" sz="2000" dirty="0">
              <a:latin typeface="+mj-lt"/>
            </a:endParaRPr>
          </a:p>
        </p:txBody>
      </p:sp>
      <p:sp>
        <p:nvSpPr>
          <p:cNvPr id="37" name="テキスト ボックス 36"/>
          <p:cNvSpPr txBox="1"/>
          <p:nvPr/>
        </p:nvSpPr>
        <p:spPr>
          <a:xfrm>
            <a:off x="14256920" y="1917124"/>
            <a:ext cx="574195" cy="892552"/>
          </a:xfrm>
          <a:prstGeom prst="rect">
            <a:avLst/>
          </a:prstGeom>
          <a:noFill/>
        </p:spPr>
        <p:txBody>
          <a:bodyPr wrap="none" rtlCol="0">
            <a:spAutoFit/>
          </a:bodyPr>
          <a:lstStyle/>
          <a:p>
            <a:pPr algn="ctr"/>
            <a:r>
              <a:rPr kumimoji="1" lang="en-US" altLang="ja-JP" dirty="0" smtClean="0">
                <a:latin typeface="+mj-lt"/>
              </a:rPr>
              <a:t>10</a:t>
            </a:r>
          </a:p>
          <a:p>
            <a:pPr algn="ctr"/>
            <a:r>
              <a:rPr kumimoji="1" lang="en-US" altLang="ja-JP" sz="2000" dirty="0" smtClean="0">
                <a:latin typeface="+mj-lt"/>
              </a:rPr>
              <a:t>mo.</a:t>
            </a:r>
            <a:endParaRPr kumimoji="1" lang="ja-JP" altLang="en-US" sz="2000" dirty="0">
              <a:latin typeface="+mj-lt"/>
            </a:endParaRPr>
          </a:p>
        </p:txBody>
      </p:sp>
      <p:sp>
        <p:nvSpPr>
          <p:cNvPr id="38" name="テキスト ボックス 37"/>
          <p:cNvSpPr txBox="1"/>
          <p:nvPr/>
        </p:nvSpPr>
        <p:spPr>
          <a:xfrm>
            <a:off x="15267917" y="1917124"/>
            <a:ext cx="572593" cy="892552"/>
          </a:xfrm>
          <a:prstGeom prst="rect">
            <a:avLst/>
          </a:prstGeom>
          <a:noFill/>
        </p:spPr>
        <p:txBody>
          <a:bodyPr wrap="none" rtlCol="0">
            <a:spAutoFit/>
          </a:bodyPr>
          <a:lstStyle/>
          <a:p>
            <a:pPr algn="ctr"/>
            <a:r>
              <a:rPr kumimoji="1" lang="en-US" altLang="ja-JP" dirty="0" smtClean="0">
                <a:latin typeface="+mj-lt"/>
              </a:rPr>
              <a:t>11</a:t>
            </a:r>
          </a:p>
          <a:p>
            <a:pPr algn="ctr"/>
            <a:r>
              <a:rPr kumimoji="1" lang="en-US" altLang="ja-JP" sz="2000" dirty="0" smtClean="0">
                <a:latin typeface="+mj-lt"/>
              </a:rPr>
              <a:t>mo.</a:t>
            </a:r>
            <a:endParaRPr kumimoji="1" lang="ja-JP" altLang="en-US" sz="2000" dirty="0">
              <a:latin typeface="+mj-lt"/>
            </a:endParaRPr>
          </a:p>
        </p:txBody>
      </p:sp>
      <p:sp>
        <p:nvSpPr>
          <p:cNvPr id="39" name="テキスト ボックス 38"/>
          <p:cNvSpPr txBox="1"/>
          <p:nvPr/>
        </p:nvSpPr>
        <p:spPr>
          <a:xfrm>
            <a:off x="16278113" y="1917124"/>
            <a:ext cx="572593" cy="892552"/>
          </a:xfrm>
          <a:prstGeom prst="rect">
            <a:avLst/>
          </a:prstGeom>
          <a:noFill/>
        </p:spPr>
        <p:txBody>
          <a:bodyPr wrap="none" rtlCol="0">
            <a:spAutoFit/>
          </a:bodyPr>
          <a:lstStyle/>
          <a:p>
            <a:pPr algn="ctr"/>
            <a:r>
              <a:rPr kumimoji="1" lang="en-US" altLang="ja-JP" dirty="0" smtClean="0">
                <a:latin typeface="+mj-lt"/>
              </a:rPr>
              <a:t>12</a:t>
            </a:r>
          </a:p>
          <a:p>
            <a:pPr algn="ctr"/>
            <a:r>
              <a:rPr kumimoji="1" lang="en-US" altLang="ja-JP" sz="2000" dirty="0" smtClean="0">
                <a:latin typeface="+mj-lt"/>
              </a:rPr>
              <a:t>mo.</a:t>
            </a:r>
            <a:endParaRPr kumimoji="1" lang="ja-JP" altLang="en-US" sz="2000" dirty="0">
              <a:latin typeface="+mj-lt"/>
            </a:endParaRPr>
          </a:p>
        </p:txBody>
      </p:sp>
      <p:sp>
        <p:nvSpPr>
          <p:cNvPr id="40" name="テキスト ボックス 39"/>
          <p:cNvSpPr txBox="1"/>
          <p:nvPr/>
        </p:nvSpPr>
        <p:spPr>
          <a:xfrm>
            <a:off x="1147133" y="3283968"/>
            <a:ext cx="2089033" cy="461665"/>
          </a:xfrm>
          <a:prstGeom prst="rect">
            <a:avLst/>
          </a:prstGeom>
          <a:noFill/>
        </p:spPr>
        <p:txBody>
          <a:bodyPr wrap="none" rtlCol="0">
            <a:spAutoFit/>
          </a:bodyPr>
          <a:lstStyle/>
          <a:p>
            <a:r>
              <a:rPr kumimoji="1" lang="en-US" altLang="ja-JP" sz="2400" spc="600" dirty="0" smtClean="0">
                <a:solidFill>
                  <a:schemeClr val="accent1"/>
                </a:solidFill>
                <a:latin typeface="+mj-lt"/>
              </a:rPr>
              <a:t>BRANDING</a:t>
            </a:r>
            <a:endParaRPr kumimoji="1" lang="ja-JP" altLang="en-US" sz="2400" spc="600" dirty="0">
              <a:solidFill>
                <a:schemeClr val="accent1"/>
              </a:solidFill>
              <a:latin typeface="+mj-lt"/>
            </a:endParaRPr>
          </a:p>
        </p:txBody>
      </p:sp>
      <p:sp>
        <p:nvSpPr>
          <p:cNvPr id="41" name="テキスト ボックス 40"/>
          <p:cNvSpPr txBox="1"/>
          <p:nvPr/>
        </p:nvSpPr>
        <p:spPr>
          <a:xfrm>
            <a:off x="1147133" y="4184068"/>
            <a:ext cx="2109873" cy="461665"/>
          </a:xfrm>
          <a:prstGeom prst="rect">
            <a:avLst/>
          </a:prstGeom>
          <a:noFill/>
        </p:spPr>
        <p:txBody>
          <a:bodyPr wrap="none" rtlCol="0">
            <a:spAutoFit/>
          </a:bodyPr>
          <a:lstStyle/>
          <a:p>
            <a:r>
              <a:rPr kumimoji="1" lang="en-US" altLang="ja-JP" sz="2400" spc="600" dirty="0" smtClean="0">
                <a:solidFill>
                  <a:schemeClr val="accent1"/>
                </a:solidFill>
                <a:latin typeface="+mj-lt"/>
              </a:rPr>
              <a:t>RESEARCH</a:t>
            </a:r>
            <a:endParaRPr kumimoji="1" lang="ja-JP" altLang="en-US" sz="2400" spc="600" dirty="0">
              <a:solidFill>
                <a:schemeClr val="accent1"/>
              </a:solidFill>
              <a:latin typeface="+mj-lt"/>
            </a:endParaRPr>
          </a:p>
        </p:txBody>
      </p:sp>
      <p:sp>
        <p:nvSpPr>
          <p:cNvPr id="42" name="テキスト ボックス 41"/>
          <p:cNvSpPr txBox="1"/>
          <p:nvPr/>
        </p:nvSpPr>
        <p:spPr>
          <a:xfrm>
            <a:off x="1147133" y="5080892"/>
            <a:ext cx="1617751" cy="461665"/>
          </a:xfrm>
          <a:prstGeom prst="rect">
            <a:avLst/>
          </a:prstGeom>
          <a:noFill/>
        </p:spPr>
        <p:txBody>
          <a:bodyPr wrap="none" rtlCol="0">
            <a:spAutoFit/>
          </a:bodyPr>
          <a:lstStyle/>
          <a:p>
            <a:r>
              <a:rPr kumimoji="1" lang="en-US" altLang="ja-JP" sz="2400" spc="600" dirty="0" smtClean="0">
                <a:solidFill>
                  <a:schemeClr val="accent1"/>
                </a:solidFill>
                <a:latin typeface="+mj-lt"/>
              </a:rPr>
              <a:t>SKETCH</a:t>
            </a:r>
            <a:endParaRPr kumimoji="1" lang="ja-JP" altLang="en-US" sz="2400" spc="600" dirty="0">
              <a:solidFill>
                <a:schemeClr val="accent1"/>
              </a:solidFill>
              <a:latin typeface="+mj-lt"/>
            </a:endParaRPr>
          </a:p>
        </p:txBody>
      </p:sp>
      <p:sp>
        <p:nvSpPr>
          <p:cNvPr id="43" name="テキスト ボックス 42"/>
          <p:cNvSpPr txBox="1"/>
          <p:nvPr/>
        </p:nvSpPr>
        <p:spPr>
          <a:xfrm>
            <a:off x="1147133" y="5984268"/>
            <a:ext cx="1560042" cy="461665"/>
          </a:xfrm>
          <a:prstGeom prst="rect">
            <a:avLst/>
          </a:prstGeom>
          <a:noFill/>
        </p:spPr>
        <p:txBody>
          <a:bodyPr wrap="none" rtlCol="0">
            <a:spAutoFit/>
          </a:bodyPr>
          <a:lstStyle/>
          <a:p>
            <a:r>
              <a:rPr kumimoji="1" lang="en-US" altLang="ja-JP" sz="2400" spc="600" dirty="0" smtClean="0">
                <a:solidFill>
                  <a:schemeClr val="accent1"/>
                </a:solidFill>
                <a:latin typeface="+mj-lt"/>
              </a:rPr>
              <a:t>DESIGN</a:t>
            </a:r>
            <a:endParaRPr kumimoji="1" lang="ja-JP" altLang="en-US" sz="2400" spc="600" dirty="0">
              <a:solidFill>
                <a:schemeClr val="accent1"/>
              </a:solidFill>
              <a:latin typeface="+mj-lt"/>
            </a:endParaRPr>
          </a:p>
        </p:txBody>
      </p:sp>
      <p:sp>
        <p:nvSpPr>
          <p:cNvPr id="44" name="テキスト ボックス 43"/>
          <p:cNvSpPr txBox="1"/>
          <p:nvPr/>
        </p:nvSpPr>
        <p:spPr>
          <a:xfrm>
            <a:off x="1147133" y="6884368"/>
            <a:ext cx="1580882" cy="461665"/>
          </a:xfrm>
          <a:prstGeom prst="rect">
            <a:avLst/>
          </a:prstGeom>
          <a:noFill/>
        </p:spPr>
        <p:txBody>
          <a:bodyPr wrap="none" rtlCol="0">
            <a:spAutoFit/>
          </a:bodyPr>
          <a:lstStyle/>
          <a:p>
            <a:r>
              <a:rPr kumimoji="1" lang="en-US" altLang="ja-JP" sz="2400" spc="600" dirty="0" smtClean="0">
                <a:solidFill>
                  <a:schemeClr val="accent1"/>
                </a:solidFill>
                <a:latin typeface="+mj-lt"/>
              </a:rPr>
              <a:t>CODING</a:t>
            </a:r>
            <a:endParaRPr kumimoji="1" lang="ja-JP" altLang="en-US" sz="2400" spc="600" dirty="0">
              <a:solidFill>
                <a:schemeClr val="accent1"/>
              </a:solidFill>
              <a:latin typeface="+mj-lt"/>
            </a:endParaRPr>
          </a:p>
        </p:txBody>
      </p:sp>
      <p:sp>
        <p:nvSpPr>
          <p:cNvPr id="45" name="テキスト ボックス 44"/>
          <p:cNvSpPr txBox="1"/>
          <p:nvPr/>
        </p:nvSpPr>
        <p:spPr>
          <a:xfrm>
            <a:off x="1147133" y="7784468"/>
            <a:ext cx="1510350" cy="461665"/>
          </a:xfrm>
          <a:prstGeom prst="rect">
            <a:avLst/>
          </a:prstGeom>
          <a:noFill/>
        </p:spPr>
        <p:txBody>
          <a:bodyPr wrap="none" rtlCol="0">
            <a:spAutoFit/>
          </a:bodyPr>
          <a:lstStyle/>
          <a:p>
            <a:r>
              <a:rPr kumimoji="1" lang="en-US" altLang="ja-JP" sz="2400" spc="600" dirty="0" smtClean="0">
                <a:solidFill>
                  <a:schemeClr val="accent1"/>
                </a:solidFill>
                <a:latin typeface="+mj-lt"/>
              </a:rPr>
              <a:t>REVISE</a:t>
            </a:r>
            <a:endParaRPr kumimoji="1" lang="ja-JP" altLang="en-US" sz="2400" spc="600" dirty="0">
              <a:solidFill>
                <a:schemeClr val="accent1"/>
              </a:solidFill>
              <a:latin typeface="+mj-lt"/>
            </a:endParaRPr>
          </a:p>
        </p:txBody>
      </p:sp>
      <p:grpSp>
        <p:nvGrpSpPr>
          <p:cNvPr id="2" name="グループ化 1"/>
          <p:cNvGrpSpPr/>
          <p:nvPr/>
        </p:nvGrpSpPr>
        <p:grpSpPr>
          <a:xfrm>
            <a:off x="5280580" y="3313413"/>
            <a:ext cx="1353542" cy="351436"/>
            <a:chOff x="5280580" y="3313413"/>
            <a:chExt cx="1353542" cy="351436"/>
          </a:xfrm>
        </p:grpSpPr>
        <p:sp>
          <p:nvSpPr>
            <p:cNvPr id="47" name="円/楕円 46"/>
            <p:cNvSpPr/>
            <p:nvPr/>
          </p:nvSpPr>
          <p:spPr>
            <a:xfrm>
              <a:off x="5280580" y="331341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円/楕円 47"/>
            <p:cNvSpPr/>
            <p:nvPr/>
          </p:nvSpPr>
          <p:spPr>
            <a:xfrm>
              <a:off x="6290776" y="3321503"/>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直線コネクタ 51"/>
            <p:cNvCxnSpPr>
              <a:stCxn id="47" idx="6"/>
              <a:endCxn id="48" idx="2"/>
            </p:cNvCxnSpPr>
            <p:nvPr/>
          </p:nvCxnSpPr>
          <p:spPr>
            <a:xfrm>
              <a:off x="5623926" y="3485086"/>
              <a:ext cx="666850"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5520477" y="4243227"/>
            <a:ext cx="2295514" cy="343346"/>
            <a:chOff x="5520477" y="4243227"/>
            <a:chExt cx="2295514" cy="343346"/>
          </a:xfrm>
        </p:grpSpPr>
        <p:sp>
          <p:nvSpPr>
            <p:cNvPr id="49" name="円/楕円 48"/>
            <p:cNvSpPr/>
            <p:nvPr/>
          </p:nvSpPr>
          <p:spPr>
            <a:xfrm>
              <a:off x="5520477"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円/楕円 49"/>
            <p:cNvSpPr/>
            <p:nvPr/>
          </p:nvSpPr>
          <p:spPr>
            <a:xfrm>
              <a:off x="7472645" y="42432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3" name="直線コネクタ 52"/>
            <p:cNvCxnSpPr>
              <a:stCxn id="49" idx="6"/>
              <a:endCxn id="50" idx="2"/>
            </p:cNvCxnSpPr>
            <p:nvPr/>
          </p:nvCxnSpPr>
          <p:spPr>
            <a:xfrm>
              <a:off x="5863823" y="4414900"/>
              <a:ext cx="1608822"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7307197" y="5074648"/>
            <a:ext cx="2494591" cy="343346"/>
            <a:chOff x="7307197" y="5074648"/>
            <a:chExt cx="2494591" cy="343346"/>
          </a:xfrm>
        </p:grpSpPr>
        <p:sp>
          <p:nvSpPr>
            <p:cNvPr id="56" name="円/楕円 55"/>
            <p:cNvSpPr/>
            <p:nvPr/>
          </p:nvSpPr>
          <p:spPr>
            <a:xfrm>
              <a:off x="7307197"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円/楕円 56"/>
            <p:cNvSpPr/>
            <p:nvPr/>
          </p:nvSpPr>
          <p:spPr>
            <a:xfrm>
              <a:off x="9458442" y="507464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8" name="直線コネクタ 57"/>
            <p:cNvCxnSpPr>
              <a:stCxn id="56" idx="6"/>
              <a:endCxn id="57" idx="2"/>
            </p:cNvCxnSpPr>
            <p:nvPr/>
          </p:nvCxnSpPr>
          <p:spPr>
            <a:xfrm>
              <a:off x="7650543" y="5246321"/>
              <a:ext cx="1807899"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7" name="グループ化 26"/>
          <p:cNvGrpSpPr/>
          <p:nvPr/>
        </p:nvGrpSpPr>
        <p:grpSpPr>
          <a:xfrm>
            <a:off x="9332422" y="6043427"/>
            <a:ext cx="3362876" cy="343346"/>
            <a:chOff x="9332422" y="6043427"/>
            <a:chExt cx="3362876" cy="343346"/>
          </a:xfrm>
        </p:grpSpPr>
        <p:sp>
          <p:nvSpPr>
            <p:cNvPr id="60" name="円/楕円 59"/>
            <p:cNvSpPr/>
            <p:nvPr/>
          </p:nvSpPr>
          <p:spPr>
            <a:xfrm>
              <a:off x="933242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円/楕円 60"/>
            <p:cNvSpPr/>
            <p:nvPr/>
          </p:nvSpPr>
          <p:spPr>
            <a:xfrm>
              <a:off x="12351952" y="60434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2" name="直線コネクタ 61"/>
            <p:cNvCxnSpPr>
              <a:stCxn id="60" idx="6"/>
              <a:endCxn id="61" idx="2"/>
            </p:cNvCxnSpPr>
            <p:nvPr/>
          </p:nvCxnSpPr>
          <p:spPr>
            <a:xfrm>
              <a:off x="9675768" y="6215100"/>
              <a:ext cx="2676184"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0337089" y="6943527"/>
            <a:ext cx="4373073" cy="343346"/>
            <a:chOff x="10337089" y="6943527"/>
            <a:chExt cx="4373073" cy="343346"/>
          </a:xfrm>
        </p:grpSpPr>
        <p:sp>
          <p:nvSpPr>
            <p:cNvPr id="64" name="円/楕円 63"/>
            <p:cNvSpPr/>
            <p:nvPr/>
          </p:nvSpPr>
          <p:spPr>
            <a:xfrm>
              <a:off x="10337089"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円/楕円 64"/>
            <p:cNvSpPr/>
            <p:nvPr/>
          </p:nvSpPr>
          <p:spPr>
            <a:xfrm>
              <a:off x="14366816" y="6943527"/>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6" name="直線コネクタ 65"/>
            <p:cNvCxnSpPr>
              <a:stCxn id="64" idx="6"/>
              <a:endCxn id="65" idx="2"/>
            </p:cNvCxnSpPr>
            <p:nvPr/>
          </p:nvCxnSpPr>
          <p:spPr>
            <a:xfrm>
              <a:off x="10680435" y="7115200"/>
              <a:ext cx="3686381" cy="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13362149" y="7843628"/>
            <a:ext cx="3154638" cy="351436"/>
            <a:chOff x="13362149" y="7843628"/>
            <a:chExt cx="3154638" cy="351436"/>
          </a:xfrm>
        </p:grpSpPr>
        <p:sp>
          <p:nvSpPr>
            <p:cNvPr id="71" name="円/楕円 70"/>
            <p:cNvSpPr/>
            <p:nvPr/>
          </p:nvSpPr>
          <p:spPr>
            <a:xfrm>
              <a:off x="13362149" y="784362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p:nvSpPr>
          <p:spPr>
            <a:xfrm>
              <a:off x="16173441" y="7851718"/>
              <a:ext cx="343346" cy="343346"/>
            </a:xfrm>
            <a:prstGeom prst="ellipse">
              <a:avLst/>
            </a:prstGeom>
            <a:solidFill>
              <a:schemeClr val="bg1"/>
            </a:solidFill>
            <a:ln w="38100" cmpd="sng">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3" name="直線コネクタ 72"/>
            <p:cNvCxnSpPr>
              <a:stCxn id="71" idx="6"/>
              <a:endCxn id="72" idx="2"/>
            </p:cNvCxnSpPr>
            <p:nvPr/>
          </p:nvCxnSpPr>
          <p:spPr>
            <a:xfrm>
              <a:off x="13705495" y="8015301"/>
              <a:ext cx="2467946" cy="8090"/>
            </a:xfrm>
            <a:prstGeom prst="line">
              <a:avLst/>
            </a:prstGeom>
            <a:ln w="762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grpSp>
      <p:sp>
        <p:nvSpPr>
          <p:cNvPr id="76" name="テキスト ボックス 75"/>
          <p:cNvSpPr txBox="1"/>
          <p:nvPr/>
        </p:nvSpPr>
        <p:spPr>
          <a:xfrm>
            <a:off x="4860624" y="9002315"/>
            <a:ext cx="8565165" cy="461665"/>
          </a:xfrm>
          <a:prstGeom prst="rect">
            <a:avLst/>
          </a:prstGeom>
          <a:noFill/>
        </p:spPr>
        <p:txBody>
          <a:bodyPr wrap="none" rtlCol="0">
            <a:spAutoFit/>
          </a:bodyPr>
          <a:lstStyle/>
          <a:p>
            <a:pPr algn="ctr"/>
            <a:r>
              <a:rPr kumimoji="1" lang="en-US" altLang="ja-JP" sz="2400" dirty="0"/>
              <a:t>Lorem ipsum dolor sit amet, an alterum vivendum singulis ius.</a:t>
            </a:r>
            <a:endParaRPr kumimoji="1" lang="ja-JP" altLang="en-US" sz="2400" dirty="0"/>
          </a:p>
        </p:txBody>
      </p:sp>
    </p:spTree>
    <p:extLst>
      <p:ext uri="{BB962C8B-B14F-4D97-AF65-F5344CB8AC3E}">
        <p14:creationId xmlns:p14="http://schemas.microsoft.com/office/powerpoint/2010/main" val="24023864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9429">
        <p15:prstTrans prst="peelOff"/>
      </p:transition>
    </mc:Choice>
    <mc:Fallback>
      <p:transition spd="slow" advTm="942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15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1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35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35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4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45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45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0" nodeType="withEffect">
                                  <p:stCondLst>
                                    <p:cond delay="55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55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par>
                          <p:cTn id="77" fill="hold">
                            <p:stCondLst>
                              <p:cond delay="1050"/>
                            </p:stCondLst>
                            <p:childTnLst>
                              <p:par>
                                <p:cTn id="78" presetID="2" presetClass="entr" presetSubtype="8" decel="10000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8" decel="10000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0-#ppt_w/2"/>
                                          </p:val>
                                        </p:tav>
                                        <p:tav tm="100000">
                                          <p:val>
                                            <p:strVal val="#ppt_x"/>
                                          </p:val>
                                        </p:tav>
                                      </p:tavLst>
                                    </p:anim>
                                    <p:anim calcmode="lin" valueType="num">
                                      <p:cBhvr additive="base">
                                        <p:cTn id="85" dur="500" fill="hold"/>
                                        <p:tgtEl>
                                          <p:spTgt spid="16"/>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50"/>
                                  </p:stCondLst>
                                  <p:childTnLst>
                                    <p:set>
                                      <p:cBhvr>
                                        <p:cTn id="87" dur="1" fill="hold">
                                          <p:stCondLst>
                                            <p:cond delay="0"/>
                                          </p:stCondLst>
                                        </p:cTn>
                                        <p:tgtEl>
                                          <p:spTgt spid="41"/>
                                        </p:tgtEl>
                                        <p:attrNameLst>
                                          <p:attrName>style.visibility</p:attrName>
                                        </p:attrNameLst>
                                      </p:cBhvr>
                                      <p:to>
                                        <p:strVal val="visible"/>
                                      </p:to>
                                    </p:set>
                                    <p:anim calcmode="lin" valueType="num">
                                      <p:cBhvr additive="base">
                                        <p:cTn id="88" dur="500" fill="hold"/>
                                        <p:tgtEl>
                                          <p:spTgt spid="41"/>
                                        </p:tgtEl>
                                        <p:attrNameLst>
                                          <p:attrName>ppt_x</p:attrName>
                                        </p:attrNameLst>
                                      </p:cBhvr>
                                      <p:tavLst>
                                        <p:tav tm="0">
                                          <p:val>
                                            <p:strVal val="0-#ppt_w/2"/>
                                          </p:val>
                                        </p:tav>
                                        <p:tav tm="100000">
                                          <p:val>
                                            <p:strVal val="#ppt_x"/>
                                          </p:val>
                                        </p:tav>
                                      </p:tavLst>
                                    </p:anim>
                                    <p:anim calcmode="lin" valueType="num">
                                      <p:cBhvr additive="base">
                                        <p:cTn id="89" dur="500" fill="hold"/>
                                        <p:tgtEl>
                                          <p:spTgt spid="41"/>
                                        </p:tgtEl>
                                        <p:attrNameLst>
                                          <p:attrName>ppt_y</p:attrName>
                                        </p:attrNameLst>
                                      </p:cBhvr>
                                      <p:tavLst>
                                        <p:tav tm="0">
                                          <p:val>
                                            <p:strVal val="#ppt_y"/>
                                          </p:val>
                                        </p:tav>
                                        <p:tav tm="100000">
                                          <p:val>
                                            <p:strVal val="#ppt_y"/>
                                          </p:val>
                                        </p:tav>
                                      </p:tavLst>
                                    </p:anim>
                                  </p:childTnLst>
                                </p:cTn>
                              </p:par>
                              <p:par>
                                <p:cTn id="90" presetID="2" presetClass="entr" presetSubtype="8" decel="100000" fill="hold" grpId="0" nodeType="withEffect">
                                  <p:stCondLst>
                                    <p:cond delay="50"/>
                                  </p:stCondLst>
                                  <p:childTnLst>
                                    <p:set>
                                      <p:cBhvr>
                                        <p:cTn id="91" dur="1" fill="hold">
                                          <p:stCondLst>
                                            <p:cond delay="0"/>
                                          </p:stCondLst>
                                        </p:cTn>
                                        <p:tgtEl>
                                          <p:spTgt spid="17"/>
                                        </p:tgtEl>
                                        <p:attrNameLst>
                                          <p:attrName>style.visibility</p:attrName>
                                        </p:attrNameLst>
                                      </p:cBhvr>
                                      <p:to>
                                        <p:strVal val="visible"/>
                                      </p:to>
                                    </p:set>
                                    <p:anim calcmode="lin" valueType="num">
                                      <p:cBhvr additive="base">
                                        <p:cTn id="92" dur="500" fill="hold"/>
                                        <p:tgtEl>
                                          <p:spTgt spid="17"/>
                                        </p:tgtEl>
                                        <p:attrNameLst>
                                          <p:attrName>ppt_x</p:attrName>
                                        </p:attrNameLst>
                                      </p:cBhvr>
                                      <p:tavLst>
                                        <p:tav tm="0">
                                          <p:val>
                                            <p:strVal val="0-#ppt_w/2"/>
                                          </p:val>
                                        </p:tav>
                                        <p:tav tm="100000">
                                          <p:val>
                                            <p:strVal val="#ppt_x"/>
                                          </p:val>
                                        </p:tav>
                                      </p:tavLst>
                                    </p:anim>
                                    <p:anim calcmode="lin" valueType="num">
                                      <p:cBhvr additive="base">
                                        <p:cTn id="93" dur="500" fill="hold"/>
                                        <p:tgtEl>
                                          <p:spTgt spid="17"/>
                                        </p:tgtEl>
                                        <p:attrNameLst>
                                          <p:attrName>ppt_y</p:attrName>
                                        </p:attrNameLst>
                                      </p:cBhvr>
                                      <p:tavLst>
                                        <p:tav tm="0">
                                          <p:val>
                                            <p:strVal val="#ppt_y"/>
                                          </p:val>
                                        </p:tav>
                                        <p:tav tm="100000">
                                          <p:val>
                                            <p:strVal val="#ppt_y"/>
                                          </p:val>
                                        </p:tav>
                                      </p:tavLst>
                                    </p:anim>
                                  </p:childTnLst>
                                </p:cTn>
                              </p:par>
                              <p:par>
                                <p:cTn id="94" presetID="2" presetClass="entr" presetSubtype="8" decel="100000" fill="hold" grpId="0" nodeType="withEffect">
                                  <p:stCondLst>
                                    <p:cond delay="10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0-#ppt_w/2"/>
                                          </p:val>
                                        </p:tav>
                                        <p:tav tm="100000">
                                          <p:val>
                                            <p:strVal val="#ppt_x"/>
                                          </p:val>
                                        </p:tav>
                                      </p:tavLst>
                                    </p:anim>
                                    <p:anim calcmode="lin" valueType="num">
                                      <p:cBhvr additive="base">
                                        <p:cTn id="97" dur="500" fill="hold"/>
                                        <p:tgtEl>
                                          <p:spTgt spid="42"/>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10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0-#ppt_w/2"/>
                                          </p:val>
                                        </p:tav>
                                        <p:tav tm="100000">
                                          <p:val>
                                            <p:strVal val="#ppt_x"/>
                                          </p:val>
                                        </p:tav>
                                      </p:tavLst>
                                    </p:anim>
                                    <p:anim calcmode="lin" valueType="num">
                                      <p:cBhvr additive="base">
                                        <p:cTn id="101" dur="500" fill="hold"/>
                                        <p:tgtEl>
                                          <p:spTgt spid="23"/>
                                        </p:tgtEl>
                                        <p:attrNameLst>
                                          <p:attrName>ppt_y</p:attrName>
                                        </p:attrNameLst>
                                      </p:cBhvr>
                                      <p:tavLst>
                                        <p:tav tm="0">
                                          <p:val>
                                            <p:strVal val="#ppt_y"/>
                                          </p:val>
                                        </p:tav>
                                        <p:tav tm="100000">
                                          <p:val>
                                            <p:strVal val="#ppt_y"/>
                                          </p:val>
                                        </p:tav>
                                      </p:tavLst>
                                    </p:anim>
                                  </p:childTnLst>
                                </p:cTn>
                              </p:par>
                              <p:par>
                                <p:cTn id="102" presetID="2" presetClass="entr" presetSubtype="8" decel="100000" fill="hold" grpId="0" nodeType="withEffect">
                                  <p:stCondLst>
                                    <p:cond delay="15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500" fill="hold"/>
                                        <p:tgtEl>
                                          <p:spTgt spid="43"/>
                                        </p:tgtEl>
                                        <p:attrNameLst>
                                          <p:attrName>ppt_x</p:attrName>
                                        </p:attrNameLst>
                                      </p:cBhvr>
                                      <p:tavLst>
                                        <p:tav tm="0">
                                          <p:val>
                                            <p:strVal val="0-#ppt_w/2"/>
                                          </p:val>
                                        </p:tav>
                                        <p:tav tm="100000">
                                          <p:val>
                                            <p:strVal val="#ppt_x"/>
                                          </p:val>
                                        </p:tav>
                                      </p:tavLst>
                                    </p:anim>
                                    <p:anim calcmode="lin" valueType="num">
                                      <p:cBhvr additive="base">
                                        <p:cTn id="105" dur="500" fill="hold"/>
                                        <p:tgtEl>
                                          <p:spTgt spid="43"/>
                                        </p:tgtEl>
                                        <p:attrNameLst>
                                          <p:attrName>ppt_y</p:attrName>
                                        </p:attrNameLst>
                                      </p:cBhvr>
                                      <p:tavLst>
                                        <p:tav tm="0">
                                          <p:val>
                                            <p:strVal val="#ppt_y"/>
                                          </p:val>
                                        </p:tav>
                                        <p:tav tm="100000">
                                          <p:val>
                                            <p:strVal val="#ppt_y"/>
                                          </p:val>
                                        </p:tav>
                                      </p:tavLst>
                                    </p:anim>
                                  </p:childTnLst>
                                </p:cTn>
                              </p:par>
                              <p:par>
                                <p:cTn id="106" presetID="2" presetClass="entr" presetSubtype="8" decel="100000" fill="hold" grpId="0" nodeType="withEffect">
                                  <p:stCondLst>
                                    <p:cond delay="150"/>
                                  </p:stCondLst>
                                  <p:childTnLst>
                                    <p:set>
                                      <p:cBhvr>
                                        <p:cTn id="107" dur="1" fill="hold">
                                          <p:stCondLst>
                                            <p:cond delay="0"/>
                                          </p:stCondLst>
                                        </p:cTn>
                                        <p:tgtEl>
                                          <p:spTgt spid="22"/>
                                        </p:tgtEl>
                                        <p:attrNameLst>
                                          <p:attrName>style.visibility</p:attrName>
                                        </p:attrNameLst>
                                      </p:cBhvr>
                                      <p:to>
                                        <p:strVal val="visible"/>
                                      </p:to>
                                    </p:set>
                                    <p:anim calcmode="lin" valueType="num">
                                      <p:cBhvr additive="base">
                                        <p:cTn id="108" dur="500" fill="hold"/>
                                        <p:tgtEl>
                                          <p:spTgt spid="22"/>
                                        </p:tgtEl>
                                        <p:attrNameLst>
                                          <p:attrName>ppt_x</p:attrName>
                                        </p:attrNameLst>
                                      </p:cBhvr>
                                      <p:tavLst>
                                        <p:tav tm="0">
                                          <p:val>
                                            <p:strVal val="0-#ppt_w/2"/>
                                          </p:val>
                                        </p:tav>
                                        <p:tav tm="100000">
                                          <p:val>
                                            <p:strVal val="#ppt_x"/>
                                          </p:val>
                                        </p:tav>
                                      </p:tavLst>
                                    </p:anim>
                                    <p:anim calcmode="lin" valueType="num">
                                      <p:cBhvr additive="base">
                                        <p:cTn id="109" dur="500" fill="hold"/>
                                        <p:tgtEl>
                                          <p:spTgt spid="22"/>
                                        </p:tgtEl>
                                        <p:attrNameLst>
                                          <p:attrName>ppt_y</p:attrName>
                                        </p:attrNameLst>
                                      </p:cBhvr>
                                      <p:tavLst>
                                        <p:tav tm="0">
                                          <p:val>
                                            <p:strVal val="#ppt_y"/>
                                          </p:val>
                                        </p:tav>
                                        <p:tav tm="100000">
                                          <p:val>
                                            <p:strVal val="#ppt_y"/>
                                          </p:val>
                                        </p:tav>
                                      </p:tavLst>
                                    </p:anim>
                                  </p:childTnLst>
                                </p:cTn>
                              </p:par>
                              <p:par>
                                <p:cTn id="110" presetID="2" presetClass="entr" presetSubtype="8" decel="100000" fill="hold" grpId="0" nodeType="withEffect">
                                  <p:stCondLst>
                                    <p:cond delay="200"/>
                                  </p:stCondLst>
                                  <p:childTnLst>
                                    <p:set>
                                      <p:cBhvr>
                                        <p:cTn id="111" dur="1" fill="hold">
                                          <p:stCondLst>
                                            <p:cond delay="0"/>
                                          </p:stCondLst>
                                        </p:cTn>
                                        <p:tgtEl>
                                          <p:spTgt spid="44"/>
                                        </p:tgtEl>
                                        <p:attrNameLst>
                                          <p:attrName>style.visibility</p:attrName>
                                        </p:attrNameLst>
                                      </p:cBhvr>
                                      <p:to>
                                        <p:strVal val="visible"/>
                                      </p:to>
                                    </p:set>
                                    <p:anim calcmode="lin" valueType="num">
                                      <p:cBhvr additive="base">
                                        <p:cTn id="112" dur="500" fill="hold"/>
                                        <p:tgtEl>
                                          <p:spTgt spid="44"/>
                                        </p:tgtEl>
                                        <p:attrNameLst>
                                          <p:attrName>ppt_x</p:attrName>
                                        </p:attrNameLst>
                                      </p:cBhvr>
                                      <p:tavLst>
                                        <p:tav tm="0">
                                          <p:val>
                                            <p:strVal val="0-#ppt_w/2"/>
                                          </p:val>
                                        </p:tav>
                                        <p:tav tm="100000">
                                          <p:val>
                                            <p:strVal val="#ppt_x"/>
                                          </p:val>
                                        </p:tav>
                                      </p:tavLst>
                                    </p:anim>
                                    <p:anim calcmode="lin" valueType="num">
                                      <p:cBhvr additive="base">
                                        <p:cTn id="113" dur="500" fill="hold"/>
                                        <p:tgtEl>
                                          <p:spTgt spid="44"/>
                                        </p:tgtEl>
                                        <p:attrNameLst>
                                          <p:attrName>ppt_y</p:attrName>
                                        </p:attrNameLst>
                                      </p:cBhvr>
                                      <p:tavLst>
                                        <p:tav tm="0">
                                          <p:val>
                                            <p:strVal val="#ppt_y"/>
                                          </p:val>
                                        </p:tav>
                                        <p:tav tm="100000">
                                          <p:val>
                                            <p:strVal val="#ppt_y"/>
                                          </p:val>
                                        </p:tav>
                                      </p:tavLst>
                                    </p:anim>
                                  </p:childTnLst>
                                </p:cTn>
                              </p:par>
                              <p:par>
                                <p:cTn id="114" presetID="2" presetClass="entr" presetSubtype="8" decel="100000" fill="hold" grpId="0" nodeType="withEffect">
                                  <p:stCondLst>
                                    <p:cond delay="200"/>
                                  </p:stCondLst>
                                  <p:childTnLst>
                                    <p:set>
                                      <p:cBhvr>
                                        <p:cTn id="115" dur="1" fill="hold">
                                          <p:stCondLst>
                                            <p:cond delay="0"/>
                                          </p:stCondLst>
                                        </p:cTn>
                                        <p:tgtEl>
                                          <p:spTgt spid="25"/>
                                        </p:tgtEl>
                                        <p:attrNameLst>
                                          <p:attrName>style.visibility</p:attrName>
                                        </p:attrNameLst>
                                      </p:cBhvr>
                                      <p:to>
                                        <p:strVal val="visible"/>
                                      </p:to>
                                    </p:set>
                                    <p:anim calcmode="lin" valueType="num">
                                      <p:cBhvr additive="base">
                                        <p:cTn id="116" dur="500" fill="hold"/>
                                        <p:tgtEl>
                                          <p:spTgt spid="25"/>
                                        </p:tgtEl>
                                        <p:attrNameLst>
                                          <p:attrName>ppt_x</p:attrName>
                                        </p:attrNameLst>
                                      </p:cBhvr>
                                      <p:tavLst>
                                        <p:tav tm="0">
                                          <p:val>
                                            <p:strVal val="0-#ppt_w/2"/>
                                          </p:val>
                                        </p:tav>
                                        <p:tav tm="100000">
                                          <p:val>
                                            <p:strVal val="#ppt_x"/>
                                          </p:val>
                                        </p:tav>
                                      </p:tavLst>
                                    </p:anim>
                                    <p:anim calcmode="lin" valueType="num">
                                      <p:cBhvr additive="base">
                                        <p:cTn id="117" dur="500" fill="hold"/>
                                        <p:tgtEl>
                                          <p:spTgt spid="25"/>
                                        </p:tgtEl>
                                        <p:attrNameLst>
                                          <p:attrName>ppt_y</p:attrName>
                                        </p:attrNameLst>
                                      </p:cBhvr>
                                      <p:tavLst>
                                        <p:tav tm="0">
                                          <p:val>
                                            <p:strVal val="#ppt_y"/>
                                          </p:val>
                                        </p:tav>
                                        <p:tav tm="100000">
                                          <p:val>
                                            <p:strVal val="#ppt_y"/>
                                          </p:val>
                                        </p:tav>
                                      </p:tavLst>
                                    </p:anim>
                                  </p:childTnLst>
                                </p:cTn>
                              </p:par>
                              <p:par>
                                <p:cTn id="118" presetID="2" presetClass="entr" presetSubtype="8" decel="100000" fill="hold" grpId="0" nodeType="withEffect">
                                  <p:stCondLst>
                                    <p:cond delay="250"/>
                                  </p:stCondLst>
                                  <p:childTnLst>
                                    <p:set>
                                      <p:cBhvr>
                                        <p:cTn id="119" dur="1" fill="hold">
                                          <p:stCondLst>
                                            <p:cond delay="0"/>
                                          </p:stCondLst>
                                        </p:cTn>
                                        <p:tgtEl>
                                          <p:spTgt spid="45"/>
                                        </p:tgtEl>
                                        <p:attrNameLst>
                                          <p:attrName>style.visibility</p:attrName>
                                        </p:attrNameLst>
                                      </p:cBhvr>
                                      <p:to>
                                        <p:strVal val="visible"/>
                                      </p:to>
                                    </p:set>
                                    <p:anim calcmode="lin" valueType="num">
                                      <p:cBhvr additive="base">
                                        <p:cTn id="120" dur="500" fill="hold"/>
                                        <p:tgtEl>
                                          <p:spTgt spid="45"/>
                                        </p:tgtEl>
                                        <p:attrNameLst>
                                          <p:attrName>ppt_x</p:attrName>
                                        </p:attrNameLst>
                                      </p:cBhvr>
                                      <p:tavLst>
                                        <p:tav tm="0">
                                          <p:val>
                                            <p:strVal val="0-#ppt_w/2"/>
                                          </p:val>
                                        </p:tav>
                                        <p:tav tm="100000">
                                          <p:val>
                                            <p:strVal val="#ppt_x"/>
                                          </p:val>
                                        </p:tav>
                                      </p:tavLst>
                                    </p:anim>
                                    <p:anim calcmode="lin" valueType="num">
                                      <p:cBhvr additive="base">
                                        <p:cTn id="121" dur="500" fill="hold"/>
                                        <p:tgtEl>
                                          <p:spTgt spid="45"/>
                                        </p:tgtEl>
                                        <p:attrNameLst>
                                          <p:attrName>ppt_y</p:attrName>
                                        </p:attrNameLst>
                                      </p:cBhvr>
                                      <p:tavLst>
                                        <p:tav tm="0">
                                          <p:val>
                                            <p:strVal val="#ppt_y"/>
                                          </p:val>
                                        </p:tav>
                                        <p:tav tm="100000">
                                          <p:val>
                                            <p:strVal val="#ppt_y"/>
                                          </p:val>
                                        </p:tav>
                                      </p:tavLst>
                                    </p:anim>
                                  </p:childTnLst>
                                </p:cTn>
                              </p:par>
                              <p:par>
                                <p:cTn id="122" presetID="2" presetClass="entr" presetSubtype="8" decel="100000" fill="hold" grpId="0" nodeType="withEffect">
                                  <p:stCondLst>
                                    <p:cond delay="25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500" fill="hold"/>
                                        <p:tgtEl>
                                          <p:spTgt spid="24"/>
                                        </p:tgtEl>
                                        <p:attrNameLst>
                                          <p:attrName>ppt_x</p:attrName>
                                        </p:attrNameLst>
                                      </p:cBhvr>
                                      <p:tavLst>
                                        <p:tav tm="0">
                                          <p:val>
                                            <p:strVal val="0-#ppt_w/2"/>
                                          </p:val>
                                        </p:tav>
                                        <p:tav tm="100000">
                                          <p:val>
                                            <p:strVal val="#ppt_x"/>
                                          </p:val>
                                        </p:tav>
                                      </p:tavLst>
                                    </p:anim>
                                    <p:anim calcmode="lin" valueType="num">
                                      <p:cBhvr additive="base">
                                        <p:cTn id="125" dur="500" fill="hold"/>
                                        <p:tgtEl>
                                          <p:spTgt spid="24"/>
                                        </p:tgtEl>
                                        <p:attrNameLst>
                                          <p:attrName>ppt_y</p:attrName>
                                        </p:attrNameLst>
                                      </p:cBhvr>
                                      <p:tavLst>
                                        <p:tav tm="0">
                                          <p:val>
                                            <p:strVal val="#ppt_y"/>
                                          </p:val>
                                        </p:tav>
                                        <p:tav tm="100000">
                                          <p:val>
                                            <p:strVal val="#ppt_y"/>
                                          </p:val>
                                        </p:tav>
                                      </p:tavLst>
                                    </p:anim>
                                  </p:childTnLst>
                                </p:cTn>
                              </p:par>
                            </p:childTnLst>
                          </p:cTn>
                        </p:par>
                        <p:par>
                          <p:cTn id="126" fill="hold">
                            <p:stCondLst>
                              <p:cond delay="1800"/>
                            </p:stCondLst>
                            <p:childTnLst>
                              <p:par>
                                <p:cTn id="127" presetID="22" presetClass="entr" presetSubtype="8" fill="hold" nodeType="afterEffect">
                                  <p:stCondLst>
                                    <p:cond delay="250"/>
                                  </p:stCondLst>
                                  <p:childTnLst>
                                    <p:set>
                                      <p:cBhvr>
                                        <p:cTn id="128" dur="1" fill="hold">
                                          <p:stCondLst>
                                            <p:cond delay="0"/>
                                          </p:stCondLst>
                                        </p:cTn>
                                        <p:tgtEl>
                                          <p:spTgt spid="2"/>
                                        </p:tgtEl>
                                        <p:attrNameLst>
                                          <p:attrName>style.visibility</p:attrName>
                                        </p:attrNameLst>
                                      </p:cBhvr>
                                      <p:to>
                                        <p:strVal val="visible"/>
                                      </p:to>
                                    </p:set>
                                    <p:animEffect transition="in" filter="wipe(left)">
                                      <p:cBhvr>
                                        <p:cTn id="129" dur="500"/>
                                        <p:tgtEl>
                                          <p:spTgt spid="2"/>
                                        </p:tgtEl>
                                      </p:cBhvr>
                                    </p:animEffect>
                                  </p:childTnLst>
                                </p:cTn>
                              </p:par>
                            </p:childTnLst>
                          </p:cTn>
                        </p:par>
                        <p:par>
                          <p:cTn id="130" fill="hold">
                            <p:stCondLst>
                              <p:cond delay="2550"/>
                            </p:stCondLst>
                            <p:childTnLst>
                              <p:par>
                                <p:cTn id="131" presetID="22" presetClass="entr" presetSubtype="8" fill="hold" nodeType="afterEffect">
                                  <p:stCondLst>
                                    <p:cond delay="250"/>
                                  </p:stCondLst>
                                  <p:childTnLst>
                                    <p:set>
                                      <p:cBhvr>
                                        <p:cTn id="132" dur="1" fill="hold">
                                          <p:stCondLst>
                                            <p:cond delay="0"/>
                                          </p:stCondLst>
                                        </p:cTn>
                                        <p:tgtEl>
                                          <p:spTgt spid="5"/>
                                        </p:tgtEl>
                                        <p:attrNameLst>
                                          <p:attrName>style.visibility</p:attrName>
                                        </p:attrNameLst>
                                      </p:cBhvr>
                                      <p:to>
                                        <p:strVal val="visible"/>
                                      </p:to>
                                    </p:set>
                                    <p:animEffect transition="in" filter="wipe(left)">
                                      <p:cBhvr>
                                        <p:cTn id="133" dur="500"/>
                                        <p:tgtEl>
                                          <p:spTgt spid="5"/>
                                        </p:tgtEl>
                                      </p:cBhvr>
                                    </p:animEffect>
                                  </p:childTnLst>
                                </p:cTn>
                              </p:par>
                            </p:childTnLst>
                          </p:cTn>
                        </p:par>
                        <p:par>
                          <p:cTn id="134" fill="hold">
                            <p:stCondLst>
                              <p:cond delay="3300"/>
                            </p:stCondLst>
                            <p:childTnLst>
                              <p:par>
                                <p:cTn id="135" presetID="22" presetClass="entr" presetSubtype="8" fill="hold" nodeType="afterEffect">
                                  <p:stCondLst>
                                    <p:cond delay="250"/>
                                  </p:stCondLst>
                                  <p:childTnLst>
                                    <p:set>
                                      <p:cBhvr>
                                        <p:cTn id="136" dur="1" fill="hold">
                                          <p:stCondLst>
                                            <p:cond delay="0"/>
                                          </p:stCondLst>
                                        </p:cTn>
                                        <p:tgtEl>
                                          <p:spTgt spid="6"/>
                                        </p:tgtEl>
                                        <p:attrNameLst>
                                          <p:attrName>style.visibility</p:attrName>
                                        </p:attrNameLst>
                                      </p:cBhvr>
                                      <p:to>
                                        <p:strVal val="visible"/>
                                      </p:to>
                                    </p:set>
                                    <p:animEffect transition="in" filter="wipe(left)">
                                      <p:cBhvr>
                                        <p:cTn id="137" dur="500"/>
                                        <p:tgtEl>
                                          <p:spTgt spid="6"/>
                                        </p:tgtEl>
                                      </p:cBhvr>
                                    </p:animEffect>
                                  </p:childTnLst>
                                </p:cTn>
                              </p:par>
                            </p:childTnLst>
                          </p:cTn>
                        </p:par>
                        <p:par>
                          <p:cTn id="138" fill="hold">
                            <p:stCondLst>
                              <p:cond delay="4050"/>
                            </p:stCondLst>
                            <p:childTnLst>
                              <p:par>
                                <p:cTn id="139" presetID="22" presetClass="entr" presetSubtype="8" fill="hold" nodeType="afterEffect">
                                  <p:stCondLst>
                                    <p:cond delay="250"/>
                                  </p:stCondLst>
                                  <p:childTnLst>
                                    <p:set>
                                      <p:cBhvr>
                                        <p:cTn id="140" dur="1" fill="hold">
                                          <p:stCondLst>
                                            <p:cond delay="0"/>
                                          </p:stCondLst>
                                        </p:cTn>
                                        <p:tgtEl>
                                          <p:spTgt spid="27"/>
                                        </p:tgtEl>
                                        <p:attrNameLst>
                                          <p:attrName>style.visibility</p:attrName>
                                        </p:attrNameLst>
                                      </p:cBhvr>
                                      <p:to>
                                        <p:strVal val="visible"/>
                                      </p:to>
                                    </p:set>
                                    <p:animEffect transition="in" filter="wipe(left)">
                                      <p:cBhvr>
                                        <p:cTn id="141" dur="500"/>
                                        <p:tgtEl>
                                          <p:spTgt spid="27"/>
                                        </p:tgtEl>
                                      </p:cBhvr>
                                    </p:animEffect>
                                  </p:childTnLst>
                                </p:cTn>
                              </p:par>
                            </p:childTnLst>
                          </p:cTn>
                        </p:par>
                        <p:par>
                          <p:cTn id="142" fill="hold">
                            <p:stCondLst>
                              <p:cond delay="4800"/>
                            </p:stCondLst>
                            <p:childTnLst>
                              <p:par>
                                <p:cTn id="143" presetID="22" presetClass="entr" presetSubtype="8" fill="hold" nodeType="afterEffect">
                                  <p:stCondLst>
                                    <p:cond delay="250"/>
                                  </p:stCondLst>
                                  <p:childTnLst>
                                    <p:set>
                                      <p:cBhvr>
                                        <p:cTn id="144" dur="1" fill="hold">
                                          <p:stCondLst>
                                            <p:cond delay="0"/>
                                          </p:stCondLst>
                                        </p:cTn>
                                        <p:tgtEl>
                                          <p:spTgt spid="28"/>
                                        </p:tgtEl>
                                        <p:attrNameLst>
                                          <p:attrName>style.visibility</p:attrName>
                                        </p:attrNameLst>
                                      </p:cBhvr>
                                      <p:to>
                                        <p:strVal val="visible"/>
                                      </p:to>
                                    </p:set>
                                    <p:animEffect transition="in" filter="wipe(left)">
                                      <p:cBhvr>
                                        <p:cTn id="145" dur="500"/>
                                        <p:tgtEl>
                                          <p:spTgt spid="28"/>
                                        </p:tgtEl>
                                      </p:cBhvr>
                                    </p:animEffect>
                                  </p:childTnLst>
                                </p:cTn>
                              </p:par>
                            </p:childTnLst>
                          </p:cTn>
                        </p:par>
                        <p:par>
                          <p:cTn id="146" fill="hold">
                            <p:stCondLst>
                              <p:cond delay="5550"/>
                            </p:stCondLst>
                            <p:childTnLst>
                              <p:par>
                                <p:cTn id="147" presetID="22" presetClass="entr" presetSubtype="8" fill="hold" nodeType="afterEffect">
                                  <p:stCondLst>
                                    <p:cond delay="250"/>
                                  </p:stCondLst>
                                  <p:childTnLst>
                                    <p:set>
                                      <p:cBhvr>
                                        <p:cTn id="148" dur="1" fill="hold">
                                          <p:stCondLst>
                                            <p:cond delay="0"/>
                                          </p:stCondLst>
                                        </p:cTn>
                                        <p:tgtEl>
                                          <p:spTgt spid="46"/>
                                        </p:tgtEl>
                                        <p:attrNameLst>
                                          <p:attrName>style.visibility</p:attrName>
                                        </p:attrNameLst>
                                      </p:cBhvr>
                                      <p:to>
                                        <p:strVal val="visible"/>
                                      </p:to>
                                    </p:set>
                                    <p:animEffect transition="in" filter="wipe(left)">
                                      <p:cBhvr>
                                        <p:cTn id="149" dur="500"/>
                                        <p:tgtEl>
                                          <p:spTgt spid="46"/>
                                        </p:tgtEl>
                                      </p:cBhvr>
                                    </p:animEffect>
                                  </p:childTnLst>
                                </p:cTn>
                              </p:par>
                            </p:childTnLst>
                          </p:cTn>
                        </p:par>
                        <p:par>
                          <p:cTn id="150" fill="hold">
                            <p:stCondLst>
                              <p:cond delay="6300"/>
                            </p:stCondLst>
                            <p:childTnLst>
                              <p:par>
                                <p:cTn id="151" presetID="2" presetClass="entr" presetSubtype="4" decel="100000" fill="hold" grpId="0" nodeType="afterEffect">
                                  <p:stCondLst>
                                    <p:cond delay="500"/>
                                  </p:stCondLst>
                                  <p:childTnLst>
                                    <p:set>
                                      <p:cBhvr>
                                        <p:cTn id="152" dur="1" fill="hold">
                                          <p:stCondLst>
                                            <p:cond delay="0"/>
                                          </p:stCondLst>
                                        </p:cTn>
                                        <p:tgtEl>
                                          <p:spTgt spid="76"/>
                                        </p:tgtEl>
                                        <p:attrNameLst>
                                          <p:attrName>style.visibility</p:attrName>
                                        </p:attrNameLst>
                                      </p:cBhvr>
                                      <p:to>
                                        <p:strVal val="visible"/>
                                      </p:to>
                                    </p:set>
                                    <p:anim calcmode="lin" valueType="num">
                                      <p:cBhvr additive="base">
                                        <p:cTn id="153" dur="500" fill="hold"/>
                                        <p:tgtEl>
                                          <p:spTgt spid="76"/>
                                        </p:tgtEl>
                                        <p:attrNameLst>
                                          <p:attrName>ppt_x</p:attrName>
                                        </p:attrNameLst>
                                      </p:cBhvr>
                                      <p:tavLst>
                                        <p:tav tm="0">
                                          <p:val>
                                            <p:strVal val="#ppt_x"/>
                                          </p:val>
                                        </p:tav>
                                        <p:tav tm="100000">
                                          <p:val>
                                            <p:strVal val="#ppt_x"/>
                                          </p:val>
                                        </p:tav>
                                      </p:tavLst>
                                    </p:anim>
                                    <p:anim calcmode="lin" valueType="num">
                                      <p:cBhvr additive="base">
                                        <p:cTn id="15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17" grpId="0" animBg="1"/>
      <p:bldP spid="16" grpId="0" animBg="1"/>
      <p:bldP spid="8" grpId="0" animBg="1"/>
      <p:bldP spid="9" grpId="0" animBg="1"/>
      <p:bldP spid="10" grpId="0" animBg="1"/>
      <p:bldP spid="11" grpId="0" animBg="1"/>
      <p:bldP spid="12" grpId="0" animBg="1"/>
      <p:bldP spid="13" grpId="0" animBg="1"/>
      <p:bldP spid="14" grpId="0" animBg="1"/>
      <p:bldP spid="15" grpId="0" animBg="1"/>
      <p:bldP spid="18" grpId="0" animBg="1"/>
      <p:bldP spid="19" grpId="0" animBg="1"/>
      <p:bldP spid="20" grpId="0" animBg="1"/>
      <p:bldP spid="21" grpId="0" animBg="1"/>
      <p:bldP spid="26"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7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8133009" y="6130751"/>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8063086" y="1764929"/>
            <a:ext cx="3589444" cy="646331"/>
          </a:xfrm>
          <a:prstGeom prst="rect">
            <a:avLst/>
          </a:prstGeom>
          <a:noFill/>
        </p:spPr>
        <p:txBody>
          <a:bodyPr wrap="none" rtlCol="0">
            <a:spAutoFit/>
          </a:bodyPr>
          <a:lstStyle/>
          <a:p>
            <a:r>
              <a:rPr kumimoji="1" lang="en-US" altLang="ja-JP" sz="3600" dirty="0" smtClean="0">
                <a:solidFill>
                  <a:schemeClr val="bg1"/>
                </a:solidFill>
                <a:latin typeface="+mj-lt"/>
              </a:rPr>
              <a:t>Producer &amp; Director</a:t>
            </a:r>
            <a:endParaRPr kumimoji="1" lang="ja-JP" altLang="en-US" sz="3600" dirty="0">
              <a:solidFill>
                <a:schemeClr val="bg1"/>
              </a:solidFill>
              <a:latin typeface="+mj-lt"/>
            </a:endParaRPr>
          </a:p>
        </p:txBody>
      </p:sp>
      <p:sp>
        <p:nvSpPr>
          <p:cNvPr id="8" name="テキスト ボックス 7"/>
          <p:cNvSpPr txBox="1"/>
          <p:nvPr/>
        </p:nvSpPr>
        <p:spPr>
          <a:xfrm>
            <a:off x="8010851" y="2319795"/>
            <a:ext cx="6630341" cy="1015663"/>
          </a:xfrm>
          <a:prstGeom prst="rect">
            <a:avLst/>
          </a:prstGeom>
          <a:noFill/>
        </p:spPr>
        <p:txBody>
          <a:bodyPr wrap="none" rtlCol="0">
            <a:spAutoFit/>
          </a:bodyPr>
          <a:lstStyle/>
          <a:p>
            <a:r>
              <a:rPr kumimoji="1" lang="en-US" altLang="ja-JP" sz="6000" spc="300" dirty="0" smtClean="0">
                <a:latin typeface="+mj-lt"/>
              </a:rPr>
              <a:t>ANDREW ADAMSON</a:t>
            </a:r>
            <a:endParaRPr kumimoji="1" lang="ja-JP" altLang="en-US" sz="6000" spc="300" dirty="0">
              <a:latin typeface="+mj-lt"/>
            </a:endParaRPr>
          </a:p>
        </p:txBody>
      </p:sp>
      <p:sp>
        <p:nvSpPr>
          <p:cNvPr id="13" name="テキスト ボックス 12"/>
          <p:cNvSpPr txBox="1"/>
          <p:nvPr/>
        </p:nvSpPr>
        <p:spPr>
          <a:xfrm>
            <a:off x="80630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sp>
        <p:nvSpPr>
          <p:cNvPr id="4" name="正方形/長方形 3"/>
          <p:cNvSpPr/>
          <p:nvPr/>
        </p:nvSpPr>
        <p:spPr>
          <a:xfrm>
            <a:off x="8133009" y="6130751"/>
            <a:ext cx="3006560"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正方形/長方形 30"/>
          <p:cNvSpPr/>
          <p:nvPr/>
        </p:nvSpPr>
        <p:spPr>
          <a:xfrm>
            <a:off x="8133009" y="6716769"/>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p:cNvSpPr/>
          <p:nvPr/>
        </p:nvSpPr>
        <p:spPr>
          <a:xfrm>
            <a:off x="8133008" y="6716769"/>
            <a:ext cx="4160547"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p:cNvSpPr/>
          <p:nvPr/>
        </p:nvSpPr>
        <p:spPr>
          <a:xfrm>
            <a:off x="8133009" y="7302787"/>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p:cNvSpPr/>
          <p:nvPr/>
        </p:nvSpPr>
        <p:spPr>
          <a:xfrm>
            <a:off x="8133009" y="7302787"/>
            <a:ext cx="357548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p:nvSpPr>
        <p:spPr>
          <a:xfrm>
            <a:off x="8133009" y="7888805"/>
            <a:ext cx="4983096" cy="1350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p:cNvSpPr/>
          <p:nvPr/>
        </p:nvSpPr>
        <p:spPr>
          <a:xfrm>
            <a:off x="8133009" y="7888805"/>
            <a:ext cx="4655602" cy="135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p:cNvSpPr txBox="1"/>
          <p:nvPr/>
        </p:nvSpPr>
        <p:spPr>
          <a:xfrm>
            <a:off x="13270232" y="5998203"/>
            <a:ext cx="1423788" cy="400110"/>
          </a:xfrm>
          <a:prstGeom prst="rect">
            <a:avLst/>
          </a:prstGeom>
          <a:noFill/>
        </p:spPr>
        <p:txBody>
          <a:bodyPr wrap="none" rtlCol="0">
            <a:spAutoFit/>
          </a:bodyPr>
          <a:lstStyle/>
          <a:p>
            <a:r>
              <a:rPr kumimoji="1" lang="en-US" altLang="ja-JP" sz="2000" dirty="0" smtClean="0">
                <a:solidFill>
                  <a:schemeClr val="accent1"/>
                </a:solidFill>
                <a:latin typeface="+mj-lt"/>
              </a:rPr>
              <a:t>Photography</a:t>
            </a:r>
            <a:endParaRPr kumimoji="1" lang="ja-JP" altLang="en-US" sz="2000" dirty="0">
              <a:solidFill>
                <a:schemeClr val="accent1"/>
              </a:solidFill>
              <a:latin typeface="+mj-lt"/>
            </a:endParaRPr>
          </a:p>
        </p:txBody>
      </p:sp>
      <p:sp>
        <p:nvSpPr>
          <p:cNvPr id="39" name="テキスト ボックス 38"/>
          <p:cNvSpPr txBox="1"/>
          <p:nvPr/>
        </p:nvSpPr>
        <p:spPr>
          <a:xfrm>
            <a:off x="13270232" y="6584221"/>
            <a:ext cx="774571" cy="400110"/>
          </a:xfrm>
          <a:prstGeom prst="rect">
            <a:avLst/>
          </a:prstGeom>
          <a:noFill/>
        </p:spPr>
        <p:txBody>
          <a:bodyPr wrap="none" rtlCol="0">
            <a:spAutoFit/>
          </a:bodyPr>
          <a:lstStyle/>
          <a:p>
            <a:r>
              <a:rPr kumimoji="1" lang="en-US" altLang="ja-JP" sz="2000" dirty="0" smtClean="0">
                <a:solidFill>
                  <a:schemeClr val="accent1"/>
                </a:solidFill>
                <a:latin typeface="+mj-lt"/>
              </a:rPr>
              <a:t>Model</a:t>
            </a:r>
            <a:endParaRPr kumimoji="1" lang="ja-JP" altLang="en-US" sz="2000" dirty="0">
              <a:solidFill>
                <a:schemeClr val="accent1"/>
              </a:solidFill>
              <a:latin typeface="+mj-lt"/>
            </a:endParaRPr>
          </a:p>
        </p:txBody>
      </p:sp>
      <p:sp>
        <p:nvSpPr>
          <p:cNvPr id="40" name="テキスト ボックス 39"/>
          <p:cNvSpPr txBox="1"/>
          <p:nvPr/>
        </p:nvSpPr>
        <p:spPr>
          <a:xfrm>
            <a:off x="13270232" y="7170239"/>
            <a:ext cx="1452642" cy="400110"/>
          </a:xfrm>
          <a:prstGeom prst="rect">
            <a:avLst/>
          </a:prstGeom>
          <a:noFill/>
        </p:spPr>
        <p:txBody>
          <a:bodyPr wrap="none" rtlCol="0">
            <a:spAutoFit/>
          </a:bodyPr>
          <a:lstStyle/>
          <a:p>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41" name="テキスト ボックス 40"/>
          <p:cNvSpPr txBox="1"/>
          <p:nvPr/>
        </p:nvSpPr>
        <p:spPr>
          <a:xfrm>
            <a:off x="13270232" y="7756257"/>
            <a:ext cx="845103" cy="400110"/>
          </a:xfrm>
          <a:prstGeom prst="rect">
            <a:avLst/>
          </a:prstGeom>
          <a:noFill/>
        </p:spPr>
        <p:txBody>
          <a:bodyPr wrap="none" rtlCol="0">
            <a:spAutoFit/>
          </a:bodyPr>
          <a:lstStyle/>
          <a:p>
            <a:r>
              <a:rPr kumimoji="1" lang="en-US" altLang="ja-JP" sz="2000" dirty="0" smtClean="0">
                <a:solidFill>
                  <a:schemeClr val="accent1"/>
                </a:solidFill>
                <a:latin typeface="+mj-lt"/>
              </a:rPr>
              <a:t>Design</a:t>
            </a:r>
            <a:endParaRPr kumimoji="1" lang="ja-JP" altLang="en-US" sz="2000" dirty="0">
              <a:solidFill>
                <a:schemeClr val="accent1"/>
              </a:solidFill>
              <a:latin typeface="+mj-lt"/>
            </a:endParaRPr>
          </a:p>
        </p:txBody>
      </p:sp>
      <p:cxnSp>
        <p:nvCxnSpPr>
          <p:cNvPr id="19" name="直線コネクタ 18"/>
          <p:cNvCxnSpPr/>
          <p:nvPr/>
        </p:nvCxnSpPr>
        <p:spPr>
          <a:xfrm>
            <a:off x="81330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155152"/>
      </p:ext>
    </p:extLst>
  </p:cSld>
  <p:clrMapOvr>
    <a:masterClrMapping/>
  </p:clrMapOvr>
  <mc:AlternateContent xmlns:mc="http://schemas.openxmlformats.org/markup-compatibility/2006" xmlns:p14="http://schemas.microsoft.com/office/powerpoint/2010/main">
    <mc:Choice Requires="p14">
      <p:transition spd="slow" p14:dur="800" advTm="11110">
        <p14:flythrough/>
      </p:transition>
    </mc:Choice>
    <mc:Fallback xmlns="">
      <p:transition spd="slow" advTm="111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2"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8" fill="hold"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900"/>
                            </p:stCondLst>
                            <p:childTnLst>
                              <p:par>
                                <p:cTn id="19" presetID="2" presetClass="entr" presetSubtype="2" decel="100000"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650"/>
                            </p:stCondLst>
                            <p:childTnLst>
                              <p:par>
                                <p:cTn id="24" presetID="22" presetClass="entr" presetSubtype="8" fill="hold" grpId="0" nodeType="after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par>
                          <p:cTn id="27" fill="hold">
                            <p:stCondLst>
                              <p:cond delay="3650"/>
                            </p:stCondLst>
                            <p:childTnLst>
                              <p:par>
                                <p:cTn id="28" presetID="22" presetClass="entr" presetSubtype="8"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4150"/>
                            </p:stCondLst>
                            <p:childTnLst>
                              <p:par>
                                <p:cTn id="32" presetID="10"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4650"/>
                            </p:stCondLst>
                            <p:childTnLst>
                              <p:par>
                                <p:cTn id="36" presetID="22" presetClass="entr" presetSubtype="8"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500"/>
                                        <p:tgtEl>
                                          <p:spTgt spid="31"/>
                                        </p:tgtEl>
                                      </p:cBhvr>
                                    </p:animEffect>
                                  </p:childTnLst>
                                </p:cTn>
                              </p:par>
                            </p:childTnLst>
                          </p:cTn>
                        </p:par>
                        <p:par>
                          <p:cTn id="39" fill="hold">
                            <p:stCondLst>
                              <p:cond delay="5150"/>
                            </p:stCondLst>
                            <p:childTnLst>
                              <p:par>
                                <p:cTn id="40" presetID="22" presetClass="entr" presetSubtype="8"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par>
                          <p:cTn id="43" fill="hold">
                            <p:stCondLst>
                              <p:cond delay="5650"/>
                            </p:stCondLst>
                            <p:childTnLst>
                              <p:par>
                                <p:cTn id="44" presetID="10" presetClass="entr" presetSubtype="0"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615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6650"/>
                            </p:stCondLst>
                            <p:childTnLst>
                              <p:par>
                                <p:cTn id="52" presetID="22" presetClass="entr" presetSubtype="8"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par>
                          <p:cTn id="55" fill="hold">
                            <p:stCondLst>
                              <p:cond delay="715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par>
                          <p:cTn id="59" fill="hold">
                            <p:stCondLst>
                              <p:cond delay="7650"/>
                            </p:stCondLst>
                            <p:childTnLst>
                              <p:par>
                                <p:cTn id="60" presetID="22" presetClass="entr" presetSubtype="8"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par>
                          <p:cTn id="63" fill="hold">
                            <p:stCondLst>
                              <p:cond delay="8150"/>
                            </p:stCondLst>
                            <p:childTnLst>
                              <p:par>
                                <p:cTn id="64" presetID="22" presetClass="entr" presetSubtype="8"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childTnLst>
                          </p:cTn>
                        </p:par>
                        <p:par>
                          <p:cTn id="67" fill="hold">
                            <p:stCondLst>
                              <p:cond delay="8650"/>
                            </p:stCondLst>
                            <p:childTnLst>
                              <p:par>
                                <p:cTn id="68" presetID="10" presetClass="entr" presetSubtype="0"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p:bldP spid="8" grpId="0"/>
      <p:bldP spid="13" grpId="0"/>
      <p:bldP spid="4" grpId="0" animBg="1"/>
      <p:bldP spid="31" grpId="0" animBg="1"/>
      <p:bldP spid="33" grpId="0" animBg="1"/>
      <p:bldP spid="34" grpId="0" animBg="1"/>
      <p:bldP spid="35" grpId="0" animBg="1"/>
      <p:bldP spid="36" grpId="0" animBg="1"/>
      <p:bldP spid="37" grpId="0" animBg="1"/>
      <p:bldP spid="38" grpId="0"/>
      <p:bldP spid="39" grpId="0"/>
      <p:bldP spid="40" grpId="0"/>
      <p:bldP spid="4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862286" y="1764929"/>
            <a:ext cx="3690434" cy="646331"/>
          </a:xfrm>
          <a:prstGeom prst="rect">
            <a:avLst/>
          </a:prstGeom>
          <a:noFill/>
        </p:spPr>
        <p:txBody>
          <a:bodyPr wrap="none" rtlCol="0">
            <a:spAutoFit/>
          </a:bodyPr>
          <a:lstStyle/>
          <a:p>
            <a:r>
              <a:rPr kumimoji="1" lang="en-US" altLang="ja-JP" sz="3600" dirty="0" smtClean="0">
                <a:solidFill>
                  <a:schemeClr val="bg1"/>
                </a:solidFill>
                <a:latin typeface="+mj-lt"/>
              </a:rPr>
              <a:t>Creative Art Director</a:t>
            </a:r>
            <a:endParaRPr kumimoji="1" lang="ja-JP" altLang="en-US" sz="3600" dirty="0">
              <a:solidFill>
                <a:schemeClr val="bg1"/>
              </a:solidFill>
              <a:latin typeface="+mj-lt"/>
            </a:endParaRPr>
          </a:p>
        </p:txBody>
      </p:sp>
      <p:sp>
        <p:nvSpPr>
          <p:cNvPr id="8" name="テキスト ボックス 7"/>
          <p:cNvSpPr txBox="1"/>
          <p:nvPr/>
        </p:nvSpPr>
        <p:spPr>
          <a:xfrm>
            <a:off x="810051" y="2319795"/>
            <a:ext cx="7612982" cy="1015663"/>
          </a:xfrm>
          <a:prstGeom prst="rect">
            <a:avLst/>
          </a:prstGeom>
          <a:noFill/>
        </p:spPr>
        <p:txBody>
          <a:bodyPr wrap="none" rtlCol="0">
            <a:spAutoFit/>
          </a:bodyPr>
          <a:lstStyle/>
          <a:p>
            <a:r>
              <a:rPr kumimoji="1" lang="en-US" altLang="ja-JP" sz="6000" spc="300" dirty="0" smtClean="0">
                <a:latin typeface="+mj-lt"/>
              </a:rPr>
              <a:t>EMMANUELLE BERCOT</a:t>
            </a:r>
            <a:endParaRPr kumimoji="1" lang="ja-JP" altLang="en-US" sz="6000" spc="300" dirty="0">
              <a:latin typeface="+mj-lt"/>
            </a:endParaRPr>
          </a:p>
        </p:txBody>
      </p:sp>
      <p:sp>
        <p:nvSpPr>
          <p:cNvPr id="13" name="テキスト ボックス 12"/>
          <p:cNvSpPr txBox="1"/>
          <p:nvPr/>
        </p:nvSpPr>
        <p:spPr>
          <a:xfrm>
            <a:off x="862286" y="4105189"/>
            <a:ext cx="8026251" cy="1200329"/>
          </a:xfrm>
          <a:prstGeom prst="rect">
            <a:avLst/>
          </a:prstGeom>
          <a:noFill/>
        </p:spPr>
        <p:txBody>
          <a:bodyPr wrap="square" rtlCol="0">
            <a:spAutoFit/>
          </a:bodyPr>
          <a:lstStyle/>
          <a:p>
            <a:pPr>
              <a:lnSpc>
                <a:spcPct val="120000"/>
              </a:lnSpc>
            </a:pPr>
            <a:r>
              <a:rPr kumimoji="1" lang="en-US" altLang="ja-JP" sz="2000" dirty="0" smtClean="0"/>
              <a:t>Admodum accommodare signiferumque in vix, habemus consulatu ea vim, has te invidunt sensibus. Sale causae lobortis nec ad, has vocent sapientem ei. Sensibus reprehendunt ei nec. </a:t>
            </a:r>
            <a:endParaRPr kumimoji="1" lang="ja-JP" altLang="en-US" dirty="0"/>
          </a:p>
        </p:txBody>
      </p:sp>
      <p:grpSp>
        <p:nvGrpSpPr>
          <p:cNvPr id="2" name="グループ化 1"/>
          <p:cNvGrpSpPr/>
          <p:nvPr/>
        </p:nvGrpSpPr>
        <p:grpSpPr>
          <a:xfrm>
            <a:off x="932209" y="6059850"/>
            <a:ext cx="1836000" cy="1836000"/>
            <a:chOff x="932209" y="6059850"/>
            <a:chExt cx="1836000" cy="1836000"/>
          </a:xfrm>
        </p:grpSpPr>
        <p:sp>
          <p:nvSpPr>
            <p:cNvPr id="17" name="円/楕円 16"/>
            <p:cNvSpPr/>
            <p:nvPr/>
          </p:nvSpPr>
          <p:spPr>
            <a:xfrm>
              <a:off x="932209"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パイ 15"/>
            <p:cNvSpPr/>
            <p:nvPr/>
          </p:nvSpPr>
          <p:spPr>
            <a:xfrm rot="16200000">
              <a:off x="932209" y="6059850"/>
              <a:ext cx="1836000" cy="1836000"/>
            </a:xfrm>
            <a:prstGeom prst="pie">
              <a:avLst>
                <a:gd name="adj1" fmla="val 0"/>
                <a:gd name="adj2" fmla="val 208397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円/楕円 13"/>
            <p:cNvSpPr/>
            <p:nvPr/>
          </p:nvSpPr>
          <p:spPr>
            <a:xfrm>
              <a:off x="1022209"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4" name="テキスト ボックス 23"/>
          <p:cNvSpPr txBox="1"/>
          <p:nvPr/>
        </p:nvSpPr>
        <p:spPr>
          <a:xfrm>
            <a:off x="1467733"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98</a:t>
            </a:r>
            <a:endParaRPr kumimoji="1" lang="ja-JP" altLang="en-US" sz="4800" dirty="0">
              <a:solidFill>
                <a:schemeClr val="bg1"/>
              </a:solidFill>
              <a:latin typeface="+mj-lt"/>
            </a:endParaRPr>
          </a:p>
        </p:txBody>
      </p:sp>
      <p:grpSp>
        <p:nvGrpSpPr>
          <p:cNvPr id="4" name="グループ化 3"/>
          <p:cNvGrpSpPr/>
          <p:nvPr/>
        </p:nvGrpSpPr>
        <p:grpSpPr>
          <a:xfrm>
            <a:off x="3467135" y="6059850"/>
            <a:ext cx="1836000" cy="1836001"/>
            <a:chOff x="3467135" y="6059850"/>
            <a:chExt cx="1836000" cy="1836001"/>
          </a:xfrm>
        </p:grpSpPr>
        <p:sp>
          <p:nvSpPr>
            <p:cNvPr id="18" name="円/楕円 17"/>
            <p:cNvSpPr/>
            <p:nvPr/>
          </p:nvSpPr>
          <p:spPr>
            <a:xfrm>
              <a:off x="3467135"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パイ 18"/>
            <p:cNvSpPr/>
            <p:nvPr/>
          </p:nvSpPr>
          <p:spPr>
            <a:xfrm rot="16200000">
              <a:off x="3467135" y="6059851"/>
              <a:ext cx="1836000" cy="1836000"/>
            </a:xfrm>
            <a:prstGeom prst="pie">
              <a:avLst>
                <a:gd name="adj1" fmla="val 0"/>
                <a:gd name="adj2" fmla="val 123573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円/楕円 19"/>
            <p:cNvSpPr/>
            <p:nvPr/>
          </p:nvSpPr>
          <p:spPr>
            <a:xfrm>
              <a:off x="3557135"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6" name="テキスト ボックス 25"/>
          <p:cNvSpPr txBox="1"/>
          <p:nvPr/>
        </p:nvSpPr>
        <p:spPr>
          <a:xfrm>
            <a:off x="4002659"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67</a:t>
            </a:r>
            <a:endParaRPr kumimoji="1" lang="ja-JP" altLang="en-US" sz="4800" dirty="0">
              <a:solidFill>
                <a:schemeClr val="bg1"/>
              </a:solidFill>
              <a:latin typeface="+mj-lt"/>
            </a:endParaRPr>
          </a:p>
        </p:txBody>
      </p:sp>
      <p:grpSp>
        <p:nvGrpSpPr>
          <p:cNvPr id="5" name="グループ化 4"/>
          <p:cNvGrpSpPr/>
          <p:nvPr/>
        </p:nvGrpSpPr>
        <p:grpSpPr>
          <a:xfrm>
            <a:off x="6002061" y="6059850"/>
            <a:ext cx="1836000" cy="1836001"/>
            <a:chOff x="6002061" y="6059850"/>
            <a:chExt cx="1836000" cy="1836001"/>
          </a:xfrm>
        </p:grpSpPr>
        <p:sp>
          <p:nvSpPr>
            <p:cNvPr id="21" name="円/楕円 20"/>
            <p:cNvSpPr/>
            <p:nvPr/>
          </p:nvSpPr>
          <p:spPr>
            <a:xfrm>
              <a:off x="6002061" y="6059850"/>
              <a:ext cx="1836000" cy="1836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パイ 21"/>
            <p:cNvSpPr/>
            <p:nvPr/>
          </p:nvSpPr>
          <p:spPr>
            <a:xfrm rot="16200000">
              <a:off x="6002061" y="6059851"/>
              <a:ext cx="1836000" cy="1836000"/>
            </a:xfrm>
            <a:prstGeom prst="pie">
              <a:avLst>
                <a:gd name="adj1" fmla="val 0"/>
                <a:gd name="adj2" fmla="val 197514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円/楕円 22"/>
            <p:cNvSpPr/>
            <p:nvPr/>
          </p:nvSpPr>
          <p:spPr>
            <a:xfrm>
              <a:off x="6092061" y="6149850"/>
              <a:ext cx="1656000" cy="165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7" name="テキスト ボックス 26"/>
          <p:cNvSpPr txBox="1"/>
          <p:nvPr/>
        </p:nvSpPr>
        <p:spPr>
          <a:xfrm>
            <a:off x="6537585" y="6562352"/>
            <a:ext cx="764953" cy="830997"/>
          </a:xfrm>
          <a:prstGeom prst="rect">
            <a:avLst/>
          </a:prstGeom>
          <a:noFill/>
        </p:spPr>
        <p:txBody>
          <a:bodyPr wrap="none" rtlCol="0">
            <a:spAutoFit/>
          </a:bodyPr>
          <a:lstStyle/>
          <a:p>
            <a:r>
              <a:rPr kumimoji="1" lang="en-US" altLang="ja-JP" sz="4800" dirty="0" smtClean="0">
                <a:solidFill>
                  <a:schemeClr val="bg1"/>
                </a:solidFill>
                <a:latin typeface="+mj-lt"/>
              </a:rPr>
              <a:t>92</a:t>
            </a:r>
            <a:endParaRPr kumimoji="1" lang="ja-JP" altLang="en-US" sz="4800" dirty="0">
              <a:solidFill>
                <a:schemeClr val="bg1"/>
              </a:solidFill>
              <a:latin typeface="+mj-lt"/>
            </a:endParaRPr>
          </a:p>
        </p:txBody>
      </p:sp>
      <p:sp>
        <p:nvSpPr>
          <p:cNvPr id="28" name="テキスト ボックス 27"/>
          <p:cNvSpPr txBox="1"/>
          <p:nvPr/>
        </p:nvSpPr>
        <p:spPr>
          <a:xfrm>
            <a:off x="1365942" y="7983750"/>
            <a:ext cx="968535" cy="400110"/>
          </a:xfrm>
          <a:prstGeom prst="rect">
            <a:avLst/>
          </a:prstGeom>
          <a:noFill/>
        </p:spPr>
        <p:txBody>
          <a:bodyPr wrap="none" rtlCol="0">
            <a:spAutoFit/>
          </a:bodyPr>
          <a:lstStyle/>
          <a:p>
            <a:pPr algn="ctr"/>
            <a:r>
              <a:rPr kumimoji="1" lang="en-US" altLang="ja-JP" sz="2000" dirty="0" smtClean="0">
                <a:solidFill>
                  <a:schemeClr val="accent1"/>
                </a:solidFill>
                <a:latin typeface="+mj-lt"/>
              </a:rPr>
              <a:t>Creative</a:t>
            </a:r>
            <a:endParaRPr kumimoji="1" lang="ja-JP" altLang="en-US" sz="2000" dirty="0">
              <a:solidFill>
                <a:schemeClr val="accent1"/>
              </a:solidFill>
              <a:latin typeface="+mj-lt"/>
            </a:endParaRPr>
          </a:p>
        </p:txBody>
      </p:sp>
      <p:sp>
        <p:nvSpPr>
          <p:cNvPr id="29" name="テキスト ボックス 28"/>
          <p:cNvSpPr txBox="1"/>
          <p:nvPr/>
        </p:nvSpPr>
        <p:spPr>
          <a:xfrm>
            <a:off x="3652596" y="7983750"/>
            <a:ext cx="1452642" cy="400110"/>
          </a:xfrm>
          <a:prstGeom prst="rect">
            <a:avLst/>
          </a:prstGeom>
          <a:noFill/>
        </p:spPr>
        <p:txBody>
          <a:bodyPr wrap="none" rtlCol="0">
            <a:spAutoFit/>
          </a:bodyPr>
          <a:lstStyle/>
          <a:p>
            <a:pPr algn="ctr"/>
            <a:r>
              <a:rPr kumimoji="1" lang="en-US" altLang="ja-JP" sz="2000" dirty="0" smtClean="0">
                <a:solidFill>
                  <a:schemeClr val="accent1"/>
                </a:solidFill>
                <a:latin typeface="+mj-lt"/>
              </a:rPr>
              <a:t>Management</a:t>
            </a:r>
            <a:endParaRPr kumimoji="1" lang="ja-JP" altLang="en-US" sz="2000" dirty="0">
              <a:solidFill>
                <a:schemeClr val="accent1"/>
              </a:solidFill>
              <a:latin typeface="+mj-lt"/>
            </a:endParaRPr>
          </a:p>
        </p:txBody>
      </p:sp>
      <p:sp>
        <p:nvSpPr>
          <p:cNvPr id="30" name="テキスト ボックス 29"/>
          <p:cNvSpPr txBox="1"/>
          <p:nvPr/>
        </p:nvSpPr>
        <p:spPr>
          <a:xfrm>
            <a:off x="6062295" y="7983750"/>
            <a:ext cx="1715534" cy="400110"/>
          </a:xfrm>
          <a:prstGeom prst="rect">
            <a:avLst/>
          </a:prstGeom>
          <a:noFill/>
        </p:spPr>
        <p:txBody>
          <a:bodyPr wrap="none" rtlCol="0">
            <a:spAutoFit/>
          </a:bodyPr>
          <a:lstStyle/>
          <a:p>
            <a:pPr algn="ctr"/>
            <a:r>
              <a:rPr kumimoji="1" lang="en-US" altLang="ja-JP" sz="2000" dirty="0" smtClean="0">
                <a:solidFill>
                  <a:schemeClr val="accent1"/>
                </a:solidFill>
                <a:latin typeface="+mj-lt"/>
              </a:rPr>
              <a:t>Communication</a:t>
            </a:r>
            <a:endParaRPr kumimoji="1" lang="ja-JP" altLang="en-US" sz="2000" dirty="0">
              <a:solidFill>
                <a:schemeClr val="accent1"/>
              </a:solidFill>
              <a:latin typeface="+mj-lt"/>
            </a:endParaRPr>
          </a:p>
        </p:txBody>
      </p:sp>
      <p:cxnSp>
        <p:nvCxnSpPr>
          <p:cNvPr id="32" name="直線コネクタ 31"/>
          <p:cNvCxnSpPr/>
          <p:nvPr/>
        </p:nvCxnSpPr>
        <p:spPr>
          <a:xfrm>
            <a:off x="932209" y="3523320"/>
            <a:ext cx="938112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02691"/>
      </p:ext>
    </p:extLst>
  </p:cSld>
  <p:clrMapOvr>
    <a:masterClrMapping/>
  </p:clrMapOvr>
  <mc:AlternateContent xmlns:mc="http://schemas.openxmlformats.org/markup-compatibility/2006" xmlns:p14="http://schemas.microsoft.com/office/powerpoint/2010/main">
    <mc:Choice Requires="p14">
      <p:transition spd="slow" p14:dur="800" advTm="9052">
        <p14:flythrough/>
      </p:transition>
    </mc:Choice>
    <mc:Fallback xmlns="">
      <p:transition spd="slow" advTm="90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150"/>
                            </p:stCondLst>
                            <p:childTnLst>
                              <p:par>
                                <p:cTn id="15" presetID="22" presetClass="entr" presetSubtype="2" fill="hold" nodeType="afterEffect">
                                  <p:stCondLst>
                                    <p:cond delay="50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500"/>
                                        <p:tgtEl>
                                          <p:spTgt spid="32"/>
                                        </p:tgtEl>
                                      </p:cBhvr>
                                    </p:animEffect>
                                  </p:childTnLst>
                                </p:cTn>
                              </p:par>
                            </p:childTnLst>
                          </p:cTn>
                        </p:par>
                        <p:par>
                          <p:cTn id="18" fill="hold">
                            <p:stCondLst>
                              <p:cond delay="2150"/>
                            </p:stCondLst>
                            <p:childTnLst>
                              <p:par>
                                <p:cTn id="19" presetID="2" presetClass="entr" presetSubtype="8" fill="hold" grpId="0" nodeType="after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par>
                          <p:cTn id="23" fill="hold">
                            <p:stCondLst>
                              <p:cond delay="2900"/>
                            </p:stCondLst>
                            <p:childTnLst>
                              <p:par>
                                <p:cTn id="24" presetID="3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750" fill="hold"/>
                                        <p:tgtEl>
                                          <p:spTgt spid="2"/>
                                        </p:tgtEl>
                                        <p:attrNameLst>
                                          <p:attrName>ppt_w</p:attrName>
                                        </p:attrNameLst>
                                      </p:cBhvr>
                                      <p:tavLst>
                                        <p:tav tm="0">
                                          <p:val>
                                            <p:fltVal val="0"/>
                                          </p:val>
                                        </p:tav>
                                        <p:tav tm="100000">
                                          <p:val>
                                            <p:strVal val="#ppt_w"/>
                                          </p:val>
                                        </p:tav>
                                      </p:tavLst>
                                    </p:anim>
                                    <p:anim calcmode="lin" valueType="num">
                                      <p:cBhvr>
                                        <p:cTn id="27" dur="750" fill="hold"/>
                                        <p:tgtEl>
                                          <p:spTgt spid="2"/>
                                        </p:tgtEl>
                                        <p:attrNameLst>
                                          <p:attrName>ppt_h</p:attrName>
                                        </p:attrNameLst>
                                      </p:cBhvr>
                                      <p:tavLst>
                                        <p:tav tm="0">
                                          <p:val>
                                            <p:fltVal val="0"/>
                                          </p:val>
                                        </p:tav>
                                        <p:tav tm="100000">
                                          <p:val>
                                            <p:strVal val="#ppt_h"/>
                                          </p:val>
                                        </p:tav>
                                      </p:tavLst>
                                    </p:anim>
                                    <p:anim calcmode="lin" valueType="num">
                                      <p:cBhvr>
                                        <p:cTn id="28" dur="750" fill="hold"/>
                                        <p:tgtEl>
                                          <p:spTgt spid="2"/>
                                        </p:tgtEl>
                                        <p:attrNameLst>
                                          <p:attrName>style.rotation</p:attrName>
                                        </p:attrNameLst>
                                      </p:cBhvr>
                                      <p:tavLst>
                                        <p:tav tm="0">
                                          <p:val>
                                            <p:fltVal val="90"/>
                                          </p:val>
                                        </p:tav>
                                        <p:tav tm="100000">
                                          <p:val>
                                            <p:fltVal val="0"/>
                                          </p:val>
                                        </p:tav>
                                      </p:tavLst>
                                    </p:anim>
                                    <p:animEffect transition="in" filter="fade">
                                      <p:cBhvr>
                                        <p:cTn id="29" dur="750"/>
                                        <p:tgtEl>
                                          <p:spTgt spid="2"/>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365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150"/>
                            </p:stCondLst>
                            <p:childTnLst>
                              <p:par>
                                <p:cTn id="38" presetID="31"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750" fill="hold"/>
                                        <p:tgtEl>
                                          <p:spTgt spid="4"/>
                                        </p:tgtEl>
                                        <p:attrNameLst>
                                          <p:attrName>ppt_w</p:attrName>
                                        </p:attrNameLst>
                                      </p:cBhvr>
                                      <p:tavLst>
                                        <p:tav tm="0">
                                          <p:val>
                                            <p:fltVal val="0"/>
                                          </p:val>
                                        </p:tav>
                                        <p:tav tm="100000">
                                          <p:val>
                                            <p:strVal val="#ppt_w"/>
                                          </p:val>
                                        </p:tav>
                                      </p:tavLst>
                                    </p:anim>
                                    <p:anim calcmode="lin" valueType="num">
                                      <p:cBhvr>
                                        <p:cTn id="41" dur="750" fill="hold"/>
                                        <p:tgtEl>
                                          <p:spTgt spid="4"/>
                                        </p:tgtEl>
                                        <p:attrNameLst>
                                          <p:attrName>ppt_h</p:attrName>
                                        </p:attrNameLst>
                                      </p:cBhvr>
                                      <p:tavLst>
                                        <p:tav tm="0">
                                          <p:val>
                                            <p:fltVal val="0"/>
                                          </p:val>
                                        </p:tav>
                                        <p:tav tm="100000">
                                          <p:val>
                                            <p:strVal val="#ppt_h"/>
                                          </p:val>
                                        </p:tav>
                                      </p:tavLst>
                                    </p:anim>
                                    <p:anim calcmode="lin" valueType="num">
                                      <p:cBhvr>
                                        <p:cTn id="42" dur="750" fill="hold"/>
                                        <p:tgtEl>
                                          <p:spTgt spid="4"/>
                                        </p:tgtEl>
                                        <p:attrNameLst>
                                          <p:attrName>style.rotation</p:attrName>
                                        </p:attrNameLst>
                                      </p:cBhvr>
                                      <p:tavLst>
                                        <p:tav tm="0">
                                          <p:val>
                                            <p:fltVal val="90"/>
                                          </p:val>
                                        </p:tav>
                                        <p:tav tm="100000">
                                          <p:val>
                                            <p:fltVal val="0"/>
                                          </p:val>
                                        </p:tav>
                                      </p:tavLst>
                                    </p:anim>
                                    <p:animEffect transition="in" filter="fade">
                                      <p:cBhvr>
                                        <p:cTn id="43" dur="750"/>
                                        <p:tgtEl>
                                          <p:spTgt spid="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par>
                          <p:cTn id="47" fill="hold">
                            <p:stCondLst>
                              <p:cond delay="490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5400"/>
                            </p:stCondLst>
                            <p:childTnLst>
                              <p:par>
                                <p:cTn id="52" presetID="31" presetClass="entr" presetSubtype="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750" fill="hold"/>
                                        <p:tgtEl>
                                          <p:spTgt spid="5"/>
                                        </p:tgtEl>
                                        <p:attrNameLst>
                                          <p:attrName>ppt_w</p:attrName>
                                        </p:attrNameLst>
                                      </p:cBhvr>
                                      <p:tavLst>
                                        <p:tav tm="0">
                                          <p:val>
                                            <p:fltVal val="0"/>
                                          </p:val>
                                        </p:tav>
                                        <p:tav tm="100000">
                                          <p:val>
                                            <p:strVal val="#ppt_w"/>
                                          </p:val>
                                        </p:tav>
                                      </p:tavLst>
                                    </p:anim>
                                    <p:anim calcmode="lin" valueType="num">
                                      <p:cBhvr>
                                        <p:cTn id="55" dur="750" fill="hold"/>
                                        <p:tgtEl>
                                          <p:spTgt spid="5"/>
                                        </p:tgtEl>
                                        <p:attrNameLst>
                                          <p:attrName>ppt_h</p:attrName>
                                        </p:attrNameLst>
                                      </p:cBhvr>
                                      <p:tavLst>
                                        <p:tav tm="0">
                                          <p:val>
                                            <p:fltVal val="0"/>
                                          </p:val>
                                        </p:tav>
                                        <p:tav tm="100000">
                                          <p:val>
                                            <p:strVal val="#ppt_h"/>
                                          </p:val>
                                        </p:tav>
                                      </p:tavLst>
                                    </p:anim>
                                    <p:anim calcmode="lin" valueType="num">
                                      <p:cBhvr>
                                        <p:cTn id="56" dur="750" fill="hold"/>
                                        <p:tgtEl>
                                          <p:spTgt spid="5"/>
                                        </p:tgtEl>
                                        <p:attrNameLst>
                                          <p:attrName>style.rotation</p:attrName>
                                        </p:attrNameLst>
                                      </p:cBhvr>
                                      <p:tavLst>
                                        <p:tav tm="0">
                                          <p:val>
                                            <p:fltVal val="90"/>
                                          </p:val>
                                        </p:tav>
                                        <p:tav tm="100000">
                                          <p:val>
                                            <p:fltVal val="0"/>
                                          </p:val>
                                        </p:tav>
                                      </p:tavLst>
                                    </p:anim>
                                    <p:animEffect transition="in" filter="fade">
                                      <p:cBhvr>
                                        <p:cTn id="57" dur="750"/>
                                        <p:tgtEl>
                                          <p:spTgt spid="5"/>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par>
                          <p:cTn id="61" fill="hold">
                            <p:stCondLst>
                              <p:cond delay="6150"/>
                            </p:stCondLst>
                            <p:childTnLst>
                              <p:par>
                                <p:cTn id="62" presetID="10"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24" grpId="0"/>
      <p:bldP spid="26" grpId="0"/>
      <p:bldP spid="27" grpId="0"/>
      <p:bldP spid="28" grpId="0"/>
      <p:bldP spid="29" grpId="0"/>
      <p:bldP spid="3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107</a:t>
            </a:fld>
            <a:endParaRPr lang="en-US" dirty="0"/>
          </a:p>
        </p:txBody>
      </p:sp>
      <p:sp>
        <p:nvSpPr>
          <p:cNvPr id="15" name="テキスト プレースホルダー 14"/>
          <p:cNvSpPr>
            <a:spLocks noGrp="1"/>
          </p:cNvSpPr>
          <p:nvPr>
            <p:ph type="body" sz="quarter" idx="15"/>
          </p:nvPr>
        </p:nvSpPr>
        <p:spPr/>
        <p:txBody>
          <a:bodyPr/>
          <a:lstStyle/>
          <a:p>
            <a:r>
              <a:rPr kumimoji="1" lang="en-US" altLang="ja-JP" dirty="0"/>
              <a:t>Mei ludus latine detraxit at, malorum minimum mnesarchum cu vel. Maiorum rationibus efficiantur te mea, et atqui constituto mea.</a:t>
            </a:r>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Mel eius nostro splendide at, ei nam dicat detracto scriptorem. Ea dolore scaevola vim. Solum everti sensibus has cu, tale errem vel in.</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a:t>
            </a:r>
            <a:r>
              <a:rPr kumimoji="1" lang="en-US" altLang="ja-JP" dirty="0" smtClean="0"/>
              <a:t>in.</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a: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2x2 IMAGES</a:t>
            </a:r>
            <a:endParaRPr kumimoji="1" lang="ja-JP" altLang="en-US" dirty="0"/>
          </a:p>
        </p:txBody>
      </p:sp>
      <p:sp>
        <p:nvSpPr>
          <p:cNvPr id="2" name="図プレースホルダー 1"/>
          <p:cNvSpPr>
            <a:spLocks noGrp="1"/>
          </p:cNvSpPr>
          <p:nvPr>
            <p:ph type="pic" sz="quarter" idx="12"/>
          </p:nvPr>
        </p:nvSpPr>
        <p:spPr/>
      </p:sp>
      <p:sp>
        <p:nvSpPr>
          <p:cNvPr id="6" name="図プレースホルダー 5"/>
          <p:cNvSpPr>
            <a:spLocks noGrp="1"/>
          </p:cNvSpPr>
          <p:nvPr>
            <p:ph type="pic" sz="quarter" idx="18"/>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16"/>
          </p:nvPr>
        </p:nvSpPr>
        <p:spPr/>
      </p:sp>
    </p:spTree>
    <p:extLst>
      <p:ext uri="{BB962C8B-B14F-4D97-AF65-F5344CB8AC3E}">
        <p14:creationId xmlns:p14="http://schemas.microsoft.com/office/powerpoint/2010/main" val="270799693"/>
      </p:ext>
    </p:extLst>
  </p:cSld>
  <p:clrMapOvr>
    <a:masterClrMapping/>
  </p:clrMapOvr>
  <p:transition spd="slow" advTm="6216">
    <p:wip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108</a:t>
            </a:fld>
            <a:endParaRPr lang="en-US" dirty="0"/>
          </a:p>
        </p:txBody>
      </p:sp>
      <p:sp>
        <p:nvSpPr>
          <p:cNvPr id="6" name="テキスト プレースホルダー 5"/>
          <p:cNvSpPr>
            <a:spLocks noGrp="1"/>
          </p:cNvSpPr>
          <p:nvPr>
            <p:ph type="body" sz="quarter" idx="15"/>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Ex est latine aperiam omittantur, probatus delicata sed id. </a:t>
            </a:r>
            <a:r>
              <a:rPr kumimoji="1" lang="en-US" altLang="ja-JP" dirty="0">
                <a:solidFill>
                  <a:schemeClr val="accent2"/>
                </a:solidFill>
              </a:rPr>
              <a:t>His illum alienum ei</a:t>
            </a:r>
            <a:r>
              <a:rPr kumimoji="1" lang="en-US" altLang="ja-JP" dirty="0"/>
              <a:t>, urbanitas cotidieque at nam.</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Ad primis alterum prodesset vel, ei eum augue aliquando. Tollit splendide in usu, cum cu recteque omittantur. </a:t>
            </a:r>
            <a:endParaRPr kumimoji="1" lang="ja-JP" altLang="en-US" dirty="0"/>
          </a:p>
        </p:txBody>
      </p:sp>
      <p:sp>
        <p:nvSpPr>
          <p:cNvPr id="12" name="テキスト プレースホルダー 11"/>
          <p:cNvSpPr>
            <a:spLocks noGrp="1"/>
          </p:cNvSpPr>
          <p:nvPr>
            <p:ph type="body" sz="quarter" idx="21"/>
          </p:nvPr>
        </p:nvSpPr>
        <p:spPr/>
        <p:txBody>
          <a:bodyPr/>
          <a:lstStyle/>
          <a:p>
            <a:r>
              <a:rPr kumimoji="1" lang="en-US" altLang="ja-JP" dirty="0"/>
              <a:t>Te modo imperdiet pro. Cu usu possit omittam luptatum, </a:t>
            </a:r>
            <a:r>
              <a:rPr kumimoji="1" lang="en-US" altLang="ja-JP" dirty="0">
                <a:solidFill>
                  <a:schemeClr val="accent2"/>
                </a:solidFill>
              </a:rPr>
              <a:t>tollit scripta argumentum qui id</a:t>
            </a:r>
            <a:r>
              <a:rPr kumimoji="1" lang="en-US" altLang="ja-JP" dirty="0"/>
              <a:t>, scripta suscipit nominati est ut.</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a:t>Altera eirmod sed ad, novum discere nam ne. Mea an partiendo deterruisset, eos regione comprehensam ex. An cum quis adipiscing.</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Solet tritani petentium vis ad, at putant iuvaret corrumpit est.</a:t>
            </a:r>
          </a:p>
          <a:p>
            <a:endParaRPr kumimoji="1" lang="ja-JP" altLang="en-US" dirty="0"/>
          </a:p>
        </p:txBody>
      </p:sp>
      <p:sp>
        <p:nvSpPr>
          <p:cNvPr id="5" name="タイトル 4"/>
          <p:cNvSpPr>
            <a:spLocks noGrp="1"/>
          </p:cNvSpPr>
          <p:nvPr>
            <p:ph type="title"/>
          </p:nvPr>
        </p:nvSpPr>
        <p:spPr/>
        <p:txBody>
          <a:bodyPr/>
          <a:lstStyle/>
          <a:p>
            <a:r>
              <a:rPr kumimoji="1" lang="en-US" altLang="ja-JP" dirty="0" smtClean="0"/>
              <a:t>2x3 IMAGES</a:t>
            </a:r>
            <a:endParaRPr kumimoji="1" lang="ja-JP" altLang="en-US" dirty="0"/>
          </a:p>
        </p:txBody>
      </p:sp>
      <p:sp>
        <p:nvSpPr>
          <p:cNvPr id="2" name="図プレースホルダー 1"/>
          <p:cNvSpPr>
            <a:spLocks noGrp="1"/>
          </p:cNvSpPr>
          <p:nvPr>
            <p:ph type="pic" sz="quarter" idx="12"/>
          </p:nvPr>
        </p:nvSpPr>
        <p:spPr/>
      </p:sp>
      <p:sp>
        <p:nvSpPr>
          <p:cNvPr id="7" name="図プレースホルダー 6"/>
          <p:cNvSpPr>
            <a:spLocks noGrp="1"/>
          </p:cNvSpPr>
          <p:nvPr>
            <p:ph type="pic" sz="quarter" idx="20"/>
          </p:nvPr>
        </p:nvSpPr>
        <p:spPr/>
      </p:sp>
      <p:sp>
        <p:nvSpPr>
          <p:cNvPr id="9" name="図プレースホルダー 8"/>
          <p:cNvSpPr>
            <a:spLocks noGrp="1"/>
          </p:cNvSpPr>
          <p:nvPr>
            <p:ph type="pic" sz="quarter" idx="22"/>
          </p:nvPr>
        </p:nvSpPr>
        <p:spPr/>
      </p:sp>
      <p:sp>
        <p:nvSpPr>
          <p:cNvPr id="11" name="図プレースホルダー 10"/>
          <p:cNvSpPr>
            <a:spLocks noGrp="1"/>
          </p:cNvSpPr>
          <p:nvPr>
            <p:ph type="pic" sz="quarter" idx="16"/>
          </p:nvPr>
        </p:nvSpPr>
        <p:spPr/>
      </p:sp>
      <p:sp>
        <p:nvSpPr>
          <p:cNvPr id="13" name="図プレースホルダー 12"/>
          <p:cNvSpPr>
            <a:spLocks noGrp="1"/>
          </p:cNvSpPr>
          <p:nvPr>
            <p:ph type="pic" sz="quarter" idx="18"/>
          </p:nvPr>
        </p:nvSpPr>
        <p:spPr/>
      </p:sp>
      <p:sp>
        <p:nvSpPr>
          <p:cNvPr id="14" name="図プレースホルダー 13"/>
          <p:cNvSpPr>
            <a:spLocks noGrp="1"/>
          </p:cNvSpPr>
          <p:nvPr>
            <p:ph type="pic" sz="quarter" idx="24"/>
          </p:nvPr>
        </p:nvSpPr>
        <p:spPr/>
      </p:sp>
    </p:spTree>
    <p:extLst>
      <p:ext uri="{BB962C8B-B14F-4D97-AF65-F5344CB8AC3E}">
        <p14:creationId xmlns:p14="http://schemas.microsoft.com/office/powerpoint/2010/main" val="382586493"/>
      </p:ext>
    </p:extLst>
  </p:cSld>
  <p:clrMapOvr>
    <a:masterClrMapping/>
  </p:clrMapOvr>
  <p:transition spd="slow" advTm="7857">
    <p:wip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5"/>
          </p:nvPr>
        </p:nvSpPr>
        <p:spPr/>
        <p:txBody>
          <a:bodyPr/>
          <a:lstStyle/>
          <a:p>
            <a:r>
              <a:rPr kumimoji="1" lang="en-US" altLang="ja-JP" dirty="0"/>
              <a:t>Minim accumsan verterem vel ex, vocent accusamus dissentiunt usu ut. Duis tation sententiae no vel, ut detracto perfecto delicatissimi usu, diam utroque id pri. Id vix dicat animal abhorreant. Aliquid disputando et mea, labore malorum disputationi at mei.</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smtClean="0"/>
              <a:t>PHOTOGRAPHY 1</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Feugait intellegat no cum, no ius percipit voluptaria omittantur, modo brute cu quo. Vel suas vivendo ut, ea zril copiosae efficiendi has, mea maluisset eloquentiam in. Eleifend disputando ne cum, dicam delenit has cu. Qui an mutat oblique interpretaris.</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PHOTOGRAPHY </a:t>
            </a:r>
            <a:r>
              <a:rPr kumimoji="1" lang="en-US" altLang="ja-JP" dirty="0" smtClean="0"/>
              <a:t>2</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1"/>
          </p:nvPr>
        </p:nvSpPr>
        <p:spPr/>
      </p:sp>
    </p:spTree>
    <p:extLst>
      <p:ext uri="{BB962C8B-B14F-4D97-AF65-F5344CB8AC3E}">
        <p14:creationId xmlns:p14="http://schemas.microsoft.com/office/powerpoint/2010/main" val="3273782577"/>
      </p:ext>
    </p:extLst>
  </p:cSld>
  <p:clrMapOvr>
    <a:masterClrMapping/>
  </p:clrMapOvr>
  <p:transition spd="slow" advTm="4484">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endParaRPr kumimoji="1" lang="ja-JP" altLang="en-US"/>
          </a:p>
        </p:txBody>
      </p:sp>
      <p:pic>
        <p:nvPicPr>
          <p:cNvPr id="25" name="図プレースホルダー 24"/>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ABOUT US</a:t>
            </a:r>
            <a:endParaRPr kumimoji="1" lang="ja-JP" altLang="en-US" dirty="0"/>
          </a:p>
        </p:txBody>
      </p:sp>
    </p:spTree>
    <p:extLst>
      <p:ext uri="{BB962C8B-B14F-4D97-AF65-F5344CB8AC3E}">
        <p14:creationId xmlns:p14="http://schemas.microsoft.com/office/powerpoint/2010/main" val="1193918127"/>
      </p:ext>
    </p:extLst>
  </p:cSld>
  <p:clrMapOvr>
    <a:masterClrMapping/>
  </p:clrMapOvr>
  <mc:AlternateContent xmlns:mc="http://schemas.openxmlformats.org/markup-compatibility/2006" xmlns:p14="http://schemas.microsoft.com/office/powerpoint/2010/main">
    <mc:Choice Requires="p14">
      <p:transition spd="slow" p14:dur="1250" advTm="3666">
        <p14:flip dir="r"/>
      </p:transition>
    </mc:Choice>
    <mc:Fallback xmlns="">
      <p:transition spd="slow" advTm="3666">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8"/>
          </p:nvPr>
        </p:nvSpPr>
        <p:spPr/>
      </p:sp>
      <p:sp>
        <p:nvSpPr>
          <p:cNvPr id="4" name="図プレースホルダー 3"/>
          <p:cNvSpPr>
            <a:spLocks noGrp="1"/>
          </p:cNvSpPr>
          <p:nvPr>
            <p:ph type="pic" sz="quarter" idx="16"/>
          </p:nvPr>
        </p:nvSpPr>
        <p:spPr/>
      </p:sp>
      <p:sp>
        <p:nvSpPr>
          <p:cNvPr id="10" name="テキスト プレースホルダー 9"/>
          <p:cNvSpPr>
            <a:spLocks noGrp="1"/>
          </p:cNvSpPr>
          <p:nvPr>
            <p:ph type="body" sz="quarter" idx="15"/>
          </p:nvPr>
        </p:nvSpPr>
        <p:spPr/>
        <p:txBody>
          <a:bodyPr/>
          <a:lstStyle/>
          <a:p>
            <a:endParaRPr kumimoji="1" lang="ja-JP" altLang="en-US"/>
          </a:p>
        </p:txBody>
      </p:sp>
      <p:sp>
        <p:nvSpPr>
          <p:cNvPr id="12" name="テキスト プレースホルダー 11"/>
          <p:cNvSpPr>
            <a:spLocks noGrp="1"/>
          </p:cNvSpPr>
          <p:nvPr>
            <p:ph type="body" sz="quarter" idx="17"/>
          </p:nvPr>
        </p:nvSpPr>
        <p:spPr/>
        <p:txBody>
          <a:bodyPr/>
          <a:lstStyle/>
          <a:p>
            <a:endParaRPr kumimoji="1" lang="ja-JP" altLang="en-US"/>
          </a:p>
        </p:txBody>
      </p:sp>
      <p:sp>
        <p:nvSpPr>
          <p:cNvPr id="9" name="テキスト プレースホルダー 8"/>
          <p:cNvSpPr>
            <a:spLocks noGrp="1"/>
          </p:cNvSpPr>
          <p:nvPr>
            <p:ph type="body" sz="quarter" idx="14"/>
          </p:nvPr>
        </p:nvSpPr>
        <p:spPr/>
        <p:txBody>
          <a:bodyPr/>
          <a:lstStyle/>
          <a:p>
            <a:endParaRPr kumimoji="1" lang="ja-JP" altLang="en-US"/>
          </a:p>
        </p:txBody>
      </p:sp>
      <p:sp>
        <p:nvSpPr>
          <p:cNvPr id="14" name="テキスト プレースホルダー 13"/>
          <p:cNvSpPr>
            <a:spLocks noGrp="1"/>
          </p:cNvSpPr>
          <p:nvPr>
            <p:ph type="body" sz="quarter" idx="38"/>
          </p:nvPr>
        </p:nvSpPr>
        <p:spPr/>
        <p:txBody>
          <a:bodyPr/>
          <a:lstStyle/>
          <a:p>
            <a:r>
              <a:rPr kumimoji="1" lang="en-US" altLang="ja-JP" dirty="0" smtClean="0"/>
              <a:t>DESKTOP IMAGES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Mundi prompta conceptam eam ei, an amet dicant prompta cum. </a:t>
            </a:r>
          </a:p>
          <a:p>
            <a:r>
              <a:rPr kumimoji="1" lang="en-US" altLang="ja-JP" dirty="0"/>
              <a:t>Ut per quas graeco lucilius. </a:t>
            </a:r>
            <a:r>
              <a:rPr kumimoji="1" lang="en-US" altLang="ja-JP" dirty="0">
                <a:solidFill>
                  <a:schemeClr val="accent2"/>
                </a:solidFill>
              </a:rPr>
              <a:t>Te veri contentiones est</a:t>
            </a:r>
            <a:r>
              <a:rPr kumimoji="1" lang="en-US" altLang="ja-JP" dirty="0"/>
              <a:t>, ne verear alienum per. </a:t>
            </a:r>
          </a:p>
          <a:p>
            <a:r>
              <a:rPr kumimoji="1" lang="en-US" altLang="ja-JP" dirty="0"/>
              <a:t>Mollis detraxit eu vel. Est purto nemore ne</a:t>
            </a:r>
            <a:r>
              <a:rPr kumimoji="1" lang="en-US" altLang="ja-JP" dirty="0" smtClean="0"/>
              <a:t>.</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110</a:t>
            </a:fld>
            <a:endParaRPr lang="en-US" dirty="0"/>
          </a:p>
        </p:txBody>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729414125"/>
      </p:ext>
    </p:extLst>
  </p:cSld>
  <p:clrMapOvr>
    <a:masterClrMapping/>
  </p:clrMapOvr>
  <p:transition spd="slow" advTm="6049">
    <p:wip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111</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a:t>
            </a:r>
            <a:r>
              <a:rPr kumimoji="1" lang="en-US" altLang="ja-JP" dirty="0" smtClean="0"/>
              <a:t>necessitatibus.</a:t>
            </a:r>
            <a:endParaRPr kumimoji="1" lang="ja-JP" altLang="en-US" dirty="0"/>
          </a:p>
        </p:txBody>
      </p:sp>
      <p:sp>
        <p:nvSpPr>
          <p:cNvPr id="20" name="テキスト プレースホルダー 19"/>
          <p:cNvSpPr>
            <a:spLocks noGrp="1"/>
          </p:cNvSpPr>
          <p:nvPr>
            <p:ph type="body" sz="quarter" idx="16"/>
          </p:nvPr>
        </p:nvSpPr>
        <p:spPr/>
        <p:txBody>
          <a:bodyPr/>
          <a:lstStyle/>
          <a:p>
            <a:r>
              <a:rPr kumimoji="1" lang="en-US" altLang="ja-JP" dirty="0" smtClean="0"/>
              <a:t>PUBLISHING</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smtClean="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recteque, ad verear blandit definitionem per.</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SEO MARKETING</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WEB DESIGN</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smtClean="0"/>
              <a:t>3</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a:t>
            </a:r>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smtClean="0"/>
              <a:t>TRAVEL PLANNING</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smtClean="0"/>
              <a:t>4</a:t>
            </a:r>
            <a:endParaRPr kumimoji="1" lang="ja-JP" altLang="en-US" dirty="0"/>
          </a:p>
        </p:txBody>
      </p:sp>
      <p:sp>
        <p:nvSpPr>
          <p:cNvPr id="31" name="テキスト プレースホルダー 30"/>
          <p:cNvSpPr>
            <a:spLocks noGrp="1"/>
          </p:cNvSpPr>
          <p:nvPr>
            <p:ph type="body" sz="quarter" idx="31"/>
          </p:nvPr>
        </p:nvSpPr>
        <p:spPr/>
        <p:txBody>
          <a:bodyPr/>
          <a:lstStyle/>
          <a:p>
            <a:r>
              <a:rPr kumimoji="1" lang="en-US" altLang="ja-JP" dirty="0"/>
              <a:t>Te labores menandri scribentur sit, pro id offendit </a:t>
            </a:r>
            <a:r>
              <a:rPr kumimoji="1" lang="en-US" altLang="ja-JP" dirty="0" smtClean="0"/>
              <a:t>sadipscing. Iusto </a:t>
            </a:r>
            <a:r>
              <a:rPr kumimoji="1" lang="en-US" altLang="ja-JP" dirty="0"/>
              <a:t>possim vix ea, at pro inani tation, accusam cotidieque at sed.</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smtClean="0"/>
              <a:t>ONLINE SHOP</a:t>
            </a:r>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smtClean="0"/>
              <a:t>5</a:t>
            </a:r>
            <a:endParaRPr kumimoji="1" lang="ja-JP" altLang="en-US" dirty="0"/>
          </a:p>
        </p:txBody>
      </p:sp>
      <p:sp>
        <p:nvSpPr>
          <p:cNvPr id="34" name="テキスト プレースホルダー 33"/>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p:txBody>
      </p:sp>
      <p:sp>
        <p:nvSpPr>
          <p:cNvPr id="35" name="テキスト プレースホルダー 34"/>
          <p:cNvSpPr>
            <a:spLocks noGrp="1"/>
          </p:cNvSpPr>
          <p:nvPr>
            <p:ph type="body" sz="quarter" idx="35"/>
          </p:nvPr>
        </p:nvSpPr>
        <p:spPr/>
        <p:txBody>
          <a:bodyPr/>
          <a:lstStyle/>
          <a:p>
            <a:r>
              <a:rPr kumimoji="1" lang="en-US" altLang="ja-JP" dirty="0" smtClean="0"/>
              <a:t>EDUCATION</a:t>
            </a:r>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smtClean="0"/>
              <a:t>6</a:t>
            </a:r>
            <a:endParaRPr kumimoji="1" lang="ja-JP" altLang="en-US" dirty="0"/>
          </a:p>
        </p:txBody>
      </p:sp>
    </p:spTree>
    <p:extLst>
      <p:ext uri="{BB962C8B-B14F-4D97-AF65-F5344CB8AC3E}">
        <p14:creationId xmlns:p14="http://schemas.microsoft.com/office/powerpoint/2010/main" val="3590256102"/>
      </p:ext>
    </p:extLst>
  </p:cSld>
  <p:clrMapOvr>
    <a:masterClrMapping/>
  </p:clrMapOvr>
  <p:transition spd="slow" advTm="7631">
    <p:wip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KEY TAKEAWAYS</a:t>
            </a:r>
            <a:endParaRPr kumimoji="1" lang="ja-JP" altLang="en-US" dirty="0"/>
          </a:p>
        </p:txBody>
      </p:sp>
      <p:sp>
        <p:nvSpPr>
          <p:cNvPr id="9" name="テキスト プレースホルダー 8"/>
          <p:cNvSpPr>
            <a:spLocks noGrp="1"/>
          </p:cNvSpPr>
          <p:nvPr>
            <p:ph type="body" sz="quarter" idx="16"/>
          </p:nvPr>
        </p:nvSpPr>
        <p:spPr/>
        <p:txBody>
          <a:bodyPr/>
          <a:lstStyle/>
          <a:p>
            <a:r>
              <a:rPr kumimoji="1" lang="en-US" altLang="ja-JP" dirty="0"/>
              <a:t>Ei qui autem numquam, mea eu veri etiam convenire, mel te bonorum accusam suscipit. </a:t>
            </a:r>
            <a:endParaRPr kumimoji="1" lang="en-US" altLang="ja-JP" dirty="0" smtClean="0"/>
          </a:p>
          <a:p>
            <a:r>
              <a:rPr kumimoji="1" lang="en-US" altLang="ja-JP" dirty="0" smtClean="0"/>
              <a:t>Cu </a:t>
            </a:r>
            <a:r>
              <a:rPr kumimoji="1" lang="en-US" altLang="ja-JP" dirty="0"/>
              <a:t>justo mucius his, nulla commodo qualisque ex qui.</a:t>
            </a:r>
            <a:br>
              <a:rPr kumimoji="1" lang="en-US" altLang="ja-JP" dirty="0"/>
            </a:br>
            <a:r>
              <a:rPr kumimoji="1" lang="en-US" altLang="ja-JP" dirty="0">
                <a:solidFill>
                  <a:schemeClr val="accent2"/>
                </a:solidFill>
              </a:rPr>
              <a:t>No nec idque admodum adolescens</a:t>
            </a:r>
            <a:r>
              <a:rPr kumimoji="1" lang="en-US" altLang="ja-JP" dirty="0"/>
              <a:t>, eleifend antiopam ut </a:t>
            </a:r>
            <a:r>
              <a:rPr kumimoji="1" lang="en-US" altLang="ja-JP" dirty="0" smtClean="0"/>
              <a:t>mea.</a:t>
            </a:r>
            <a:br>
              <a:rPr kumimoji="1" lang="en-US" altLang="ja-JP" dirty="0" smtClean="0"/>
            </a:br>
            <a:r>
              <a:rPr kumimoji="1" lang="en-US" altLang="ja-JP" dirty="0" smtClean="0"/>
              <a:t>Has </a:t>
            </a:r>
            <a:r>
              <a:rPr kumimoji="1" lang="en-US" altLang="ja-JP" dirty="0"/>
              <a:t>quodsi vituperata an, modus utroque interpretaris eum an. </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smtClean="0"/>
              <a:t>HEART</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a:t>Ex mel scripta accumsan, eu mel duis harum omittam, his tollit propriae consetetur at.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smtClean="0"/>
              <a:t>DESIGN</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Vis ne inani vocibus. An vis timeam oblique, id munere utamur assentior pro.</a:t>
            </a:r>
            <a:endParaRPr kumimoji="1" lang="ja-JP" altLang="en-US" dirty="0"/>
          </a:p>
        </p:txBody>
      </p:sp>
      <p:sp>
        <p:nvSpPr>
          <p:cNvPr id="14" name="テキスト プレースホルダー 13"/>
          <p:cNvSpPr>
            <a:spLocks noGrp="1"/>
          </p:cNvSpPr>
          <p:nvPr>
            <p:ph type="body" sz="quarter" idx="21"/>
          </p:nvPr>
        </p:nvSpPr>
        <p:spPr/>
        <p:txBody>
          <a:bodyPr/>
          <a:lstStyle/>
          <a:p>
            <a:r>
              <a:rPr kumimoji="1" lang="en-US" altLang="ja-JP" dirty="0" smtClean="0"/>
              <a:t>CONFICENCE</a:t>
            </a:r>
            <a:endParaRPr kumimoji="1" lang="ja-JP" altLang="en-US" dirty="0"/>
          </a:p>
        </p:txBody>
      </p:sp>
      <p:sp>
        <p:nvSpPr>
          <p:cNvPr id="15" name="テキスト プレースホルダー 14"/>
          <p:cNvSpPr>
            <a:spLocks noGrp="1"/>
          </p:cNvSpPr>
          <p:nvPr>
            <p:ph type="body" sz="quarter" idx="22"/>
          </p:nvPr>
        </p:nvSpPr>
        <p:spPr/>
        <p:txBody>
          <a:bodyPr/>
          <a:lstStyle/>
          <a:p>
            <a:r>
              <a:rPr kumimoji="1" lang="en-US" altLang="ja-JP" dirty="0"/>
              <a:t>Mundi errem principes vis ad. Facer voluptaria no eam.</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smtClean="0"/>
              <a:t>SATISFACTION</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smtClean="0"/>
              <a:t>CREATIVE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smtClean="0"/>
              <a:t>LEADERSIP</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smtClean="0"/>
              <a:t>SATISFACTION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112</a:t>
            </a:fld>
            <a:endParaRPr lang="en-US" dirty="0"/>
          </a:p>
        </p:txBody>
      </p:sp>
    </p:spTree>
    <p:extLst>
      <p:ext uri="{BB962C8B-B14F-4D97-AF65-F5344CB8AC3E}">
        <p14:creationId xmlns:p14="http://schemas.microsoft.com/office/powerpoint/2010/main" val="369904359"/>
      </p:ext>
    </p:extLst>
  </p:cSld>
  <p:clrMapOvr>
    <a:masterClrMapping/>
  </p:clrMapOvr>
  <p:transition spd="slow" advTm="7957">
    <p:wip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6" name="テキスト プレースホルダー 5"/>
          <p:cNvSpPr>
            <a:spLocks noGrp="1"/>
          </p:cNvSpPr>
          <p:nvPr>
            <p:ph type="body" sz="quarter" idx="11"/>
          </p:nvPr>
        </p:nvSpPr>
        <p:spPr/>
        <p:txBody>
          <a:bodyPr/>
          <a:lstStyle/>
          <a:p>
            <a:r>
              <a:rPr kumimoji="1" lang="en-US" altLang="ja-JP" dirty="0" smtClean="0"/>
              <a:t>FLY HIGH, WHERE NOBODY CAN TOUCH YOU!</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a:t>Eu iudicabit definiebas vim. Ad his amet dicant perfecto, pri ex case prodesset, his meliore invenire et. </a:t>
            </a:r>
            <a:endParaRPr kumimoji="1" lang="en-US" altLang="ja-JP" dirty="0" smtClean="0"/>
          </a:p>
          <a:p>
            <a:r>
              <a:rPr kumimoji="1" lang="en-US" altLang="ja-JP" dirty="0" smtClean="0"/>
              <a:t>Te </a:t>
            </a:r>
            <a:r>
              <a:rPr kumimoji="1" lang="en-US" altLang="ja-JP" dirty="0"/>
              <a:t>ridens prompta pri, ne nam dicat mandamus, quaestio senserit an mei. </a:t>
            </a:r>
            <a:endParaRPr kumimoji="1" lang="en-US" altLang="ja-JP" dirty="0" smtClean="0"/>
          </a:p>
          <a:p>
            <a:r>
              <a:rPr kumimoji="1" lang="en-US" altLang="ja-JP" dirty="0" smtClean="0"/>
              <a:t>Vim </a:t>
            </a:r>
            <a:r>
              <a:rPr kumimoji="1" lang="en-US" altLang="ja-JP" dirty="0"/>
              <a:t>ridens posidonium appellantur ei, dictas liberavisse est ea.</a:t>
            </a:r>
          </a:p>
          <a:p>
            <a:endParaRPr kumimoji="1" lang="ja-JP" altLang="en-US" dirty="0"/>
          </a:p>
        </p:txBody>
      </p:sp>
    </p:spTree>
    <p:extLst>
      <p:ext uri="{BB962C8B-B14F-4D97-AF65-F5344CB8AC3E}">
        <p14:creationId xmlns:p14="http://schemas.microsoft.com/office/powerpoint/2010/main" val="1925907968"/>
      </p:ext>
    </p:extLst>
  </p:cSld>
  <p:clrMapOvr>
    <a:masterClrMapping/>
  </p:clrMapOvr>
  <mc:AlternateContent xmlns:mc="http://schemas.openxmlformats.org/markup-compatibility/2006" xmlns:p14="http://schemas.microsoft.com/office/powerpoint/2010/main">
    <mc:Choice Requires="p14">
      <p:transition spd="slow" p14:dur="800" advTm="3579">
        <p14:flythrough/>
      </p:transition>
    </mc:Choice>
    <mc:Fallback xmlns="">
      <p:transition spd="slow" advTm="3579">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CONTACT US!</a:t>
            </a:r>
            <a:endParaRPr kumimoji="1" lang="ja-JP" altLang="en-US" dirty="0"/>
          </a:p>
        </p:txBody>
      </p:sp>
      <p:sp>
        <p:nvSpPr>
          <p:cNvPr id="6" name="テキスト プレースホルダー 5"/>
          <p:cNvSpPr>
            <a:spLocks noGrp="1"/>
          </p:cNvSpPr>
          <p:nvPr>
            <p:ph type="body" sz="quarter" idx="23"/>
          </p:nvPr>
        </p:nvSpPr>
        <p:spPr/>
        <p:txBody>
          <a:bodyPr/>
          <a:lstStyle/>
          <a:p>
            <a:r>
              <a:rPr kumimoji="1" lang="en-US" altLang="ja-JP" dirty="0"/>
              <a:t>1-9-1 Marunouchi, Chiyoda 100-0005 </a:t>
            </a:r>
            <a:r>
              <a:rPr kumimoji="1" lang="en-US" altLang="ja-JP" dirty="0" smtClean="0"/>
              <a:t>, </a:t>
            </a:r>
            <a:br>
              <a:rPr kumimoji="1" lang="en-US" altLang="ja-JP" dirty="0" smtClean="0"/>
            </a:br>
            <a:r>
              <a:rPr kumimoji="1" lang="en-US" altLang="ja-JP" dirty="0" smtClean="0"/>
              <a:t>Tokyo Prefecture</a:t>
            </a:r>
          </a:p>
        </p:txBody>
      </p:sp>
      <p:sp>
        <p:nvSpPr>
          <p:cNvPr id="10" name="テキスト プレースホルダー 9"/>
          <p:cNvSpPr>
            <a:spLocks noGrp="1"/>
          </p:cNvSpPr>
          <p:nvPr>
            <p:ph type="body" sz="quarter" idx="27"/>
          </p:nvPr>
        </p:nvSpPr>
        <p:spPr/>
        <p:txBody>
          <a:bodyPr/>
          <a:lstStyle/>
          <a:p>
            <a:r>
              <a:rPr kumimoji="1" lang="en-US" altLang="ja-JP" dirty="0" smtClean="0"/>
              <a:t>facebook.com</a:t>
            </a:r>
            <a:endParaRPr kumimoji="1" lang="ja-JP" altLang="en-US" dirty="0"/>
          </a:p>
        </p:txBody>
      </p:sp>
      <p:sp>
        <p:nvSpPr>
          <p:cNvPr id="12" name="テキスト プレースホルダー 11"/>
          <p:cNvSpPr>
            <a:spLocks noGrp="1"/>
          </p:cNvSpPr>
          <p:nvPr>
            <p:ph type="body" sz="quarter" idx="29"/>
          </p:nvPr>
        </p:nvSpPr>
        <p:spPr/>
        <p:txBody>
          <a:bodyPr/>
          <a:lstStyle/>
          <a:p>
            <a:r>
              <a:rPr kumimoji="1" lang="en-US" altLang="ja-JP" dirty="0" smtClean="0"/>
              <a:t>mail@mail.com</a:t>
            </a:r>
            <a:endParaRPr kumimoji="1" lang="ja-JP" altLang="en-US" dirty="0"/>
          </a:p>
        </p:txBody>
      </p:sp>
      <p:sp>
        <p:nvSpPr>
          <p:cNvPr id="14" name="テキスト プレースホルダー 13"/>
          <p:cNvSpPr>
            <a:spLocks noGrp="1"/>
          </p:cNvSpPr>
          <p:nvPr>
            <p:ph type="body" sz="quarter" idx="31"/>
          </p:nvPr>
        </p:nvSpPr>
        <p:spPr/>
        <p:txBody>
          <a:bodyPr/>
          <a:lstStyle/>
          <a:p>
            <a:r>
              <a:rPr kumimoji="1" lang="en-US" altLang="ja-JP" dirty="0" smtClean="0"/>
              <a:t>twiter.com</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a:t>+81 12 3456 </a:t>
            </a:r>
            <a:r>
              <a:rPr kumimoji="1" lang="en-US" altLang="ja-JP" dirty="0" smtClean="0"/>
              <a:t>7890</a:t>
            </a:r>
            <a:endParaRPr kumimoji="1" lang="ja-JP" altLang="en-US" dirty="0"/>
          </a:p>
        </p:txBody>
      </p:sp>
      <p:sp>
        <p:nvSpPr>
          <p:cNvPr id="2" name="図プレースホルダー 1"/>
          <p:cNvSpPr>
            <a:spLocks noGrp="1"/>
          </p:cNvSpPr>
          <p:nvPr>
            <p:ph type="pic" sz="quarter" idx="24"/>
          </p:nvPr>
        </p:nvSpPr>
        <p:spPr/>
      </p:sp>
      <p:pic>
        <p:nvPicPr>
          <p:cNvPr id="23" name="図プレースホルダー 22"/>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t="73" b="73"/>
          <a:stretch>
            <a:fillRect/>
          </a:stretch>
        </p:blipFill>
        <p:spPr/>
      </p:pic>
      <p:pic>
        <p:nvPicPr>
          <p:cNvPr id="15" name="図プレースホルダー 14"/>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t="110" b="110"/>
          <a:stretch>
            <a:fillRect/>
          </a:stretch>
        </p:blipFill>
        <p:spPr/>
      </p:pic>
      <p:pic>
        <p:nvPicPr>
          <p:cNvPr id="17" name="図プレースホルダー 16"/>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t="110" b="110"/>
          <a:stretch>
            <a:fillRect/>
          </a:stretch>
        </p:blipFill>
        <p:spPr/>
      </p:pic>
      <p:pic>
        <p:nvPicPr>
          <p:cNvPr id="13" name="図プレースホルダー 12"/>
          <p:cNvPicPr>
            <a:picLocks noGrp="1" noChangeAspect="1"/>
          </p:cNvPicPr>
          <p:nvPr>
            <p:ph type="pic" sz="quarter" idx="32"/>
          </p:nvPr>
        </p:nvPicPr>
        <p:blipFill>
          <a:blip r:embed="rId5"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30"/>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0255325"/>
      </p:ext>
    </p:extLst>
  </p:cSld>
  <p:clrMapOvr>
    <a:masterClrMapping/>
  </p:clrMapOvr>
  <mc:AlternateContent xmlns:mc="http://schemas.openxmlformats.org/markup-compatibility/2006" xmlns:p14="http://schemas.microsoft.com/office/powerpoint/2010/main">
    <mc:Choice Requires="p14">
      <p:transition spd="slow" p14:dur="1250" advTm="6202">
        <p14:flip dir="r"/>
      </p:transition>
    </mc:Choice>
    <mc:Fallback xmlns="">
      <p:transition spd="slow" advTm="6202">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THANK </a:t>
            </a:r>
            <a:r>
              <a:rPr kumimoji="1" lang="en-US" altLang="ja-JP" dirty="0" smtClean="0">
                <a:solidFill>
                  <a:schemeClr val="accent1"/>
                </a:solidFill>
              </a:rPr>
              <a:t>Y</a:t>
            </a:r>
            <a:r>
              <a:rPr kumimoji="1" lang="en-US" altLang="ja-JP" dirty="0" smtClean="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smtClean="0"/>
              <a:t>ANY QUESTIONS?</a:t>
            </a:r>
            <a:endParaRPr kumimoji="1" lang="ja-JP" altLang="en-US" dirty="0"/>
          </a:p>
        </p:txBody>
      </p:sp>
      <p:sp>
        <p:nvSpPr>
          <p:cNvPr id="7" name="テキスト プレースホルダー 6"/>
          <p:cNvSpPr>
            <a:spLocks noGrp="1"/>
          </p:cNvSpPr>
          <p:nvPr>
            <p:ph type="body" sz="quarter" idx="23"/>
          </p:nvPr>
        </p:nvSpPr>
        <p:spPr/>
        <p:txBody>
          <a:bodyPr/>
          <a:lstStyle/>
          <a:p>
            <a:r>
              <a:rPr kumimoji="1" lang="en-US" altLang="ja-JP" dirty="0" smtClean="0"/>
              <a:t>Jun Akizaki - </a:t>
            </a:r>
            <a:r>
              <a:rPr kumimoji="1" lang="en-US" altLang="ja-JP" dirty="0" smtClean="0">
                <a:hlinkClick r:id="rId2"/>
              </a:rPr>
              <a:t>http://thepopp.com</a:t>
            </a:r>
            <a:endParaRPr kumimoji="1" lang="en-US" altLang="ja-JP" dirty="0" smtClean="0"/>
          </a:p>
          <a:p>
            <a:r>
              <a:rPr kumimoji="1" lang="en-US" altLang="ja-JP" dirty="0" smtClean="0"/>
              <a:t>Used Font: Roboto Light &amp; Roboto Condensed Light</a:t>
            </a:r>
          </a:p>
          <a:p>
            <a:r>
              <a:rPr lang="en-US" altLang="ja-JP" dirty="0"/>
              <a:t>Icon: Font generated by </a:t>
            </a:r>
            <a:r>
              <a:rPr lang="en-US" altLang="ja-JP" dirty="0">
                <a:hlinkClick r:id="rId3"/>
              </a:rPr>
              <a:t>flaticon.com</a:t>
            </a:r>
            <a:r>
              <a:rPr lang="en-US" altLang="ja-JP" dirty="0"/>
              <a:t> under </a:t>
            </a:r>
            <a:r>
              <a:rPr lang="en-US" altLang="ja-JP" dirty="0">
                <a:hlinkClick r:id="rId4"/>
              </a:rPr>
              <a:t>CC BY</a:t>
            </a:r>
            <a:r>
              <a:rPr lang="en-US" altLang="ja-JP" dirty="0"/>
              <a:t>. The authors are: </a:t>
            </a:r>
            <a:r>
              <a:rPr lang="en-US" altLang="ja-JP" dirty="0">
                <a:hlinkClick r:id="rId5"/>
              </a:rPr>
              <a:t>Stephen Hutchings</a:t>
            </a:r>
            <a:r>
              <a:rPr lang="en-US" altLang="ja-JP" dirty="0"/>
              <a:t>.</a:t>
            </a:r>
            <a:r>
              <a:rPr kumimoji="1" lang="en-US" altLang="ja-JP" dirty="0"/>
              <a:t> </a:t>
            </a:r>
            <a:br>
              <a:rPr kumimoji="1" lang="en-US" altLang="ja-JP" dirty="0"/>
            </a:br>
            <a:r>
              <a:rPr kumimoji="1" lang="en-US" altLang="ja-JP" dirty="0"/>
              <a:t>Changed the color by Photoshop</a:t>
            </a:r>
          </a:p>
          <a:p>
            <a:r>
              <a:rPr kumimoji="1" lang="en-US" altLang="ja-JP" dirty="0" smtClean="0"/>
              <a:t>World </a:t>
            </a:r>
            <a:r>
              <a:rPr kumimoji="1" lang="en-US" altLang="ja-JP" dirty="0"/>
              <a:t>Map: </a:t>
            </a:r>
            <a:r>
              <a:rPr kumimoji="1" lang="en-US" altLang="ja-JP" dirty="0">
                <a:hlinkClick r:id="rId6"/>
              </a:rPr>
              <a:t>http://</a:t>
            </a:r>
            <a:r>
              <a:rPr kumimoji="1" lang="en-US" altLang="ja-JP" dirty="0" smtClean="0">
                <a:hlinkClick r:id="rId6"/>
              </a:rPr>
              <a:t>www.tutsking.com/vectors/world-dots-map</a:t>
            </a:r>
            <a:r>
              <a:rPr kumimoji="1" lang="en-US" altLang="ja-JP" dirty="0" smtClean="0"/>
              <a:t/>
            </a:r>
            <a:br>
              <a:rPr kumimoji="1" lang="en-US" altLang="ja-JP" dirty="0" smtClean="0"/>
            </a:br>
            <a:r>
              <a:rPr kumimoji="1" lang="en-US" altLang="ja-JP" dirty="0" smtClean="0"/>
              <a:t>Changed the color by Photoshop</a:t>
            </a:r>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15720">
        <p15:prstTrans prst="prestige"/>
      </p:transition>
    </mc:Choice>
    <mc:Fallback>
      <p:transition spd="slow" advTm="1572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a:t>
            </a:fld>
            <a:endParaRPr lang="en-US" dirty="0"/>
          </a:p>
        </p:txBody>
      </p:sp>
      <p:sp>
        <p:nvSpPr>
          <p:cNvPr id="4" name="テキスト プレースホルダー 3"/>
          <p:cNvSpPr>
            <a:spLocks noGrp="1"/>
          </p:cNvSpPr>
          <p:nvPr>
            <p:ph type="body" sz="quarter" idx="15"/>
          </p:nvPr>
        </p:nvSpPr>
        <p:spPr/>
        <p:txBody>
          <a:bodyPr/>
          <a:lstStyle/>
          <a:p>
            <a:r>
              <a:rPr kumimoji="1" lang="en-US" altLang="ja-JP" dirty="0">
                <a:solidFill>
                  <a:schemeClr val="accent2"/>
                </a:solidFill>
              </a:rPr>
              <a:t>Lorem ipsum dolor sit amet</a:t>
            </a:r>
            <a:r>
              <a:rPr kumimoji="1" lang="en-US" altLang="ja-JP" dirty="0"/>
              <a:t>, elitr voluptua ad eam, duo cu legere urbanitas. Eu prima aeque nam, ea erat omnesque probatus sea. Ea modo sumo dolorum his, has ut quis malorum instructior, has lorem melius argumentum ea. Eu consul accusam vix, pri mundi quaestio te, quot solet pericula at qui. </a:t>
            </a:r>
          </a:p>
          <a:p>
            <a:r>
              <a:rPr kumimoji="1" lang="en-US" altLang="ja-JP" dirty="0"/>
              <a:t>Ne eum erat adversarium complectitur, pri cu causae iriure feugiat. Ubique luptatum no sit. Eu nec novum saepe legere, eu albucius definitiones eam, </a:t>
            </a:r>
            <a:r>
              <a:rPr kumimoji="1" lang="en-US" altLang="ja-JP" dirty="0">
                <a:solidFill>
                  <a:schemeClr val="accent2"/>
                </a:solidFill>
              </a:rPr>
              <a:t>duo ne tamquam comprehensam</a:t>
            </a:r>
            <a:r>
              <a:rPr kumimoji="1" lang="en-US" altLang="ja-JP" dirty="0"/>
              <a:t>. </a:t>
            </a:r>
            <a:br>
              <a:rPr kumimoji="1" lang="en-US" altLang="ja-JP" dirty="0"/>
            </a:br>
            <a:r>
              <a:rPr kumimoji="1" lang="en-US" altLang="ja-JP" dirty="0"/>
              <a:t>Has splendide scripserit an. Eos eu erant mucius apeirian. </a:t>
            </a:r>
          </a:p>
        </p:txBody>
      </p:sp>
      <p:sp>
        <p:nvSpPr>
          <p:cNvPr id="5" name="タイトル 4"/>
          <p:cNvSpPr>
            <a:spLocks noGrp="1"/>
          </p:cNvSpPr>
          <p:nvPr>
            <p:ph type="title"/>
          </p:nvPr>
        </p:nvSpPr>
        <p:spPr/>
        <p:txBody>
          <a:bodyPr/>
          <a:lstStyle/>
          <a:p>
            <a:r>
              <a:rPr kumimoji="1" lang="en-US" altLang="ja-JP" dirty="0" smtClean="0"/>
              <a:t>VISION</a:t>
            </a:r>
            <a:endParaRPr kumimoji="1" lang="ja-JP" altLang="en-US" dirty="0"/>
          </a:p>
        </p:txBody>
      </p:sp>
    </p:spTree>
    <p:extLst>
      <p:ext uri="{BB962C8B-B14F-4D97-AF65-F5344CB8AC3E}">
        <p14:creationId xmlns:p14="http://schemas.microsoft.com/office/powerpoint/2010/main" val="14242484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430">
        <p15:prstTrans prst="peelOff"/>
      </p:transition>
    </mc:Choice>
    <mc:Fallback>
      <p:transition spd="slow" advTm="343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r>
              <a:rPr kumimoji="1" lang="en-US" altLang="ja-JP" dirty="0"/>
              <a:t>Diam conceptam cu has, an mel malorum copiosae lobortis. Et eam novum noluisse iracundia. Nostro eripuit admodum ad has, dolor referrentur in vix.</a:t>
            </a:r>
            <a:endParaRPr kumimoji="1" lang="ja-JP" altLang="en-US" dirty="0"/>
          </a:p>
        </p:txBody>
      </p:sp>
      <p:sp>
        <p:nvSpPr>
          <p:cNvPr id="10" name="テキスト プレースホルダー 9"/>
          <p:cNvSpPr>
            <a:spLocks noGrp="1"/>
          </p:cNvSpPr>
          <p:nvPr>
            <p:ph type="body" sz="quarter" idx="28"/>
          </p:nvPr>
        </p:nvSpPr>
        <p:spPr/>
        <p:txBody>
          <a:bodyPr/>
          <a:lstStyle/>
          <a:p>
            <a:r>
              <a:rPr kumimoji="1" lang="en-US" altLang="ja-JP" dirty="0"/>
              <a:t>SATISFACTION</a:t>
            </a:r>
            <a:endParaRPr kumimoji="1" lang="ja-JP" altLang="en-US" dirty="0"/>
          </a:p>
        </p:txBody>
      </p:sp>
      <p:sp>
        <p:nvSpPr>
          <p:cNvPr id="11" name="テキスト プレースホルダー 10"/>
          <p:cNvSpPr>
            <a:spLocks noGrp="1"/>
          </p:cNvSpPr>
          <p:nvPr>
            <p:ph type="body" sz="quarter" idx="29"/>
          </p:nvPr>
        </p:nvSpPr>
        <p:spPr/>
        <p:txBody>
          <a:bodyPr/>
          <a:lstStyle/>
          <a:p>
            <a:endParaRPr kumimoji="1" lang="ja-JP" altLang="en-US" dirty="0"/>
          </a:p>
        </p:txBody>
      </p:sp>
      <p:sp>
        <p:nvSpPr>
          <p:cNvPr id="13" name="テキスト プレースホルダー 12"/>
          <p:cNvSpPr>
            <a:spLocks noGrp="1"/>
          </p:cNvSpPr>
          <p:nvPr>
            <p:ph type="body" sz="quarter" idx="31"/>
          </p:nvPr>
        </p:nvSpPr>
        <p:spPr/>
        <p:txBody>
          <a:bodyPr/>
          <a:lstStyle/>
          <a:p>
            <a:r>
              <a:rPr kumimoji="1" lang="en-US" altLang="ja-JP" dirty="0"/>
              <a:t>Corpora placerat ius et, quo et elitr volumus hendrerit. Eu facilisi repudiare euripidis usu, ut mel eius dignissim, dicunt expetendis ex vim.</a:t>
            </a:r>
            <a:endParaRPr kumimoji="1" lang="ja-JP" altLang="en-US" dirty="0"/>
          </a:p>
        </p:txBody>
      </p:sp>
      <p:sp>
        <p:nvSpPr>
          <p:cNvPr id="14" name="テキスト プレースホルダー 13"/>
          <p:cNvSpPr>
            <a:spLocks noGrp="1"/>
          </p:cNvSpPr>
          <p:nvPr>
            <p:ph type="body" sz="quarter" idx="32"/>
          </p:nvPr>
        </p:nvSpPr>
        <p:spPr/>
        <p:txBody>
          <a:bodyPr/>
          <a:lstStyle/>
          <a:p>
            <a:r>
              <a:rPr kumimoji="1" lang="en-US" altLang="ja-JP" dirty="0" smtClean="0"/>
              <a:t>INNOVATION</a:t>
            </a:r>
            <a:endParaRPr kumimoji="1" lang="ja-JP" altLang="en-US" dirty="0"/>
          </a:p>
        </p:txBody>
      </p:sp>
      <p:sp>
        <p:nvSpPr>
          <p:cNvPr id="15" name="テキスト プレースホルダー 14"/>
          <p:cNvSpPr>
            <a:spLocks noGrp="1"/>
          </p:cNvSpPr>
          <p:nvPr>
            <p:ph type="body" sz="quarter" idx="33"/>
          </p:nvPr>
        </p:nvSpPr>
        <p:spPr/>
        <p:txBody>
          <a:bodyPr/>
          <a:lstStyle/>
          <a:p>
            <a:endParaRPr kumimoji="1" lang="ja-JP" altLang="en-US"/>
          </a:p>
        </p:txBody>
      </p:sp>
      <p:sp>
        <p:nvSpPr>
          <p:cNvPr id="17" name="テキスト プレースホルダー 16"/>
          <p:cNvSpPr>
            <a:spLocks noGrp="1"/>
          </p:cNvSpPr>
          <p:nvPr>
            <p:ph type="body" sz="quarter" idx="35"/>
          </p:nvPr>
        </p:nvSpPr>
        <p:spPr/>
        <p:txBody>
          <a:bodyPr/>
          <a:lstStyle/>
          <a:p>
            <a:r>
              <a:rPr kumimoji="1" lang="en-US" altLang="ja-JP" dirty="0"/>
              <a:t>Ad mei dicam forensibus, in quo perpetua persequeris. Cu munere ponderum adversarium eos. At ornatus platonem vim, nec commune similique te.</a:t>
            </a:r>
            <a:endParaRPr kumimoji="1" lang="ja-JP" altLang="en-US" dirty="0"/>
          </a:p>
        </p:txBody>
      </p:sp>
      <p:sp>
        <p:nvSpPr>
          <p:cNvPr id="18" name="テキスト プレースホルダー 17"/>
          <p:cNvSpPr>
            <a:spLocks noGrp="1"/>
          </p:cNvSpPr>
          <p:nvPr>
            <p:ph type="body" sz="quarter" idx="36"/>
          </p:nvPr>
        </p:nvSpPr>
        <p:spPr/>
        <p:txBody>
          <a:bodyPr/>
          <a:lstStyle/>
          <a:p>
            <a:r>
              <a:rPr kumimoji="1" lang="en-US" altLang="ja-JP" dirty="0" smtClean="0"/>
              <a:t>NUMBER ONE</a:t>
            </a:r>
            <a:endParaRPr kumimoji="1" lang="ja-JP" altLang="en-US" dirty="0"/>
          </a:p>
        </p:txBody>
      </p:sp>
      <p:pic>
        <p:nvPicPr>
          <p:cNvPr id="5" name="図プレースホルダー 4"/>
          <p:cNvPicPr>
            <a:picLocks noGrp="1" noChangeAspect="1"/>
          </p:cNvPicPr>
          <p:nvPr>
            <p:ph type="pic" sz="quarter" idx="30"/>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26"/>
          </p:nvPr>
        </p:nvPicPr>
        <p:blipFill>
          <a:blip r:embed="rId3" cstate="print">
            <a:extLst>
              <a:ext uri="{28A0092B-C50C-407E-A947-70E740481C1C}">
                <a14:useLocalDpi xmlns:a14="http://schemas.microsoft.com/office/drawing/2010/main" val="0"/>
              </a:ext>
            </a:extLst>
          </a:blip>
          <a:srcRect l="71" r="71"/>
          <a:stretch>
            <a:fillRect/>
          </a:stretch>
        </p:blipFill>
        <p:spPr/>
      </p:pic>
      <p:pic>
        <p:nvPicPr>
          <p:cNvPr id="16" name="図プレースホルダー 15"/>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t="71" b="71"/>
          <a:stretch>
            <a:fillRect/>
          </a:stretch>
        </p:blipFill>
        <p:spPr/>
      </p:pic>
      <p:sp>
        <p:nvSpPr>
          <p:cNvPr id="2" name="図プレースホルダー 1"/>
          <p:cNvSpPr>
            <a:spLocks noGrp="1"/>
          </p:cNvSpPr>
          <p:nvPr>
            <p:ph type="pic" sz="quarter" idx="10"/>
          </p:nvPr>
        </p:nvSpPr>
        <p:spPr/>
      </p:sp>
    </p:spTree>
    <p:extLst>
      <p:ext uri="{BB962C8B-B14F-4D97-AF65-F5344CB8AC3E}">
        <p14:creationId xmlns:p14="http://schemas.microsoft.com/office/powerpoint/2010/main" val="107029544"/>
      </p:ext>
    </p:extLst>
  </p:cSld>
  <p:clrMapOvr>
    <a:masterClrMapping/>
  </p:clrMapOvr>
  <p:transition spd="slow" advTm="5551">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15"/>
          </p:nvPr>
        </p:nvSpPr>
        <p:spPr/>
        <p:txBody>
          <a:bodyPr/>
          <a:lstStyle/>
          <a:p>
            <a:r>
              <a:rPr kumimoji="1" lang="en-US" altLang="ja-JP" dirty="0" smtClean="0"/>
              <a:t>GO FOR</a:t>
            </a:r>
            <a:r>
              <a:rPr kumimoji="1" lang="en-US" altLang="ja-JP" dirty="0" smtClean="0">
                <a:solidFill>
                  <a:schemeClr val="accent1">
                    <a:lumMod val="50000"/>
                  </a:schemeClr>
                </a:solidFill>
              </a:rPr>
              <a:t>W</a:t>
            </a:r>
            <a:r>
              <a:rPr kumimoji="1" lang="en-US" altLang="ja-JP" dirty="0" smtClean="0"/>
              <a:t>ARD!</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WE ARE THE WORLD-LEADING COMPANY </a:t>
            </a:r>
            <a:endParaRPr kumimoji="1" lang="ja-JP" altLang="en-US" dirty="0"/>
          </a:p>
        </p:txBody>
      </p:sp>
    </p:spTree>
    <p:extLst>
      <p:ext uri="{BB962C8B-B14F-4D97-AF65-F5344CB8AC3E}">
        <p14:creationId xmlns:p14="http://schemas.microsoft.com/office/powerpoint/2010/main" val="902978376"/>
      </p:ext>
    </p:extLst>
  </p:cSld>
  <p:clrMapOvr>
    <a:masterClrMapping/>
  </p:clrMapOvr>
  <mc:AlternateContent xmlns:mc="http://schemas.openxmlformats.org/markup-compatibility/2006" xmlns:p14="http://schemas.microsoft.com/office/powerpoint/2010/main">
    <mc:Choice Requires="p14">
      <p:transition spd="slow" p14:dur="800" advTm="3618">
        <p14:flythrough/>
      </p:transition>
    </mc:Choice>
    <mc:Fallback xmlns="">
      <p:transition spd="slow" advTm="3618">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WHERE WE ARE GOING</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15</a:t>
            </a:fld>
            <a:endParaRPr lang="en-US" dirty="0"/>
          </a:p>
        </p:txBody>
      </p:sp>
      <p:sp>
        <p:nvSpPr>
          <p:cNvPr id="10" name="テキスト プレースホルダー 9"/>
          <p:cNvSpPr>
            <a:spLocks noGrp="1"/>
          </p:cNvSpPr>
          <p:nvPr>
            <p:ph type="body" sz="quarter" idx="14"/>
          </p:nvPr>
        </p:nvSpPr>
        <p:spPr/>
        <p:txBody>
          <a:bodyPr/>
          <a:lstStyle/>
          <a:p>
            <a:r>
              <a:rPr kumimoji="1" lang="en-US" altLang="ja-JP" dirty="0"/>
              <a:t>INNOVATION</a:t>
            </a:r>
            <a:endParaRPr kumimoji="1" lang="ja-JP" altLang="en-US" dirty="0"/>
          </a:p>
        </p:txBody>
      </p:sp>
      <p:sp>
        <p:nvSpPr>
          <p:cNvPr id="11" name="テキスト プレースホルダー 10"/>
          <p:cNvSpPr>
            <a:spLocks noGrp="1"/>
          </p:cNvSpPr>
          <p:nvPr>
            <p:ph type="body" sz="quarter" idx="15"/>
          </p:nvPr>
        </p:nvSpPr>
        <p:spPr/>
        <p:txBody>
          <a:bodyPr/>
          <a:lstStyle/>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Vis no malis tacimates. </a:t>
            </a:r>
            <a:endParaRPr kumimoji="1" lang="en-US" altLang="ja-JP" dirty="0" smtClean="0"/>
          </a:p>
          <a:p>
            <a:r>
              <a:rPr kumimoji="1" lang="en-US" altLang="ja-JP" dirty="0" smtClean="0"/>
              <a:t>Ex </a:t>
            </a:r>
            <a:r>
              <a:rPr kumimoji="1" lang="en-US" altLang="ja-JP" dirty="0"/>
              <a:t>sit menandri patrioque, quo homero impedit definitiones et, ad utinam animal cum. </a:t>
            </a:r>
            <a:r>
              <a:rPr kumimoji="1" lang="en-US" altLang="ja-JP" dirty="0">
                <a:solidFill>
                  <a:schemeClr val="accent2"/>
                </a:solidFill>
              </a:rPr>
              <a:t>Summo choro sit ex, dicit legimus epicurei mel ne</a:t>
            </a:r>
            <a:r>
              <a:rPr kumimoji="1" lang="en-US" altLang="ja-JP" dirty="0"/>
              <a:t>. Ut dicit graece disputando qui, ex unum nullam voluptaria sit</a:t>
            </a:r>
            <a:r>
              <a:rPr kumimoji="1" lang="en-US" altLang="ja-JP" dirty="0" smtClean="0"/>
              <a:t>.</a:t>
            </a:r>
            <a:endParaRPr kumimoji="1" lang="en-US" altLang="ja-JP" dirty="0"/>
          </a:p>
          <a:p>
            <a:r>
              <a:rPr kumimoji="1" lang="en-US" altLang="ja-JP" dirty="0"/>
              <a:t>Eu sed solet dolores omnesque, vix wisi clita accusata </a:t>
            </a:r>
            <a:r>
              <a:rPr kumimoji="1" lang="en-US" altLang="ja-JP" dirty="0" smtClean="0"/>
              <a:t>eu. antiopam </a:t>
            </a:r>
            <a:r>
              <a:rPr kumimoji="1" lang="en-US" altLang="ja-JP" dirty="0"/>
              <a:t>ea </a:t>
            </a:r>
            <a:r>
              <a:rPr kumimoji="1" lang="en-US" altLang="ja-JP" dirty="0" smtClean="0"/>
              <a:t>vix.</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SATISFACTION</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Mei ludus latine detraxit at, malorum minimum mnesarchum cu vel. Maiorum rationibus efficiantur te mea, et atqui constituto mea. Mel eius nostro splendide at, ei nam dicat detracto scriptorem. </a:t>
            </a:r>
            <a:r>
              <a:rPr kumimoji="1" lang="en-US" altLang="ja-JP" dirty="0">
                <a:solidFill>
                  <a:schemeClr val="accent2"/>
                </a:solidFill>
              </a:rPr>
              <a:t>Ea dolore scaevola vim</a:t>
            </a:r>
            <a:r>
              <a:rPr kumimoji="1" lang="en-US" altLang="ja-JP" dirty="0"/>
              <a:t>. Solum everti sensibus has cu, tale errem vel in</a:t>
            </a:r>
            <a:r>
              <a:rPr kumimoji="1" lang="en-US" altLang="ja-JP" dirty="0" smtClean="0"/>
              <a:t>.</a:t>
            </a:r>
            <a:endParaRPr kumimoji="1" lang="en-US" altLang="ja-JP" dirty="0"/>
          </a:p>
          <a:p>
            <a:r>
              <a:rPr kumimoji="1" lang="en-US" altLang="ja-JP" dirty="0"/>
              <a:t>Lucilius forensibus mel ei, no ius placerat deseruisse. Nec timeam vivendum ocurreret no. Sed nostrud torquatos persequeris in, cu audire definiebas mei. Molestie appellantur id </a:t>
            </a:r>
            <a:r>
              <a:rPr kumimoji="1" lang="en-US" altLang="ja-JP" dirty="0" smtClean="0"/>
              <a:t>vel.</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a:t>NUMBER ONE</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Lucilius 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a:t>
            </a:r>
            <a:r>
              <a:rPr kumimoji="1" lang="en-US" altLang="ja-JP" dirty="0">
                <a:solidFill>
                  <a:schemeClr val="accent2"/>
                </a:solidFill>
              </a:rPr>
              <a:t>Case labore sit ei, id vide equidem duo</a:t>
            </a:r>
            <a:r>
              <a:rPr kumimoji="1" lang="en-US" altLang="ja-JP" dirty="0" smtClean="0"/>
              <a:t>.</a:t>
            </a:r>
            <a:endParaRPr kumimoji="1" lang="en-US" altLang="ja-JP" dirty="0"/>
          </a:p>
          <a:p>
            <a:r>
              <a:rPr kumimoji="1" lang="en-US" altLang="ja-JP" dirty="0"/>
              <a:t>Altera eirmod sed ad, novum discere nam ne. Mea an partiendo deterruisset, eos regione comprehensam ex. An cum quis adipiscing. Ex est latine aperiam omittantur, probatus delicata sed id. His illum alienum ei, urbanitas cotidieque at nam.</a:t>
            </a:r>
            <a:endParaRPr kumimoji="1" lang="ja-JP" altLang="en-US" dirty="0"/>
          </a:p>
        </p:txBody>
      </p:sp>
    </p:spTree>
    <p:extLst>
      <p:ext uri="{BB962C8B-B14F-4D97-AF65-F5344CB8AC3E}">
        <p14:creationId xmlns:p14="http://schemas.microsoft.com/office/powerpoint/2010/main" val="2990858191"/>
      </p:ext>
    </p:extLst>
  </p:cSld>
  <p:clrMapOvr>
    <a:masterClrMapping/>
  </p:clrMapOvr>
  <p:transition spd="slow" advTm="4436">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16</a:t>
            </a:fld>
            <a:endParaRPr lang="en-US" dirty="0"/>
          </a:p>
        </p:txBody>
      </p:sp>
      <p:sp>
        <p:nvSpPr>
          <p:cNvPr id="7" name="テキスト プレースホルダー 6"/>
          <p:cNvSpPr>
            <a:spLocks noGrp="1"/>
          </p:cNvSpPr>
          <p:nvPr>
            <p:ph type="body" sz="quarter" idx="14"/>
          </p:nvPr>
        </p:nvSpPr>
        <p:spPr/>
        <p:txBody>
          <a:bodyPr/>
          <a:lstStyle/>
          <a:p>
            <a:r>
              <a:rPr kumimoji="1" lang="en-US" altLang="ja-JP" dirty="0"/>
              <a:t>OUR PHILOSOPHY</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Lorem ipsum dolor sit amet, elitr voluptua ad eam, duo cu legere urbanitas. Eu prima aeque nam, ea erat omnesque probatus sea. Ea modo sumo dolorum his, has ut quis malorum instructior, has lorem melius argumentum ea. Eu consul accusam vix, pri mundi quaestio te, </a:t>
            </a:r>
            <a:r>
              <a:rPr kumimoji="1" lang="en-US" altLang="ja-JP" dirty="0">
                <a:solidFill>
                  <a:schemeClr val="accent2"/>
                </a:solidFill>
              </a:rPr>
              <a:t>quot solet pericula at qui</a:t>
            </a:r>
            <a:r>
              <a:rPr kumimoji="1" lang="en-US" altLang="ja-JP" dirty="0"/>
              <a:t>. </a:t>
            </a:r>
          </a:p>
          <a:p>
            <a:r>
              <a:rPr kumimoji="1" lang="en-US" altLang="ja-JP" dirty="0"/>
              <a:t>Ne eum erat adversarium complectitur, pri cu causae iriure feugiat. Ubique luptatum no sit. Eu nec novum saepe legere, </a:t>
            </a:r>
            <a:r>
              <a:rPr kumimoji="1" lang="en-US" altLang="ja-JP" dirty="0">
                <a:solidFill>
                  <a:schemeClr val="accent2"/>
                </a:solidFill>
              </a:rPr>
              <a:t>eu albucius definitiones </a:t>
            </a:r>
            <a:r>
              <a:rPr kumimoji="1" lang="en-US" altLang="ja-JP" dirty="0" smtClean="0">
                <a:solidFill>
                  <a:schemeClr val="accent2"/>
                </a:solidFill>
              </a:rPr>
              <a:t>eam</a:t>
            </a:r>
            <a:r>
              <a:rPr kumimoji="1" lang="en-US" altLang="ja-JP" dirty="0" smtClean="0"/>
              <a:t>.</a:t>
            </a:r>
            <a:endParaRPr kumimoji="1" lang="ja-JP" altLang="en-US" dirty="0"/>
          </a:p>
        </p:txBody>
      </p:sp>
    </p:spTree>
    <p:extLst>
      <p:ext uri="{BB962C8B-B14F-4D97-AF65-F5344CB8AC3E}">
        <p14:creationId xmlns:p14="http://schemas.microsoft.com/office/powerpoint/2010/main" val="83773734"/>
      </p:ext>
    </p:extLst>
  </p:cSld>
  <p:clrMapOvr>
    <a:masterClrMapping/>
  </p:clrMapOvr>
  <p:transition spd="slow" advTm="281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17</a:t>
            </a:fld>
            <a:endParaRPr lang="en-US" dirty="0"/>
          </a:p>
        </p:txBody>
      </p:sp>
      <p:sp>
        <p:nvSpPr>
          <p:cNvPr id="6" name="タイトル 5"/>
          <p:cNvSpPr>
            <a:spLocks noGrp="1"/>
          </p:cNvSpPr>
          <p:nvPr>
            <p:ph type="title"/>
          </p:nvPr>
        </p:nvSpPr>
        <p:spPr/>
        <p:txBody>
          <a:bodyPr/>
          <a:lstStyle/>
          <a:p>
            <a:r>
              <a:rPr kumimoji="1" lang="en-US" altLang="ja-JP" dirty="0" smtClean="0"/>
              <a:t>DON’T LOOK BACK</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Meliore blandit sapientem ius ea, </a:t>
            </a:r>
            <a:r>
              <a:rPr kumimoji="1" lang="en-US" altLang="ja-JP" dirty="0">
                <a:solidFill>
                  <a:schemeClr val="accent2"/>
                </a:solidFill>
              </a:rPr>
              <a:t>ad qui tritani omittam recusabo</a:t>
            </a:r>
            <a:r>
              <a:rPr kumimoji="1" lang="en-US" altLang="ja-JP" dirty="0"/>
              <a:t>. Ubique dictas dissentias no nam. </a:t>
            </a:r>
            <a:r>
              <a:rPr kumimoji="1" lang="en-US" altLang="ja-JP" dirty="0" smtClean="0"/>
              <a:t/>
            </a:r>
            <a:br>
              <a:rPr kumimoji="1" lang="en-US" altLang="ja-JP" dirty="0" smtClean="0"/>
            </a:br>
            <a:r>
              <a:rPr kumimoji="1" lang="en-US" altLang="ja-JP" dirty="0" smtClean="0"/>
              <a:t>Eos </a:t>
            </a:r>
            <a:r>
              <a:rPr kumimoji="1" lang="en-US" altLang="ja-JP" dirty="0"/>
              <a:t>ne mundi laudem insolens, duo at democritum eloquentiam. </a:t>
            </a:r>
            <a:r>
              <a:rPr kumimoji="1" lang="en-US" altLang="ja-JP" dirty="0" smtClean="0"/>
              <a:t/>
            </a:r>
            <a:br>
              <a:rPr kumimoji="1" lang="en-US" altLang="ja-JP" dirty="0" smtClean="0"/>
            </a:br>
            <a:r>
              <a:rPr kumimoji="1" lang="en-US" altLang="ja-JP" dirty="0" smtClean="0"/>
              <a:t>Cu </a:t>
            </a:r>
            <a:r>
              <a:rPr kumimoji="1" lang="en-US" altLang="ja-JP" dirty="0"/>
              <a:t>nam eligendi consequuntur, ei pro magna praesent.</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smtClean="0"/>
              <a:t>CEO: </a:t>
            </a:r>
            <a:r>
              <a:rPr lang="en-US" altLang="ja-JP" dirty="0" smtClean="0"/>
              <a:t>EDWARD BUZZELL</a:t>
            </a:r>
            <a:endParaRPr lang="en-US" altLang="ja-JP"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538709702"/>
      </p:ext>
    </p:extLst>
  </p:cSld>
  <p:clrMapOvr>
    <a:masterClrMapping/>
  </p:clrMapOvr>
  <p:transition spd="slow" advTm="5135">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18</a:t>
            </a:fld>
            <a:endParaRPr lang="en-US" dirty="0"/>
          </a:p>
        </p:txBody>
      </p:sp>
      <p:sp>
        <p:nvSpPr>
          <p:cNvPr id="6" name="テキスト プレースホルダー 5"/>
          <p:cNvSpPr>
            <a:spLocks noGrp="1"/>
          </p:cNvSpPr>
          <p:nvPr>
            <p:ph type="body" sz="quarter" idx="15"/>
          </p:nvPr>
        </p:nvSpPr>
        <p:spPr/>
        <p:txBody>
          <a:bodyPr/>
          <a:lstStyle/>
          <a:p>
            <a:endParaRPr kumimoji="1" lang="ja-JP" altLang="en-US"/>
          </a:p>
        </p:txBody>
      </p:sp>
      <p:sp>
        <p:nvSpPr>
          <p:cNvPr id="7" name="テキスト プレースホルダー 6"/>
          <p:cNvSpPr>
            <a:spLocks noGrp="1"/>
          </p:cNvSpPr>
          <p:nvPr>
            <p:ph type="body" sz="quarter" idx="14"/>
          </p:nvPr>
        </p:nvSpPr>
        <p:spPr/>
        <p:txBody>
          <a:bodyPr/>
          <a:lstStyle/>
          <a:p>
            <a:endParaRPr kumimoji="1" lang="ja-JP" altLang="en-US"/>
          </a:p>
        </p:txBody>
      </p:sp>
      <p:sp>
        <p:nvSpPr>
          <p:cNvPr id="8" name="テキスト プレースホルダー 7"/>
          <p:cNvSpPr>
            <a:spLocks noGrp="1"/>
          </p:cNvSpPr>
          <p:nvPr>
            <p:ph type="body" sz="quarter" idx="17"/>
          </p:nvPr>
        </p:nvSpPr>
        <p:spPr/>
        <p:txBody>
          <a:bodyPr/>
          <a:lstStyle/>
          <a:p>
            <a:endParaRPr kumimoji="1" lang="ja-JP" altLang="en-US"/>
          </a:p>
        </p:txBody>
      </p:sp>
      <p:sp>
        <p:nvSpPr>
          <p:cNvPr id="9" name="図プレースホルダー 8"/>
          <p:cNvSpPr>
            <a:spLocks noGrp="1"/>
          </p:cNvSpPr>
          <p:nvPr>
            <p:ph type="pic" sz="quarter" idx="18"/>
          </p:nvPr>
        </p:nvSpPr>
        <p:spPr/>
      </p:sp>
      <p:sp>
        <p:nvSpPr>
          <p:cNvPr id="10" name="テキスト プレースホルダー 9"/>
          <p:cNvSpPr>
            <a:spLocks noGrp="1"/>
          </p:cNvSpPr>
          <p:nvPr>
            <p:ph type="body" sz="quarter" idx="19"/>
          </p:nvPr>
        </p:nvSpPr>
        <p:spPr/>
        <p:txBody>
          <a:bodyPr/>
          <a:lstStyle/>
          <a:p>
            <a:endParaRPr kumimoji="1" lang="ja-JP" altLang="en-US"/>
          </a:p>
        </p:txBody>
      </p:sp>
      <p:sp>
        <p:nvSpPr>
          <p:cNvPr id="11" name="テキスト プレースホルダー 10"/>
          <p:cNvSpPr>
            <a:spLocks noGrp="1"/>
          </p:cNvSpPr>
          <p:nvPr>
            <p:ph type="body" sz="quarter" idx="20"/>
          </p:nvPr>
        </p:nvSpPr>
        <p:spPr/>
        <p:txBody>
          <a:bodyPr/>
          <a:lstStyle/>
          <a:p>
            <a:endParaRPr kumimoji="1" lang="ja-JP" altLang="en-US"/>
          </a:p>
        </p:txBody>
      </p:sp>
      <p:sp>
        <p:nvSpPr>
          <p:cNvPr id="12" name="テキスト プレースホルダー 11"/>
          <p:cNvSpPr>
            <a:spLocks noGrp="1"/>
          </p:cNvSpPr>
          <p:nvPr>
            <p:ph type="body" sz="quarter" idx="21"/>
          </p:nvPr>
        </p:nvSpPr>
        <p:spPr/>
        <p:txBody>
          <a:bodyPr/>
          <a:lstStyle/>
          <a:p>
            <a:endParaRPr kumimoji="1" lang="ja-JP" altLang="en-US"/>
          </a:p>
        </p:txBody>
      </p:sp>
      <p:sp>
        <p:nvSpPr>
          <p:cNvPr id="13" name="図プレースホルダー 12"/>
          <p:cNvSpPr>
            <a:spLocks noGrp="1"/>
          </p:cNvSpPr>
          <p:nvPr>
            <p:ph type="pic" sz="quarter" idx="23"/>
          </p:nvPr>
        </p:nvSpPr>
        <p:spPr/>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図プレースホルダー 16"/>
          <p:cNvSpPr>
            <a:spLocks noGrp="1"/>
          </p:cNvSpPr>
          <p:nvPr>
            <p:ph type="pic" sz="quarter" idx="27"/>
          </p:nvPr>
        </p:nvSpPr>
        <p:spPr/>
      </p:sp>
      <p:sp>
        <p:nvSpPr>
          <p:cNvPr id="18" name="テキスト プレースホルダー 17"/>
          <p:cNvSpPr>
            <a:spLocks noGrp="1"/>
          </p:cNvSpPr>
          <p:nvPr>
            <p:ph type="body" sz="quarter" idx="28"/>
          </p:nvPr>
        </p:nvSpPr>
        <p:spPr/>
        <p:txBody>
          <a:bodyPr/>
          <a:lstStyle/>
          <a:p>
            <a:endParaRPr kumimoji="1" lang="ja-JP" altLang="en-US"/>
          </a:p>
        </p:txBody>
      </p:sp>
      <p:sp>
        <p:nvSpPr>
          <p:cNvPr id="19" name="テキスト プレースホルダー 18"/>
          <p:cNvSpPr>
            <a:spLocks noGrp="1"/>
          </p:cNvSpPr>
          <p:nvPr>
            <p:ph type="body" sz="quarter" idx="29"/>
          </p:nvPr>
        </p:nvSpPr>
        <p:spPr/>
        <p:txBody>
          <a:bodyPr/>
          <a:lstStyle/>
          <a:p>
            <a:endParaRPr kumimoji="1" lang="ja-JP" altLang="en-US"/>
          </a:p>
        </p:txBody>
      </p:sp>
      <p:sp>
        <p:nvSpPr>
          <p:cNvPr id="20" name="テキスト プレースホルダー 19"/>
          <p:cNvSpPr>
            <a:spLocks noGrp="1"/>
          </p:cNvSpPr>
          <p:nvPr>
            <p:ph type="body" sz="quarter" idx="30"/>
          </p:nvPr>
        </p:nvSpPr>
        <p:spPr/>
        <p:txBody>
          <a:bodyPr/>
          <a:lstStyle/>
          <a:p>
            <a:endParaRPr kumimoji="1" lang="ja-JP" altLang="en-US"/>
          </a:p>
        </p:txBody>
      </p:sp>
      <p:sp>
        <p:nvSpPr>
          <p:cNvPr id="21" name="テキスト プレースホルダー 20"/>
          <p:cNvSpPr>
            <a:spLocks noGrp="1"/>
          </p:cNvSpPr>
          <p:nvPr>
            <p:ph type="body" sz="quarter" idx="31"/>
          </p:nvPr>
        </p:nvSpPr>
        <p:spPr/>
        <p:txBody>
          <a:bodyPr/>
          <a:lstStyle/>
          <a:p>
            <a:endParaRPr kumimoji="1" lang="ja-JP" altLang="en-US"/>
          </a:p>
        </p:txBody>
      </p:sp>
      <p:sp>
        <p:nvSpPr>
          <p:cNvPr id="22" name="テキスト プレースホルダー 21"/>
          <p:cNvSpPr>
            <a:spLocks noGrp="1"/>
          </p:cNvSpPr>
          <p:nvPr>
            <p:ph type="body" sz="quarter" idx="32"/>
          </p:nvPr>
        </p:nvSpPr>
        <p:spPr/>
        <p:txBody>
          <a:bodyPr/>
          <a:lstStyle/>
          <a:p>
            <a:endParaRPr kumimoji="1" lang="ja-JP" altLang="en-US"/>
          </a:p>
        </p:txBody>
      </p:sp>
    </p:spTree>
    <p:extLst>
      <p:ext uri="{BB962C8B-B14F-4D97-AF65-F5344CB8AC3E}">
        <p14:creationId xmlns:p14="http://schemas.microsoft.com/office/powerpoint/2010/main" val="409055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a:t>
            </a:r>
            <a:r>
              <a:rPr kumimoji="1" lang="en-US" altLang="ja-JP" dirty="0" smtClean="0"/>
              <a:t>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19</a:t>
            </a:fld>
            <a:endParaRPr lang="en-US" dirty="0"/>
          </a:p>
        </p:txBody>
      </p:sp>
      <p:sp>
        <p:nvSpPr>
          <p:cNvPr id="29" name="テキスト プレースホルダー 28"/>
          <p:cNvSpPr>
            <a:spLocks noGrp="1"/>
          </p:cNvSpPr>
          <p:nvPr>
            <p:ph type="body" sz="quarter" idx="22"/>
          </p:nvPr>
        </p:nvSpPr>
        <p:spPr/>
        <p:txBody>
          <a:bodyPr/>
          <a:lstStyle/>
          <a:p>
            <a:r>
              <a:rPr kumimoji="1" lang="en-US" altLang="ja-JP" dirty="0" smtClean="0"/>
              <a:t>PRODUCE</a:t>
            </a:r>
            <a:endParaRPr kumimoji="1" lang="en-US" altLang="ja-JP" dirty="0"/>
          </a:p>
        </p:txBody>
      </p:sp>
      <p:sp>
        <p:nvSpPr>
          <p:cNvPr id="30" name="テキスト プレースホルダー 29"/>
          <p:cNvSpPr>
            <a:spLocks noGrp="1"/>
          </p:cNvSpPr>
          <p:nvPr>
            <p:ph type="body" sz="quarter" idx="23"/>
          </p:nvPr>
        </p:nvSpPr>
        <p:spPr/>
        <p:txBody>
          <a:bodyPr/>
          <a:lstStyle/>
          <a:p>
            <a:r>
              <a:rPr kumimoji="1" lang="en-US" altLang="ja-JP" dirty="0" smtClean="0"/>
              <a:t>PROGRAMMING</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smtClean="0"/>
              <a:t>DESIGN</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smtClean="0"/>
              <a:t>STRATEGY</a:t>
            </a:r>
            <a:endParaRPr kumimoji="1" lang="ja-JP" altLang="en-US" dirty="0"/>
          </a:p>
        </p:txBody>
      </p:sp>
      <p:sp>
        <p:nvSpPr>
          <p:cNvPr id="24" name="テキスト プレースホルダー 23"/>
          <p:cNvSpPr>
            <a:spLocks noGrp="1"/>
          </p:cNvSpPr>
          <p:nvPr>
            <p:ph type="body" sz="quarter" idx="15"/>
          </p:nvPr>
        </p:nvSpPr>
        <p:spPr/>
        <p:txBody>
          <a:bodyPr/>
          <a:lstStyle/>
          <a:p>
            <a:r>
              <a:rPr kumimoji="1" lang="en-US" altLang="ja-JP" dirty="0"/>
              <a:t>Te mel movet equidem vivendum, nisl ridens nec no. Sea possit iudicabit democritum ne. </a:t>
            </a:r>
            <a:endParaRPr kumimoji="1" lang="ja-JP" altLang="en-US" dirty="0"/>
          </a:p>
        </p:txBody>
      </p:sp>
      <p:sp>
        <p:nvSpPr>
          <p:cNvPr id="33" name="テキスト プレースホルダー 32"/>
          <p:cNvSpPr>
            <a:spLocks noGrp="1"/>
          </p:cNvSpPr>
          <p:nvPr>
            <p:ph type="body" sz="quarter" idx="26"/>
          </p:nvPr>
        </p:nvSpPr>
        <p:spPr/>
        <p:txBody>
          <a:bodyPr/>
          <a:lstStyle/>
          <a:p>
            <a:r>
              <a:rPr kumimoji="1" lang="en-US" altLang="ja-JP" dirty="0"/>
              <a:t>Sea no soleat impetus adipiscing, sit id aeque aliquando adipiscing. Fabulas legimus vel </a:t>
            </a:r>
            <a:r>
              <a:rPr kumimoji="1" lang="en-US" altLang="ja-JP" dirty="0" smtClean="0"/>
              <a:t>ut.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a:t>Ei pro saperet intellegam, vim lorem impetus ad. Per alii menandri an, eu sit solum primis volutpat</a:t>
            </a:r>
            <a:r>
              <a:rPr kumimoji="1" lang="en-US" altLang="ja-JP" dirty="0" smtClean="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Nec causae veritus vivendo ad, quem case delectus id nam. Sit noster iriure repudiare an.</a:t>
            </a:r>
            <a:endParaRPr kumimoji="1" lang="ja-JP" altLang="en-US" dirty="0"/>
          </a:p>
        </p:txBody>
      </p:sp>
      <p:sp>
        <p:nvSpPr>
          <p:cNvPr id="36" name="テキスト プレースホルダー 35"/>
          <p:cNvSpPr>
            <a:spLocks noGrp="1"/>
          </p:cNvSpPr>
          <p:nvPr>
            <p:ph type="body" sz="quarter" idx="29"/>
          </p:nvPr>
        </p:nvSpPr>
        <p:spPr/>
        <p:txBody>
          <a:bodyPr/>
          <a:lstStyle/>
          <a:p>
            <a:r>
              <a:rPr kumimoji="1" lang="en-US" altLang="ja-JP" dirty="0"/>
              <a:t>Tollit maiorum alienum eam ex, virtute intellegebat at mei. </a:t>
            </a:r>
            <a:r>
              <a:rPr kumimoji="1" lang="en-US" altLang="ja-JP" dirty="0">
                <a:solidFill>
                  <a:schemeClr val="accent2"/>
                </a:solidFill>
              </a:rPr>
              <a:t>His ex minimum elaboraret</a:t>
            </a:r>
            <a:r>
              <a:rPr kumimoji="1" lang="en-US" altLang="ja-JP" dirty="0"/>
              <a:t>. Est enim ipsum dicunt in. Neglegentur delicatissimi id mei. No qui agam ludus soleat, et audiam numquam fierent </a:t>
            </a:r>
            <a:r>
              <a:rPr kumimoji="1" lang="en-US" altLang="ja-JP" dirty="0" smtClean="0"/>
              <a:t>cum.</a:t>
            </a:r>
            <a:endParaRPr kumimoji="1" lang="ja-JP" altLang="en-US" dirty="0"/>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59" r="59"/>
          <a:stretch>
            <a:fillRect/>
          </a:stretch>
        </p:blipFill>
        <p:spPr/>
      </p:pic>
      <p:pic>
        <p:nvPicPr>
          <p:cNvPr id="10" name="図プレースホルダー 9"/>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l="59" r="59"/>
          <a:stretch>
            <a:fillRect/>
          </a:stretch>
        </p:blipFill>
        <p:spPr/>
      </p:pic>
      <p:pic>
        <p:nvPicPr>
          <p:cNvPr id="12" name="図プレースホルダー 11"/>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95414507"/>
      </p:ext>
    </p:extLst>
  </p:cSld>
  <p:clrMapOvr>
    <a:masterClrMapping/>
  </p:clrMapOvr>
  <p:transition spd="slow" advTm="5815">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5"/>
          </p:nvPr>
        </p:nvSpPr>
        <p:spPr/>
        <p:txBody>
          <a:bodyPr/>
          <a:lstStyle/>
          <a:p>
            <a:r>
              <a:rPr kumimoji="1" lang="en-US" altLang="ja-JP" dirty="0" smtClean="0"/>
              <a:t>facebook.com</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smtClean="0"/>
              <a:t>twitter.com</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smtClean="0"/>
              <a:t>mail@mail.com</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smtClean="0"/>
              <a:t>+81 12 3456 7890</a:t>
            </a:r>
            <a:endParaRPr kumimoji="1" lang="ja-JP" altLang="en-US" dirty="0"/>
          </a:p>
        </p:txBody>
      </p:sp>
      <p:sp>
        <p:nvSpPr>
          <p:cNvPr id="11" name="タイトル 10"/>
          <p:cNvSpPr>
            <a:spLocks noGrp="1"/>
          </p:cNvSpPr>
          <p:nvPr>
            <p:ph type="ctrTitle"/>
          </p:nvPr>
        </p:nvSpPr>
        <p:spPr>
          <a:prstGeom prst="rect">
            <a:avLst/>
          </a:prstGeom>
        </p:spPr>
        <p:txBody>
          <a:bodyPr/>
          <a:lstStyle/>
          <a:p>
            <a:r>
              <a:rPr kumimoji="1" lang="en-US" altLang="ja-JP" dirty="0"/>
              <a:t>SIRIUS</a:t>
            </a:r>
            <a:endParaRPr kumimoji="1" lang="ja-JP" altLang="en-US" dirty="0"/>
          </a:p>
        </p:txBody>
      </p:sp>
      <p:sp>
        <p:nvSpPr>
          <p:cNvPr id="12" name="サブタイトル 11"/>
          <p:cNvSpPr>
            <a:spLocks noGrp="1"/>
          </p:cNvSpPr>
          <p:nvPr>
            <p:ph type="subTitle" idx="1"/>
          </p:nvPr>
        </p:nvSpPr>
        <p:spPr/>
        <p:txBody>
          <a:bodyPr/>
          <a:lstStyle/>
          <a:p>
            <a:r>
              <a:rPr kumimoji="1" lang="en-US" altLang="ja-JP" dirty="0"/>
              <a:t>POWERPOINT </a:t>
            </a:r>
            <a:r>
              <a:rPr kumimoji="1" lang="en-US" altLang="ja-JP" dirty="0" smtClean="0"/>
              <a:t>TEMPLATE</a:t>
            </a:r>
            <a:endParaRPr kumimoji="1" lang="ja-JP" altLang="en-US" dirty="0"/>
          </a:p>
        </p:txBody>
      </p:sp>
      <p:pic>
        <p:nvPicPr>
          <p:cNvPr id="9" name="図プレースホルダー 8"/>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p:pic>
      <p:pic>
        <p:nvPicPr>
          <p:cNvPr id="17" name="図プレースホルダー 16"/>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spd="med" p14:dur="700" advTm="8506">
        <p:fade/>
      </p:transition>
    </mc:Choice>
    <mc:Fallback xmlns="">
      <p:transition spd="med" advTm="8506">
        <p:fade/>
      </p:transition>
    </mc:Fallback>
  </mc:AlternateContent>
  <p:timing>
    <p:tnLst>
      <p:par>
        <p:cTn id="1" dur="indefinite" restart="never" nodeType="tmRoot"/>
      </p:par>
    </p:tnLst>
  </p:timing>
  <p:extLst mod="1">
    <p:ext uri="{E180D4A7-C9FB-4DFB-919C-405C955672EB}">
      <p14:showEvtLst xmlns:p14="http://schemas.microsoft.com/office/powerpoint/2010/main">
        <p14:playEvt time="6602"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20</a:t>
            </a:fld>
            <a:endParaRPr lang="en-US" dirty="0"/>
          </a:p>
        </p:txBody>
      </p:sp>
      <p:sp>
        <p:nvSpPr>
          <p:cNvPr id="23" name="タイトル 22"/>
          <p:cNvSpPr>
            <a:spLocks noGrp="1"/>
          </p:cNvSpPr>
          <p:nvPr>
            <p:ph type="title"/>
          </p:nvPr>
        </p:nvSpPr>
        <p:spPr/>
        <p:txBody>
          <a:bodyPr/>
          <a:lstStyle/>
          <a:p>
            <a:r>
              <a:rPr kumimoji="1" lang="en-US" altLang="ja-JP" dirty="0" smtClean="0"/>
              <a:t>PRODUCTS</a:t>
            </a:r>
            <a:endParaRPr kumimoji="1" lang="ja-JP" altLang="en-US" dirty="0"/>
          </a:p>
        </p:txBody>
      </p:sp>
      <p:pic>
        <p:nvPicPr>
          <p:cNvPr id="41" name="図プレースホルダー 40"/>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43" name="図プレースホルダー 4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4" name="図プレースホルダー 43"/>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26"/>
          </p:nvPr>
        </p:nvSpPr>
        <p:spPr/>
        <p:txBody>
          <a:bodyPr/>
          <a:lstStyle/>
          <a:p>
            <a:r>
              <a:rPr kumimoji="1" lang="en-US" altLang="ja-JP" dirty="0" smtClean="0"/>
              <a:t>ONLINE STORE</a:t>
            </a:r>
            <a:endParaRPr kumimoji="1" lang="ja-JP" altLang="en-US" dirty="0"/>
          </a:p>
        </p:txBody>
      </p:sp>
      <p:sp>
        <p:nvSpPr>
          <p:cNvPr id="30" name="テキスト プレースホルダー 29"/>
          <p:cNvSpPr>
            <a:spLocks noGrp="1"/>
          </p:cNvSpPr>
          <p:nvPr>
            <p:ph type="body" sz="quarter" idx="28"/>
          </p:nvPr>
        </p:nvSpPr>
        <p:spPr/>
        <p:txBody>
          <a:bodyPr/>
          <a:lstStyle/>
          <a:p>
            <a:r>
              <a:rPr kumimoji="1" lang="en-US" altLang="ja-JP" dirty="0"/>
              <a:t>Corrumpit gubergren omittantur in sit</a:t>
            </a:r>
            <a:endParaRPr kumimoji="1" lang="ja-JP" altLang="en-US" dirty="0"/>
          </a:p>
        </p:txBody>
      </p:sp>
      <p:sp>
        <p:nvSpPr>
          <p:cNvPr id="31" name="テキスト プレースホルダー 30"/>
          <p:cNvSpPr>
            <a:spLocks noGrp="1"/>
          </p:cNvSpPr>
          <p:nvPr>
            <p:ph type="body" sz="quarter" idx="29"/>
          </p:nvPr>
        </p:nvSpPr>
        <p:spPr/>
        <p:txBody>
          <a:bodyPr/>
          <a:lstStyle/>
          <a:p>
            <a:r>
              <a:rPr kumimoji="1" lang="en-US" altLang="ja-JP" dirty="0" smtClean="0"/>
              <a:t>THE SAFEST SECURITY</a:t>
            </a:r>
            <a:endParaRPr kumimoji="1" lang="ja-JP" altLang="en-US" dirty="0"/>
          </a:p>
        </p:txBody>
      </p:sp>
      <p:sp>
        <p:nvSpPr>
          <p:cNvPr id="32" name="テキスト プレースホルダー 31"/>
          <p:cNvSpPr>
            <a:spLocks noGrp="1"/>
          </p:cNvSpPr>
          <p:nvPr>
            <p:ph type="body" sz="quarter" idx="30"/>
          </p:nvPr>
        </p:nvSpPr>
        <p:spPr/>
        <p:txBody>
          <a:bodyPr/>
          <a:lstStyle/>
          <a:p>
            <a:r>
              <a:rPr kumimoji="1" lang="en-US" altLang="ja-JP" dirty="0"/>
              <a:t>Nam et integre fabellas </a:t>
            </a:r>
            <a:r>
              <a:rPr kumimoji="1" lang="en-US" altLang="ja-JP" dirty="0" smtClean="0"/>
              <a:t>efficiantur.</a:t>
            </a:r>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smtClean="0"/>
              <a:t>SAFE &amp; FAST CDN</a:t>
            </a:r>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Quaeque urbanitas ei vel, est quaeque sanctus te.</a:t>
            </a:r>
            <a:endParaRPr kumimoji="1" lang="ja-JP" altLang="en-US" dirty="0"/>
          </a:p>
        </p:txBody>
      </p:sp>
      <p:sp>
        <p:nvSpPr>
          <p:cNvPr id="35" name="テキスト プレースホルダー 34"/>
          <p:cNvSpPr>
            <a:spLocks noGrp="1"/>
          </p:cNvSpPr>
          <p:nvPr>
            <p:ph type="body" sz="quarter" idx="33"/>
          </p:nvPr>
        </p:nvSpPr>
        <p:spPr/>
        <p:txBody>
          <a:bodyPr/>
          <a:lstStyle/>
          <a:p>
            <a:r>
              <a:rPr kumimoji="1" lang="en-US" altLang="ja-JP" dirty="0" smtClean="0"/>
              <a:t>HUGE &amp; EASY DATABASE</a:t>
            </a:r>
            <a:endParaRPr kumimoji="1" lang="ja-JP" altLang="en-US" dirty="0"/>
          </a:p>
        </p:txBody>
      </p:sp>
      <p:sp>
        <p:nvSpPr>
          <p:cNvPr id="36" name="テキスト プレースホルダー 35"/>
          <p:cNvSpPr>
            <a:spLocks noGrp="1"/>
          </p:cNvSpPr>
          <p:nvPr>
            <p:ph type="body" sz="quarter" idx="34"/>
          </p:nvPr>
        </p:nvSpPr>
        <p:spPr/>
        <p:txBody>
          <a:bodyPr/>
          <a:lstStyle/>
          <a:p>
            <a:r>
              <a:rPr kumimoji="1" lang="en-US" altLang="ja-JP" dirty="0"/>
              <a:t>Vel cu mutat saepe libris, </a:t>
            </a:r>
            <a:r>
              <a:rPr kumimoji="1" lang="en-US" altLang="ja-JP" dirty="0">
                <a:solidFill>
                  <a:schemeClr val="accent2"/>
                </a:solidFill>
              </a:rPr>
              <a:t>voluptaria instructior est et</a:t>
            </a:r>
            <a:r>
              <a:rPr kumimoji="1" lang="en-US" altLang="ja-JP" dirty="0"/>
              <a:t>.</a:t>
            </a:r>
            <a:endParaRPr kumimoji="1" lang="ja-JP" altLang="en-US" dirty="0"/>
          </a:p>
        </p:txBody>
      </p:sp>
      <p:sp>
        <p:nvSpPr>
          <p:cNvPr id="37" name="テキスト プレースホルダー 36"/>
          <p:cNvSpPr>
            <a:spLocks noGrp="1"/>
          </p:cNvSpPr>
          <p:nvPr>
            <p:ph type="body" sz="quarter" idx="35"/>
          </p:nvPr>
        </p:nvSpPr>
        <p:spPr/>
        <p:txBody>
          <a:bodyPr/>
          <a:lstStyle/>
          <a:p>
            <a:r>
              <a:rPr kumimoji="1" lang="en-US" altLang="ja-JP" dirty="0" smtClean="0"/>
              <a:t>TIME MACHINE</a:t>
            </a:r>
            <a:endParaRPr kumimoji="1" lang="ja-JP" altLang="en-US" dirty="0"/>
          </a:p>
        </p:txBody>
      </p:sp>
      <p:sp>
        <p:nvSpPr>
          <p:cNvPr id="38" name="テキスト プレースホルダー 37"/>
          <p:cNvSpPr>
            <a:spLocks noGrp="1"/>
          </p:cNvSpPr>
          <p:nvPr>
            <p:ph type="body" sz="quarter" idx="36"/>
          </p:nvPr>
        </p:nvSpPr>
        <p:spPr/>
        <p:txBody>
          <a:bodyPr/>
          <a:lstStyle/>
          <a:p>
            <a:r>
              <a:rPr kumimoji="1" lang="en-US" altLang="ja-JP" dirty="0"/>
              <a:t>No eius accommodare vituperatoribus eos.</a:t>
            </a:r>
            <a:endParaRPr kumimoji="1" lang="ja-JP" altLang="en-US" dirty="0"/>
          </a:p>
        </p:txBody>
      </p:sp>
      <p:sp>
        <p:nvSpPr>
          <p:cNvPr id="39" name="テキスト プレースホルダー 38"/>
          <p:cNvSpPr>
            <a:spLocks noGrp="1"/>
          </p:cNvSpPr>
          <p:nvPr>
            <p:ph type="body" sz="quarter" idx="37"/>
          </p:nvPr>
        </p:nvSpPr>
        <p:spPr/>
        <p:txBody>
          <a:bodyPr/>
          <a:lstStyle/>
          <a:p>
            <a:r>
              <a:rPr kumimoji="1" lang="en-US" altLang="ja-JP" dirty="0"/>
              <a:t>Usu ex idque ignota audire, veniam nostrud feugait ut quo, </a:t>
            </a:r>
            <a:r>
              <a:rPr kumimoji="1" lang="en-US" altLang="ja-JP" dirty="0">
                <a:solidFill>
                  <a:schemeClr val="accent2"/>
                </a:solidFill>
              </a:rPr>
              <a:t>wisi consetetur id eos</a:t>
            </a:r>
            <a:r>
              <a:rPr kumimoji="1" lang="en-US" altLang="ja-JP" dirty="0"/>
              <a:t>. Corrumpit gubergren omittantur in sit</a:t>
            </a:r>
            <a:r>
              <a:rPr kumimoji="1" lang="en-US" altLang="ja-JP" dirty="0" smtClean="0"/>
              <a:t>.</a:t>
            </a:r>
            <a:endParaRPr kumimoji="1" lang="ja-JP" altLang="en-US" dirty="0"/>
          </a:p>
        </p:txBody>
      </p:sp>
      <p:pic>
        <p:nvPicPr>
          <p:cNvPr id="46" name="図プレースホルダー 45"/>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pic>
        <p:nvPicPr>
          <p:cNvPr id="5" name="図プレースホルダー 4"/>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45043111"/>
      </p:ext>
    </p:extLst>
  </p:cSld>
  <p:clrMapOvr>
    <a:masterClrMapping/>
  </p:clrMapOvr>
  <p:transition spd="slow" advTm="8045">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21</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Et vitae constituto vis, ei putent temporibus vim, vix in detracto deserunt rationibus. Assum graeco mea id, te qui torquatos interpretaris necessitatibus.</a:t>
            </a:r>
            <a:endParaRPr kumimoji="1" lang="ja-JP" altLang="en-US" dirty="0"/>
          </a:p>
          <a:p>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a:t>PUBLISHING</a:t>
            </a:r>
            <a:endParaRPr kumimoji="1" lang="ja-JP" altLang="en-US" dirty="0"/>
          </a:p>
          <a:p>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Vis salutatus reprimique in, ignota possim expetendis ei pri, nec deserunt conceptam voluptatum ei. </a:t>
            </a:r>
            <a:r>
              <a:rPr kumimoji="1" lang="en-US" altLang="ja-JP" dirty="0">
                <a:solidFill>
                  <a:schemeClr val="accent2"/>
                </a:solidFill>
              </a:rPr>
              <a:t>Vim eu agam aliquid</a:t>
            </a:r>
            <a:r>
              <a:rPr kumimoji="1" lang="en-US" altLang="ja-JP" dirty="0"/>
              <a:t>. Ea duo zril scripta </a:t>
            </a:r>
            <a:r>
              <a:rPr kumimoji="1" lang="en-US" altLang="ja-JP" dirty="0" smtClean="0"/>
              <a:t>recteque.</a:t>
            </a:r>
            <a:endParaRPr kumimoji="1" lang="ja-JP" altLang="en-US" dirty="0"/>
          </a:p>
          <a:p>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a:t>SEO MARKETING</a:t>
            </a:r>
            <a:endParaRPr kumimoji="1" lang="ja-JP" altLang="en-US" dirty="0"/>
          </a:p>
          <a:p>
            <a:endParaRPr kumimoji="1" lang="ja-JP" altLang="en-US" dirty="0"/>
          </a:p>
        </p:txBody>
      </p:sp>
      <p:sp>
        <p:nvSpPr>
          <p:cNvPr id="29" name="テキスト プレースホルダー 28"/>
          <p:cNvSpPr>
            <a:spLocks noGrp="1"/>
          </p:cNvSpPr>
          <p:nvPr>
            <p:ph type="body" sz="quarter" idx="25"/>
          </p:nvPr>
        </p:nvSpPr>
        <p:spPr/>
        <p:txBody>
          <a:bodyPr/>
          <a:lstStyle/>
          <a:p>
            <a:r>
              <a:rPr kumimoji="1" lang="en-US" altLang="ja-JP" dirty="0"/>
              <a:t>No per offendit epicurei, cum te falli mediocritatem, vidit tempor salutandi cu vim. Sit cu illud blandit apeirian, primis nostrum et per, oratio doctus pri te. </a:t>
            </a:r>
            <a:endParaRPr kumimoji="1" lang="ja-JP" altLang="en-US" dirty="0"/>
          </a:p>
          <a:p>
            <a:endParaRPr kumimoji="1" lang="ja-JP" altLang="en-US" dirty="0"/>
          </a:p>
        </p:txBody>
      </p:sp>
      <p:sp>
        <p:nvSpPr>
          <p:cNvPr id="30" name="テキスト プレースホルダー 29"/>
          <p:cNvSpPr>
            <a:spLocks noGrp="1"/>
          </p:cNvSpPr>
          <p:nvPr>
            <p:ph type="body" sz="quarter" idx="26"/>
          </p:nvPr>
        </p:nvSpPr>
        <p:spPr/>
        <p:txBody>
          <a:bodyPr/>
          <a:lstStyle/>
          <a:p>
            <a:r>
              <a:rPr kumimoji="1" lang="en-US" altLang="ja-JP" dirty="0"/>
              <a:t>WEB DESIGN</a:t>
            </a:r>
            <a:endParaRPr kumimoji="1" lang="ja-JP" altLang="en-US" dirty="0"/>
          </a:p>
          <a:p>
            <a:endParaRPr kumimoji="1" lang="ja-JP" altLang="en-US" dirty="0"/>
          </a:p>
        </p:txBody>
      </p:sp>
      <p:sp>
        <p:nvSpPr>
          <p:cNvPr id="31" name="テキスト プレースホルダー 30"/>
          <p:cNvSpPr>
            <a:spLocks noGrp="1"/>
          </p:cNvSpPr>
          <p:nvPr>
            <p:ph type="body" sz="quarter" idx="28"/>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a:t>
            </a:r>
            <a:r>
              <a:rPr kumimoji="1" lang="en-US" altLang="ja-JP" dirty="0" smtClean="0">
                <a:solidFill>
                  <a:schemeClr val="accent2"/>
                </a:solidFill>
              </a:rPr>
              <a:t>duo</a:t>
            </a:r>
            <a:r>
              <a:rPr kumimoji="1" lang="en-US" altLang="ja-JP" dirty="0" smtClean="0"/>
              <a:t>.</a:t>
            </a:r>
            <a:endParaRPr kumimoji="1" lang="ja-JP" altLang="en-US" dirty="0"/>
          </a:p>
          <a:p>
            <a:endParaRPr kumimoji="1" lang="ja-JP" altLang="en-US" dirty="0"/>
          </a:p>
        </p:txBody>
      </p:sp>
      <p:sp>
        <p:nvSpPr>
          <p:cNvPr id="32" name="テキスト プレースホルダー 31"/>
          <p:cNvSpPr>
            <a:spLocks noGrp="1"/>
          </p:cNvSpPr>
          <p:nvPr>
            <p:ph type="body" sz="quarter" idx="29"/>
          </p:nvPr>
        </p:nvSpPr>
        <p:spPr/>
        <p:txBody>
          <a:bodyPr/>
          <a:lstStyle/>
          <a:p>
            <a:r>
              <a:rPr kumimoji="1" lang="en-US" altLang="ja-JP" dirty="0"/>
              <a:t>TRAVEL PLANNING</a:t>
            </a:r>
            <a:endParaRPr kumimoji="1" lang="ja-JP" altLang="en-US" dirty="0"/>
          </a:p>
          <a:p>
            <a:endParaRPr kumimoji="1" lang="ja-JP" altLang="en-US" dirty="0"/>
          </a:p>
        </p:txBody>
      </p:sp>
      <p:sp>
        <p:nvSpPr>
          <p:cNvPr id="33" name="テキスト プレースホルダー 32"/>
          <p:cNvSpPr>
            <a:spLocks noGrp="1"/>
          </p:cNvSpPr>
          <p:nvPr>
            <p:ph type="body" sz="quarter" idx="31"/>
          </p:nvPr>
        </p:nvSpPr>
        <p:spPr/>
        <p:txBody>
          <a:bodyPr/>
          <a:lstStyle/>
          <a:p>
            <a:r>
              <a:rPr kumimoji="1" lang="en-US" altLang="ja-JP" dirty="0"/>
              <a:t>Te labores menandri scribentur sit, pro id offendit sadipscing. Iusto possim vix ea, at pro inani tation, accusam cotidieque at sed.</a:t>
            </a:r>
            <a:endParaRPr kumimoji="1" lang="ja-JP" altLang="en-US" dirty="0"/>
          </a:p>
          <a:p>
            <a:endParaRPr kumimoji="1" lang="ja-JP" altLang="en-US" dirty="0"/>
          </a:p>
        </p:txBody>
      </p:sp>
      <p:sp>
        <p:nvSpPr>
          <p:cNvPr id="34" name="テキスト プレースホルダー 33"/>
          <p:cNvSpPr>
            <a:spLocks noGrp="1"/>
          </p:cNvSpPr>
          <p:nvPr>
            <p:ph type="body" sz="quarter" idx="32"/>
          </p:nvPr>
        </p:nvSpPr>
        <p:spPr/>
        <p:txBody>
          <a:bodyPr/>
          <a:lstStyle/>
          <a:p>
            <a:r>
              <a:rPr kumimoji="1" lang="en-US" altLang="ja-JP" dirty="0"/>
              <a:t>ONLINE SHOP</a:t>
            </a:r>
            <a:endParaRPr kumimoji="1" lang="ja-JP" altLang="en-US" dirty="0"/>
          </a:p>
          <a:p>
            <a:endParaRPr kumimoji="1" lang="ja-JP" altLang="en-US" dirty="0"/>
          </a:p>
        </p:txBody>
      </p:sp>
      <p:sp>
        <p:nvSpPr>
          <p:cNvPr id="35" name="テキスト プレースホルダー 34"/>
          <p:cNvSpPr>
            <a:spLocks noGrp="1"/>
          </p:cNvSpPr>
          <p:nvPr>
            <p:ph type="body" sz="quarter" idx="34"/>
          </p:nvPr>
        </p:nvSpPr>
        <p:spPr/>
        <p:txBody>
          <a:bodyPr/>
          <a:lstStyle/>
          <a:p>
            <a:r>
              <a:rPr kumimoji="1" lang="en-US" altLang="ja-JP" dirty="0">
                <a:solidFill>
                  <a:schemeClr val="accent2"/>
                </a:solidFill>
              </a:rPr>
              <a:t>Mea graeci mnesarchum assueverit ea</a:t>
            </a:r>
            <a:r>
              <a:rPr kumimoji="1" lang="en-US" altLang="ja-JP" dirty="0"/>
              <a:t>, vis et legere quidam volumus. Mel soleat voluptatum sadipscing ut, sea oporteat quaestio comprehensam ea, ut fierent oporteat eum.</a:t>
            </a:r>
            <a:endParaRPr kumimoji="1" lang="ja-JP" altLang="en-US" dirty="0"/>
          </a:p>
          <a:p>
            <a:endParaRPr kumimoji="1" lang="ja-JP" altLang="en-US" dirty="0"/>
          </a:p>
        </p:txBody>
      </p:sp>
      <p:sp>
        <p:nvSpPr>
          <p:cNvPr id="36" name="テキスト プレースホルダー 35"/>
          <p:cNvSpPr>
            <a:spLocks noGrp="1"/>
          </p:cNvSpPr>
          <p:nvPr>
            <p:ph type="body" sz="quarter" idx="35"/>
          </p:nvPr>
        </p:nvSpPr>
        <p:spPr/>
        <p:txBody>
          <a:bodyPr/>
          <a:lstStyle/>
          <a:p>
            <a:r>
              <a:rPr kumimoji="1" lang="en-US" altLang="ja-JP" dirty="0"/>
              <a:t>EDUCATION</a:t>
            </a:r>
            <a:endParaRPr kumimoji="1" lang="ja-JP" altLang="en-US" dirty="0"/>
          </a:p>
          <a:p>
            <a:endParaRPr kumimoji="1" lang="ja-JP" altLang="en-US" dirty="0"/>
          </a:p>
        </p:txBody>
      </p:sp>
      <p:pic>
        <p:nvPicPr>
          <p:cNvPr id="10" name="図プレースホルダー 9"/>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36"/>
          </p:nvPr>
        </p:nvPicPr>
        <p:blipFill>
          <a:blip r:embed="rId3" cstate="print">
            <a:extLst>
              <a:ext uri="{28A0092B-C50C-407E-A947-70E740481C1C}">
                <a14:useLocalDpi xmlns:a14="http://schemas.microsoft.com/office/drawing/2010/main" val="0"/>
              </a:ext>
            </a:extLst>
          </a:blip>
          <a:srcRect l="110" r="110"/>
          <a:stretch>
            <a:fillRect/>
          </a:stretch>
        </p:blipFill>
        <p:spPr/>
      </p:pic>
      <p:pic>
        <p:nvPicPr>
          <p:cNvPr id="14" name="図プレースホルダー 13"/>
          <p:cNvPicPr>
            <a:picLocks noGrp="1" noChangeAspect="1"/>
          </p:cNvPicPr>
          <p:nvPr>
            <p:ph type="pic" sz="quarter" idx="37"/>
          </p:nvPr>
        </p:nvPicPr>
        <p:blipFill>
          <a:blip r:embed="rId4" cstate="print">
            <a:extLst>
              <a:ext uri="{28A0092B-C50C-407E-A947-70E740481C1C}">
                <a14:useLocalDpi xmlns:a14="http://schemas.microsoft.com/office/drawing/2010/main" val="0"/>
              </a:ext>
            </a:extLst>
          </a:blip>
          <a:srcRect l="110" r="110"/>
          <a:stretch>
            <a:fillRect/>
          </a:stretch>
        </p:blipFill>
        <p:spPr/>
      </p:pic>
      <p:pic>
        <p:nvPicPr>
          <p:cNvPr id="15" name="図プレースホルダー 14"/>
          <p:cNvPicPr>
            <a:picLocks noGrp="1" noChangeAspect="1"/>
          </p:cNvPicPr>
          <p:nvPr>
            <p:ph type="pic" sz="quarter" idx="38"/>
          </p:nvPr>
        </p:nvPicPr>
        <p:blipFill>
          <a:blip r:embed="rId5" cstate="print">
            <a:extLst>
              <a:ext uri="{28A0092B-C50C-407E-A947-70E740481C1C}">
                <a14:useLocalDpi xmlns:a14="http://schemas.microsoft.com/office/drawing/2010/main" val="0"/>
              </a:ext>
            </a:extLst>
          </a:blip>
          <a:srcRect t="110" b="110"/>
          <a:stretch>
            <a:fillRect/>
          </a:stretch>
        </p:blipFill>
        <p:spPr/>
      </p:pic>
      <p:pic>
        <p:nvPicPr>
          <p:cNvPr id="17" name="図プレースホルダー 16"/>
          <p:cNvPicPr>
            <a:picLocks noGrp="1" noChangeAspect="1"/>
          </p:cNvPicPr>
          <p:nvPr>
            <p:ph type="pic" sz="quarter" idx="39"/>
          </p:nvPr>
        </p:nvPicPr>
        <p:blipFill>
          <a:blip r:embed="rId6"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40"/>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62469143"/>
      </p:ext>
    </p:extLst>
  </p:cSld>
  <p:clrMapOvr>
    <a:masterClrMapping/>
  </p:clrMapOvr>
  <p:transition spd="slow" advTm="7962">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KEY PERSON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22</a:t>
            </a:fld>
            <a:endParaRPr lang="en-US" dirty="0"/>
          </a:p>
        </p:txBody>
      </p:sp>
      <p:sp>
        <p:nvSpPr>
          <p:cNvPr id="20" name="テキスト プレースホルダー 19"/>
          <p:cNvSpPr>
            <a:spLocks noGrp="1"/>
          </p:cNvSpPr>
          <p:nvPr>
            <p:ph type="body" sz="quarter" idx="15"/>
          </p:nvPr>
        </p:nvSpPr>
        <p:spPr/>
        <p:txBody>
          <a:bodyPr/>
          <a:lstStyle/>
          <a:p>
            <a:r>
              <a:rPr kumimoji="1" lang="en-US" altLang="ja-JP" dirty="0"/>
              <a:t>No dolores nominavi gloriatur nec. Ut nec assum dicit persequeris, no mel error vivendum. Ad ipsum senserit qui, ne tantas atomorum per.</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smtClean="0"/>
              <a:t>CLEAR VISION</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a:t>Ex has nostrud volutpat, ut ius malis discere intellegam, sit in suas erat mediocrem. Mei accusam sensibus explicari at, eam viris elitr in. </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LEADERSHIP &amp; COMMUNICATION</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smtClean="0"/>
              <a:t>Congue </a:t>
            </a:r>
            <a:r>
              <a:rPr kumimoji="1" lang="en-US" altLang="ja-JP" dirty="0"/>
              <a:t>disputando qui eu. Vivendum adversarium duo ut, no sint postea adolescens mel, vix propriae delectus percipitur ea.</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smtClean="0"/>
              <a:t>LONG TERM EXPERIENCE</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389413169"/>
      </p:ext>
    </p:extLst>
  </p:cSld>
  <p:clrMapOvr>
    <a:masterClrMapping/>
  </p:clrMapOvr>
  <p:transition spd="slow" advTm="5464">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23</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7"/>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18"/>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19"/>
          </p:nvPr>
        </p:nvSpPr>
        <p:spPr/>
        <p:txBody>
          <a:bodyPr/>
          <a:lstStyle/>
          <a:p>
            <a:r>
              <a:rPr lang="en-US" altLang="ja-JP" dirty="0" smtClean="0"/>
              <a:t>GEORGE ABBOTT</a:t>
            </a:r>
            <a:endParaRPr lang="en-US" altLang="ja-JP" dirty="0"/>
          </a:p>
        </p:txBody>
      </p:sp>
      <p:sp>
        <p:nvSpPr>
          <p:cNvPr id="32" name="テキスト プレースホルダー 31"/>
          <p:cNvSpPr>
            <a:spLocks noGrp="1"/>
          </p:cNvSpPr>
          <p:nvPr>
            <p:ph type="body" sz="quarter" idx="20"/>
          </p:nvPr>
        </p:nvSpPr>
        <p:spPr/>
        <p:txBody>
          <a:bodyPr/>
          <a:lstStyle/>
          <a:p>
            <a:r>
              <a:rPr kumimoji="1" lang="en-US" altLang="ja-JP" dirty="0"/>
              <a:t>Pro te alii dolorum, minimum adolescens mea ad. Dicam maiorum qui ut.</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Te movet phaedrum usu, cu recusabo omittantur liberavisse eos, persequeris neglegentur signiferumque pri te.</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Elitr aeterno expetendis quo no. Et equidem principes expetendis nam, veri natum nonumy ad usu.</a:t>
            </a:r>
            <a:endParaRPr kumimoji="1" lang="ja-JP" altLang="en-US" dirty="0"/>
          </a:p>
        </p:txBody>
      </p:sp>
      <p:sp>
        <p:nvSpPr>
          <p:cNvPr id="35" name="テキスト プレースホルダー 34"/>
          <p:cNvSpPr>
            <a:spLocks noGrp="1"/>
          </p:cNvSpPr>
          <p:nvPr>
            <p:ph type="body" sz="quarter" idx="23"/>
          </p:nvPr>
        </p:nvSpPr>
        <p:spPr/>
        <p:txBody>
          <a:bodyPr/>
          <a:lstStyle/>
          <a:p>
            <a:r>
              <a:rPr kumimoji="1" lang="en-US" altLang="ja-JP" dirty="0"/>
              <a:t>Eripuit electram definitionem vix et, at soluta alterum consulatu vel, id duo utroque ponderum repudiare.</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130944570"/>
      </p:ext>
    </p:extLst>
  </p:cSld>
  <p:clrMapOvr>
    <a:masterClrMapping/>
  </p:clrMapOvr>
  <p:transition spd="slow" advTm="7768">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OUR AWESOME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24</a:t>
            </a:fld>
            <a:endParaRPr lang="en-US" dirty="0"/>
          </a:p>
        </p:txBody>
      </p:sp>
      <p:sp>
        <p:nvSpPr>
          <p:cNvPr id="28" name="テキスト プレースホルダー 27"/>
          <p:cNvSpPr>
            <a:spLocks noGrp="1"/>
          </p:cNvSpPr>
          <p:nvPr>
            <p:ph type="body" sz="quarter" idx="16"/>
          </p:nvPr>
        </p:nvSpPr>
        <p:spPr/>
        <p:txBody>
          <a:bodyPr/>
          <a:lstStyle/>
          <a:p>
            <a:r>
              <a:rPr lang="en-US" altLang="ja-JP" dirty="0" smtClean="0"/>
              <a:t>MICHAEL BAY</a:t>
            </a:r>
            <a:endParaRPr lang="en-US" altLang="ja-JP" dirty="0"/>
          </a:p>
        </p:txBody>
      </p:sp>
      <p:sp>
        <p:nvSpPr>
          <p:cNvPr id="29" name="テキスト プレースホルダー 28"/>
          <p:cNvSpPr>
            <a:spLocks noGrp="1"/>
          </p:cNvSpPr>
          <p:nvPr>
            <p:ph type="body" sz="quarter" idx="18"/>
          </p:nvPr>
        </p:nvSpPr>
        <p:spPr/>
        <p:txBody>
          <a:bodyPr/>
          <a:lstStyle/>
          <a:p>
            <a:r>
              <a:rPr lang="en-US" altLang="ja-JP" dirty="0" smtClean="0"/>
              <a:t>JANE ARDEN</a:t>
            </a:r>
            <a:endParaRPr lang="en-US" altLang="ja-JP" dirty="0"/>
          </a:p>
        </p:txBody>
      </p:sp>
      <p:sp>
        <p:nvSpPr>
          <p:cNvPr id="30" name="テキスト プレースホルダー 29"/>
          <p:cNvSpPr>
            <a:spLocks noGrp="1"/>
          </p:cNvSpPr>
          <p:nvPr>
            <p:ph type="body" sz="quarter" idx="20"/>
          </p:nvPr>
        </p:nvSpPr>
        <p:spPr/>
        <p:txBody>
          <a:bodyPr/>
          <a:lstStyle/>
          <a:p>
            <a:r>
              <a:rPr lang="en-US" altLang="ja-JP" dirty="0" smtClean="0"/>
              <a:t>ABIOLA ABRAMS</a:t>
            </a:r>
            <a:endParaRPr kumimoji="1" lang="ja-JP" altLang="en-US" dirty="0"/>
          </a:p>
        </p:txBody>
      </p:sp>
      <p:sp>
        <p:nvSpPr>
          <p:cNvPr id="31" name="テキスト プレースホルダー 30"/>
          <p:cNvSpPr>
            <a:spLocks noGrp="1"/>
          </p:cNvSpPr>
          <p:nvPr>
            <p:ph type="body" sz="quarter" idx="22"/>
          </p:nvPr>
        </p:nvSpPr>
        <p:spPr/>
        <p:txBody>
          <a:bodyPr/>
          <a:lstStyle/>
          <a:p>
            <a:r>
              <a:rPr lang="en-US" altLang="ja-JP" dirty="0" smtClean="0"/>
              <a:t>GEORGE ABBOTT</a:t>
            </a:r>
            <a:endParaRPr lang="en-US" altLang="ja-JP" dirty="0"/>
          </a:p>
        </p:txBody>
      </p:sp>
      <p:sp>
        <p:nvSpPr>
          <p:cNvPr id="11" name="テキスト プレースホルダー 10"/>
          <p:cNvSpPr>
            <a:spLocks noGrp="1"/>
          </p:cNvSpPr>
          <p:nvPr>
            <p:ph type="body" sz="quarter" idx="24"/>
          </p:nvPr>
        </p:nvSpPr>
        <p:spPr/>
        <p:txBody>
          <a:bodyPr/>
          <a:lstStyle/>
          <a:p>
            <a:r>
              <a:rPr lang="en-US" altLang="ja-JP" dirty="0" smtClean="0"/>
              <a:t>ANDREW ADAMSON</a:t>
            </a:r>
            <a:endParaRPr lang="en-US" altLang="ja-JP" dirty="0"/>
          </a:p>
        </p:txBody>
      </p:sp>
      <p:sp>
        <p:nvSpPr>
          <p:cNvPr id="12" name="テキスト プレースホルダー 11"/>
          <p:cNvSpPr>
            <a:spLocks noGrp="1"/>
          </p:cNvSpPr>
          <p:nvPr>
            <p:ph type="body" sz="quarter" idx="26"/>
          </p:nvPr>
        </p:nvSpPr>
        <p:spPr/>
        <p:txBody>
          <a:bodyPr/>
          <a:lstStyle/>
          <a:p>
            <a:r>
              <a:rPr lang="en-US" altLang="ja-JP" dirty="0" smtClean="0"/>
              <a:t>DENYS ARCAND</a:t>
            </a:r>
            <a:endParaRPr lang="en-US" altLang="ja-JP" dirty="0"/>
          </a:p>
        </p:txBody>
      </p:sp>
      <p:sp>
        <p:nvSpPr>
          <p:cNvPr id="14" name="テキスト プレースホルダー 13"/>
          <p:cNvSpPr>
            <a:spLocks noGrp="1"/>
          </p:cNvSpPr>
          <p:nvPr>
            <p:ph type="body" sz="quarter" idx="28"/>
          </p:nvPr>
        </p:nvSpPr>
        <p:spPr/>
        <p:txBody>
          <a:bodyPr/>
          <a:lstStyle/>
          <a:p>
            <a:r>
              <a:rPr lang="en-US" altLang="ja-JP" dirty="0" smtClean="0"/>
              <a:t>NANA DJORDJADZE</a:t>
            </a:r>
            <a:endParaRPr lang="en-US" altLang="ja-JP" dirty="0"/>
          </a:p>
        </p:txBody>
      </p:sp>
      <p:sp>
        <p:nvSpPr>
          <p:cNvPr id="15" name="テキスト プレースホルダー 14"/>
          <p:cNvSpPr>
            <a:spLocks noGrp="1"/>
          </p:cNvSpPr>
          <p:nvPr>
            <p:ph type="body" sz="quarter" idx="30"/>
          </p:nvPr>
        </p:nvSpPr>
        <p:spPr/>
        <p:txBody>
          <a:bodyPr/>
          <a:lstStyle/>
          <a:p>
            <a:r>
              <a:rPr lang="en-US" altLang="ja-JP" dirty="0" smtClean="0"/>
              <a:t>KENNETH ANGER</a:t>
            </a:r>
            <a:endParaRPr lang="en-US" altLang="ja-JP"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17" name="図プレースホルダー 16"/>
          <p:cNvSpPr>
            <a:spLocks noGrp="1"/>
          </p:cNvSpPr>
          <p:nvPr>
            <p:ph type="pic" sz="quarter" idx="29"/>
          </p:nvPr>
        </p:nvSpPr>
        <p:spPr/>
      </p:sp>
      <p:sp>
        <p:nvSpPr>
          <p:cNvPr id="18" name="図プレースホルダー 17"/>
          <p:cNvSpPr>
            <a:spLocks noGrp="1"/>
          </p:cNvSpPr>
          <p:nvPr>
            <p:ph type="pic" sz="quarter" idx="27"/>
          </p:nvPr>
        </p:nvSpPr>
        <p:spPr/>
      </p:sp>
      <p:sp>
        <p:nvSpPr>
          <p:cNvPr id="19" name="図プレースホルダー 18"/>
          <p:cNvSpPr>
            <a:spLocks noGrp="1"/>
          </p:cNvSpPr>
          <p:nvPr>
            <p:ph type="pic" sz="quarter" idx="25"/>
          </p:nvPr>
        </p:nvSpPr>
        <p:spPr/>
      </p:sp>
      <p:sp>
        <p:nvSpPr>
          <p:cNvPr id="22" name="図プレースホルダー 21"/>
          <p:cNvSpPr>
            <a:spLocks noGrp="1"/>
          </p:cNvSpPr>
          <p:nvPr>
            <p:ph type="pic" sz="quarter" idx="23"/>
          </p:nvPr>
        </p:nvSpPr>
        <p:spPr/>
      </p:sp>
    </p:spTree>
    <p:extLst>
      <p:ext uri="{BB962C8B-B14F-4D97-AF65-F5344CB8AC3E}">
        <p14:creationId xmlns:p14="http://schemas.microsoft.com/office/powerpoint/2010/main" val="3391080880"/>
      </p:ext>
    </p:extLst>
  </p:cSld>
  <p:clrMapOvr>
    <a:masterClrMapping/>
  </p:clrMapOvr>
  <p:transition spd="slow" advTm="8264">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25</a:t>
            </a:fld>
            <a:endParaRPr lang="en-US" dirty="0"/>
          </a:p>
        </p:txBody>
      </p:sp>
      <p:sp>
        <p:nvSpPr>
          <p:cNvPr id="24" name="テキスト プレースホルダー 23"/>
          <p:cNvSpPr>
            <a:spLocks noGrp="1"/>
          </p:cNvSpPr>
          <p:nvPr>
            <p:ph type="body" sz="quarter" idx="26"/>
          </p:nvPr>
        </p:nvSpPr>
        <p:spPr/>
        <p:txBody>
          <a:bodyPr/>
          <a:lstStyle/>
          <a:p>
            <a:r>
              <a:rPr kumimoji="1" lang="en-US" altLang="ja-JP" dirty="0" smtClean="0"/>
              <a:t>2004</a:t>
            </a:r>
            <a:endParaRPr kumimoji="1" lang="ja-JP" altLang="en-US" dirty="0"/>
          </a:p>
        </p:txBody>
      </p:sp>
      <p:sp>
        <p:nvSpPr>
          <p:cNvPr id="25" name="テキスト プレースホルダー 24"/>
          <p:cNvSpPr>
            <a:spLocks noGrp="1"/>
          </p:cNvSpPr>
          <p:nvPr>
            <p:ph type="body" sz="quarter" idx="27"/>
          </p:nvPr>
        </p:nvSpPr>
        <p:spPr/>
        <p:txBody>
          <a:bodyPr/>
          <a:lstStyle/>
          <a:p>
            <a:r>
              <a:rPr kumimoji="1" lang="en-US" altLang="ja-JP" dirty="0" smtClean="0"/>
              <a:t>HISTORY 1</a:t>
            </a:r>
            <a:endParaRPr kumimoji="1" lang="ja-JP" altLang="en-US" dirty="0"/>
          </a:p>
        </p:txBody>
      </p:sp>
      <p:sp>
        <p:nvSpPr>
          <p:cNvPr id="26" name="テキスト プレースホルダー 2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
            </a:r>
            <a:r>
              <a:rPr kumimoji="1" lang="en-US" altLang="ja-JP" dirty="0" smtClean="0">
                <a:solidFill>
                  <a:schemeClr val="accent2"/>
                </a:solidFill>
              </a:rPr>
              <a:t>at</a:t>
            </a:r>
            <a:r>
              <a:rPr kumimoji="1" lang="en-US" altLang="ja-JP" dirty="0" smtClean="0"/>
              <a:t>.</a:t>
            </a:r>
            <a:endParaRPr kumimoji="1" lang="ja-JP" altLang="en-US" dirty="0"/>
          </a:p>
        </p:txBody>
      </p:sp>
      <p:sp>
        <p:nvSpPr>
          <p:cNvPr id="27" name="テキスト プレースホルダー 26"/>
          <p:cNvSpPr>
            <a:spLocks noGrp="1"/>
          </p:cNvSpPr>
          <p:nvPr>
            <p:ph type="body" sz="quarter" idx="29"/>
          </p:nvPr>
        </p:nvSpPr>
        <p:spPr/>
        <p:txBody>
          <a:bodyPr/>
          <a:lstStyle/>
          <a:p>
            <a:r>
              <a:rPr kumimoji="1" lang="en-US" altLang="ja-JP" dirty="0"/>
              <a:t>HISTORY 2</a:t>
            </a:r>
            <a:endParaRPr kumimoji="1" lang="ja-JP" altLang="en-US" dirty="0"/>
          </a:p>
        </p:txBody>
      </p:sp>
      <p:sp>
        <p:nvSpPr>
          <p:cNvPr id="28" name="テキスト プレースホルダー 2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p:txBody>
      </p:sp>
      <p:sp>
        <p:nvSpPr>
          <p:cNvPr id="29" name="テキスト プレースホルダー 28"/>
          <p:cNvSpPr>
            <a:spLocks noGrp="1"/>
          </p:cNvSpPr>
          <p:nvPr>
            <p:ph type="body" sz="quarter" idx="31"/>
          </p:nvPr>
        </p:nvSpPr>
        <p:spPr/>
        <p:txBody>
          <a:bodyPr/>
          <a:lstStyle/>
          <a:p>
            <a:r>
              <a:rPr kumimoji="1" lang="en-US" altLang="ja-JP" dirty="0"/>
              <a:t>HISTORY 3</a:t>
            </a:r>
            <a:endParaRPr kumimoji="1" lang="ja-JP" altLang="en-US" dirty="0"/>
          </a:p>
        </p:txBody>
      </p:sp>
      <p:sp>
        <p:nvSpPr>
          <p:cNvPr id="30" name="テキスト プレースホルダー 29"/>
          <p:cNvSpPr>
            <a:spLocks noGrp="1"/>
          </p:cNvSpPr>
          <p:nvPr>
            <p:ph type="body" sz="quarter" idx="32"/>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5" name="テキスト プレースホルダー 14"/>
          <p:cNvSpPr>
            <a:spLocks noGrp="1"/>
          </p:cNvSpPr>
          <p:nvPr>
            <p:ph type="body" sz="quarter" idx="14"/>
          </p:nvPr>
        </p:nvSpPr>
        <p:spPr/>
        <p:txBody>
          <a:bodyPr/>
          <a:lstStyle/>
          <a:p>
            <a:r>
              <a:rPr kumimoji="1" lang="en-US" altLang="ja-JP" dirty="0" smtClean="0"/>
              <a:t>OUR HISTORY</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Principes persequeris pri et, te percipit definitionem delicatissimi his. Nam at altera deserunt, odio noster commodo cu vix, </a:t>
            </a:r>
            <a:r>
              <a:rPr kumimoji="1" lang="en-US" altLang="ja-JP" dirty="0">
                <a:solidFill>
                  <a:schemeClr val="accent2"/>
                </a:solidFill>
              </a:rPr>
              <a:t>suscipit efficiendi cu sit</a:t>
            </a:r>
            <a:r>
              <a:rPr kumimoji="1" lang="en-US" altLang="ja-JP" dirty="0"/>
              <a:t>.</a:t>
            </a:r>
            <a:endParaRPr kumimoji="1" lang="ja-JP" altLang="en-US" dirty="0"/>
          </a:p>
        </p:txBody>
      </p:sp>
      <p:sp>
        <p:nvSpPr>
          <p:cNvPr id="31" name="テキスト プレースホルダー 30"/>
          <p:cNvSpPr>
            <a:spLocks noGrp="1"/>
          </p:cNvSpPr>
          <p:nvPr>
            <p:ph type="body" sz="quarter" idx="33"/>
          </p:nvPr>
        </p:nvSpPr>
        <p:spPr/>
        <p:txBody>
          <a:bodyPr/>
          <a:lstStyle/>
          <a:p>
            <a:r>
              <a:rPr kumimoji="1" lang="en-US" altLang="ja-JP" dirty="0" smtClean="0"/>
              <a:t>2008</a:t>
            </a:r>
            <a:endParaRPr kumimoji="1" lang="ja-JP" altLang="en-US" dirty="0"/>
          </a:p>
        </p:txBody>
      </p:sp>
    </p:spTree>
    <p:extLst>
      <p:ext uri="{BB962C8B-B14F-4D97-AF65-F5344CB8AC3E}">
        <p14:creationId xmlns:p14="http://schemas.microsoft.com/office/powerpoint/2010/main" val="2354695052"/>
      </p:ext>
    </p:extLst>
  </p:cSld>
  <p:clrMapOvr>
    <a:masterClrMapping/>
  </p:clrMapOvr>
  <p:transition spd="slow" advTm="7537">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26</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2008</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5</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Eu labore percipitur delicatissimi mei, ad omnis error conceptam per. </a:t>
            </a:r>
            <a:r>
              <a:rPr kumimoji="1" lang="en-US" altLang="ja-JP" dirty="0">
                <a:solidFill>
                  <a:schemeClr val="accent2"/>
                </a:solidFill>
              </a:rPr>
              <a:t>Natum</a:t>
            </a:r>
            <a:r>
              <a:rPr kumimoji="1" lang="en-US" altLang="ja-JP" dirty="0"/>
              <a:t> nostrum delicata vel at</a:t>
            </a:r>
            <a:r>
              <a:rPr kumimoji="1" lang="en-US" altLang="ja-JP" dirty="0" smtClean="0"/>
              <a:t>.</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6</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9" name="テキスト プレースホルダー 18"/>
          <p:cNvSpPr>
            <a:spLocks noGrp="1"/>
          </p:cNvSpPr>
          <p:nvPr>
            <p:ph type="body" sz="quarter" idx="33"/>
          </p:nvPr>
        </p:nvSpPr>
        <p:spPr/>
        <p:txBody>
          <a:bodyPr/>
          <a:lstStyle/>
          <a:p>
            <a:r>
              <a:rPr kumimoji="1" lang="en-US" altLang="ja-JP" dirty="0" smtClean="0"/>
              <a:t>2012</a:t>
            </a:r>
            <a:endParaRPr kumimoji="1" lang="ja-JP" altLang="en-US" dirty="0"/>
          </a:p>
        </p:txBody>
      </p:sp>
      <p:sp>
        <p:nvSpPr>
          <p:cNvPr id="20" name="テキスト プレースホルダー 19"/>
          <p:cNvSpPr>
            <a:spLocks noGrp="1"/>
          </p:cNvSpPr>
          <p:nvPr>
            <p:ph type="body" sz="quarter" idx="34"/>
          </p:nvPr>
        </p:nvSpPr>
        <p:spPr/>
        <p:txBody>
          <a:bodyPr/>
          <a:lstStyle/>
          <a:p>
            <a:r>
              <a:rPr kumimoji="1" lang="en-US" altLang="ja-JP" dirty="0"/>
              <a:t>HISTORY 4</a:t>
            </a:r>
            <a:endParaRPr kumimoji="1" lang="ja-JP" altLang="en-US" dirty="0"/>
          </a:p>
        </p:txBody>
      </p:sp>
      <p:sp>
        <p:nvSpPr>
          <p:cNvPr id="21" name="テキスト プレースホルダー 20"/>
          <p:cNvSpPr>
            <a:spLocks noGrp="1"/>
          </p:cNvSpPr>
          <p:nvPr>
            <p:ph type="body" sz="quarter" idx="35"/>
          </p:nvPr>
        </p:nvSpPr>
        <p:spPr/>
        <p:txBody>
          <a:bodyPr/>
          <a:lstStyle/>
          <a:p>
            <a:r>
              <a:rPr kumimoji="1" lang="en-US" altLang="ja-JP" dirty="0">
                <a:solidFill>
                  <a:schemeClr val="accent2"/>
                </a:solidFill>
              </a:rPr>
              <a:t>Putant timeam vix ad</a:t>
            </a:r>
            <a:r>
              <a:rPr kumimoji="1" lang="en-US" altLang="ja-JP" dirty="0"/>
              <a:t>, primis debitis conclusionemque ad pro. Cum in alterum epicurei argumentum.</a:t>
            </a:r>
          </a:p>
          <a:p>
            <a:endParaRPr kumimoji="1" lang="ja-JP" altLang="en-US" dirty="0"/>
          </a:p>
        </p:txBody>
      </p:sp>
    </p:spTree>
    <p:extLst>
      <p:ext uri="{BB962C8B-B14F-4D97-AF65-F5344CB8AC3E}">
        <p14:creationId xmlns:p14="http://schemas.microsoft.com/office/powerpoint/2010/main" val="3821908545"/>
      </p:ext>
    </p:extLst>
  </p:cSld>
  <p:clrMapOvr>
    <a:masterClrMapping/>
  </p:clrMapOvr>
  <p:transition spd="slow" advTm="6812">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27</a:t>
            </a:fld>
            <a:endParaRPr lang="en-US" dirty="0"/>
          </a:p>
        </p:txBody>
      </p:sp>
      <p:sp>
        <p:nvSpPr>
          <p:cNvPr id="14" name="テキスト プレースホルダー 13"/>
          <p:cNvSpPr>
            <a:spLocks noGrp="1"/>
          </p:cNvSpPr>
          <p:nvPr>
            <p:ph type="body" sz="quarter" idx="26"/>
          </p:nvPr>
        </p:nvSpPr>
        <p:spPr/>
        <p:txBody>
          <a:bodyPr/>
          <a:lstStyle/>
          <a:p>
            <a:r>
              <a:rPr kumimoji="1" lang="en-US" altLang="ja-JP" dirty="0" smtClean="0"/>
              <a:t>2012</a:t>
            </a:r>
          </a:p>
        </p:txBody>
      </p:sp>
      <p:sp>
        <p:nvSpPr>
          <p:cNvPr id="15" name="テキスト プレースホルダー 14"/>
          <p:cNvSpPr>
            <a:spLocks noGrp="1"/>
          </p:cNvSpPr>
          <p:nvPr>
            <p:ph type="body" sz="quarter" idx="27"/>
          </p:nvPr>
        </p:nvSpPr>
        <p:spPr/>
        <p:txBody>
          <a:bodyPr/>
          <a:lstStyle/>
          <a:p>
            <a:r>
              <a:rPr kumimoji="1" lang="en-US" altLang="ja-JP" dirty="0"/>
              <a:t>HISTORY </a:t>
            </a:r>
            <a:r>
              <a:rPr kumimoji="1" lang="en-US" altLang="ja-JP" dirty="0" smtClean="0"/>
              <a:t>7</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Saperet urbanitas eum no. Duo no tamquam integre ocurreret, mea mutat mollis te, vidisse civibus eos ex.</a:t>
            </a:r>
            <a:endParaRPr kumimoji="1" lang="ja-JP" altLang="en-US" dirty="0"/>
          </a:p>
          <a:p>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a:t>HISTORY </a:t>
            </a:r>
            <a:r>
              <a:rPr kumimoji="1" lang="en-US" altLang="ja-JP" dirty="0" smtClean="0"/>
              <a:t>8</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Eu labore percipitur delicatissimi mei, ad omnis error conceptam per. </a:t>
            </a:r>
            <a:r>
              <a:rPr kumimoji="1" lang="en-US" altLang="ja-JP" dirty="0">
                <a:solidFill>
                  <a:schemeClr val="accent2"/>
                </a:solidFill>
              </a:rPr>
              <a:t>Natum nostrum delicata vel at</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a:t>HISTORY </a:t>
            </a:r>
            <a:r>
              <a:rPr kumimoji="1" lang="en-US" altLang="ja-JP" dirty="0" smtClean="0"/>
              <a:t>9</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Putant timeam vix ad, primis debitis conclusionemque ad pro. Cum in alterum epicurei argumentum.</a:t>
            </a:r>
          </a:p>
          <a:p>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2016</a:t>
            </a:r>
            <a:endParaRPr kumimoji="1" lang="ja-JP" altLang="en-US" dirty="0"/>
          </a:p>
        </p:txBody>
      </p:sp>
    </p:spTree>
    <p:extLst>
      <p:ext uri="{BB962C8B-B14F-4D97-AF65-F5344CB8AC3E}">
        <p14:creationId xmlns:p14="http://schemas.microsoft.com/office/powerpoint/2010/main" val="2642234816"/>
      </p:ext>
    </p:extLst>
  </p:cSld>
  <p:clrMapOvr>
    <a:masterClrMapping/>
  </p:clrMapOvr>
  <p:transition spd="slow" advTm="7097">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OUR </a:t>
            </a:r>
            <a:r>
              <a:rPr kumimoji="1" lang="en-US" altLang="ja-JP" dirty="0" smtClean="0"/>
              <a:t>PARTNERS</a:t>
            </a:r>
            <a:endParaRPr lang="en-US" dirty="0">
              <a:solidFill>
                <a:schemeClr val="accent1"/>
              </a:solidFill>
              <a:latin typeface="Bebas Neue Regular" pitchFamily="50" charset="0"/>
            </a:endParaRPr>
          </a:p>
        </p:txBody>
      </p:sp>
      <p:sp>
        <p:nvSpPr>
          <p:cNvPr id="8" name="フッター プレースホルダー 7"/>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28</a:t>
            </a:fld>
            <a:endParaRPr lang="en-US" dirty="0"/>
          </a:p>
        </p:txBody>
      </p:sp>
      <p:sp>
        <p:nvSpPr>
          <p:cNvPr id="20" name="テキスト プレースホルダー 19"/>
          <p:cNvSpPr>
            <a:spLocks noGrp="1"/>
          </p:cNvSpPr>
          <p:nvPr>
            <p:ph type="body" sz="quarter" idx="16"/>
          </p:nvPr>
        </p:nvSpPr>
        <p:spPr/>
        <p:txBody>
          <a:bodyPr/>
          <a:lstStyle/>
          <a:p>
            <a:r>
              <a:rPr lang="en-US" dirty="0" smtClean="0"/>
              <a:t>ATOMIZED MEDIA</a:t>
            </a:r>
          </a:p>
        </p:txBody>
      </p:sp>
      <p:sp>
        <p:nvSpPr>
          <p:cNvPr id="38" name="テキスト プレースホルダー 37"/>
          <p:cNvSpPr>
            <a:spLocks noGrp="1"/>
          </p:cNvSpPr>
          <p:nvPr>
            <p:ph type="body" sz="quarter" idx="18"/>
          </p:nvPr>
        </p:nvSpPr>
        <p:spPr/>
        <p:txBody>
          <a:bodyPr/>
          <a:lstStyle/>
          <a:p>
            <a:r>
              <a:rPr lang="en-US" dirty="0" smtClean="0"/>
              <a:t>BIRD FLY</a:t>
            </a:r>
            <a:endParaRPr lang="en-US" dirty="0"/>
          </a:p>
        </p:txBody>
      </p:sp>
      <p:sp>
        <p:nvSpPr>
          <p:cNvPr id="39" name="テキスト プレースホルダー 38"/>
          <p:cNvSpPr>
            <a:spLocks noGrp="1"/>
          </p:cNvSpPr>
          <p:nvPr>
            <p:ph type="body" sz="quarter" idx="20"/>
          </p:nvPr>
        </p:nvSpPr>
        <p:spPr/>
        <p:txBody>
          <a:bodyPr/>
          <a:lstStyle/>
          <a:p>
            <a:r>
              <a:rPr lang="en-US" dirty="0" smtClean="0"/>
              <a:t>GRUNGE MEDIA</a:t>
            </a:r>
            <a:endParaRPr lang="en-US" dirty="0"/>
          </a:p>
        </p:txBody>
      </p:sp>
      <p:sp>
        <p:nvSpPr>
          <p:cNvPr id="40" name="テキスト プレースホルダー 39"/>
          <p:cNvSpPr>
            <a:spLocks noGrp="1"/>
          </p:cNvSpPr>
          <p:nvPr>
            <p:ph type="body" sz="quarter" idx="22"/>
          </p:nvPr>
        </p:nvSpPr>
        <p:spPr/>
        <p:txBody>
          <a:bodyPr/>
          <a:lstStyle/>
          <a:p>
            <a:r>
              <a:rPr lang="en-US" dirty="0" smtClean="0"/>
              <a:t>MAN SILHOUETTE</a:t>
            </a:r>
            <a:endParaRPr lang="en-US" dirty="0"/>
          </a:p>
        </p:txBody>
      </p:sp>
      <p:sp>
        <p:nvSpPr>
          <p:cNvPr id="41" name="テキスト プレースホルダー 40"/>
          <p:cNvSpPr>
            <a:spLocks noGrp="1"/>
          </p:cNvSpPr>
          <p:nvPr>
            <p:ph type="body" sz="quarter" idx="24"/>
          </p:nvPr>
        </p:nvSpPr>
        <p:spPr/>
        <p:txBody>
          <a:bodyPr/>
          <a:lstStyle/>
          <a:p>
            <a:r>
              <a:rPr lang="en-US" dirty="0" smtClean="0"/>
              <a:t>ROUND CIRCLE</a:t>
            </a:r>
            <a:endParaRPr lang="en-US" dirty="0"/>
          </a:p>
        </p:txBody>
      </p:sp>
      <p:sp>
        <p:nvSpPr>
          <p:cNvPr id="42" name="テキスト プレースホルダー 41"/>
          <p:cNvSpPr>
            <a:spLocks noGrp="1"/>
          </p:cNvSpPr>
          <p:nvPr>
            <p:ph type="body" sz="quarter" idx="26"/>
          </p:nvPr>
        </p:nvSpPr>
        <p:spPr/>
        <p:txBody>
          <a:bodyPr/>
          <a:lstStyle/>
          <a:p>
            <a:r>
              <a:rPr lang="en-US" dirty="0" smtClean="0"/>
              <a:t>SPECTRUM</a:t>
            </a:r>
            <a:endParaRPr lang="en-US" dirty="0"/>
          </a:p>
        </p:txBody>
      </p:sp>
      <p:sp>
        <p:nvSpPr>
          <p:cNvPr id="43" name="テキスト プレースホルダー 42"/>
          <p:cNvSpPr>
            <a:spLocks noGrp="1"/>
          </p:cNvSpPr>
          <p:nvPr>
            <p:ph type="body" sz="quarter" idx="28"/>
          </p:nvPr>
        </p:nvSpPr>
        <p:spPr/>
        <p:txBody>
          <a:bodyPr/>
          <a:lstStyle/>
          <a:p>
            <a:r>
              <a:rPr lang="en-US" dirty="0" smtClean="0"/>
              <a:t>TRIACUBES</a:t>
            </a:r>
            <a:endParaRPr lang="en-US" dirty="0"/>
          </a:p>
        </p:txBody>
      </p:sp>
      <p:sp>
        <p:nvSpPr>
          <p:cNvPr id="44" name="テキスト プレースホルダー 43"/>
          <p:cNvSpPr>
            <a:spLocks noGrp="1"/>
          </p:cNvSpPr>
          <p:nvPr>
            <p:ph type="body" sz="quarter" idx="30"/>
          </p:nvPr>
        </p:nvSpPr>
        <p:spPr/>
        <p:txBody>
          <a:bodyPr/>
          <a:lstStyle/>
          <a:p>
            <a:r>
              <a:rPr lang="en-US" dirty="0" smtClean="0"/>
              <a:t>WILD LION</a:t>
            </a:r>
            <a:endParaRPr lang="en-US" dirty="0"/>
          </a:p>
        </p:txBody>
      </p:sp>
      <p:sp>
        <p:nvSpPr>
          <p:cNvPr id="2" name="図プレースホルダー 1"/>
          <p:cNvSpPr>
            <a:spLocks noGrp="1"/>
          </p:cNvSpPr>
          <p:nvPr>
            <p:ph type="pic" sz="quarter" idx="17"/>
          </p:nvPr>
        </p:nvSpPr>
        <p:spPr/>
      </p:sp>
      <p:sp>
        <p:nvSpPr>
          <p:cNvPr id="4" name="図プレースホルダー 3"/>
          <p:cNvSpPr>
            <a:spLocks noGrp="1"/>
          </p:cNvSpPr>
          <p:nvPr>
            <p:ph type="pic" sz="quarter" idx="25"/>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1"/>
          </p:nvPr>
        </p:nvSpPr>
        <p:spPr/>
      </p:sp>
      <p:sp>
        <p:nvSpPr>
          <p:cNvPr id="9" name="図プレースホルダー 8"/>
          <p:cNvSpPr>
            <a:spLocks noGrp="1"/>
          </p:cNvSpPr>
          <p:nvPr>
            <p:ph type="pic" sz="quarter" idx="29"/>
          </p:nvPr>
        </p:nvSpPr>
        <p:spPr/>
      </p:sp>
      <p:sp>
        <p:nvSpPr>
          <p:cNvPr id="10" name="図プレースホルダー 9"/>
          <p:cNvSpPr>
            <a:spLocks noGrp="1"/>
          </p:cNvSpPr>
          <p:nvPr>
            <p:ph type="pic" sz="quarter" idx="31"/>
          </p:nvPr>
        </p:nvSpPr>
        <p:spPr/>
      </p:sp>
      <p:sp>
        <p:nvSpPr>
          <p:cNvPr id="11" name="図プレースホルダー 10"/>
          <p:cNvSpPr>
            <a:spLocks noGrp="1"/>
          </p:cNvSpPr>
          <p:nvPr>
            <p:ph type="pic" sz="quarter" idx="23"/>
          </p:nvPr>
        </p:nvSpPr>
        <p:spPr/>
      </p:sp>
    </p:spTree>
    <p:extLst>
      <p:ext uri="{BB962C8B-B14F-4D97-AF65-F5344CB8AC3E}">
        <p14:creationId xmlns:p14="http://schemas.microsoft.com/office/powerpoint/2010/main" val="288564211"/>
      </p:ext>
    </p:extLst>
  </p:cSld>
  <p:clrMapOvr>
    <a:masterClrMapping/>
  </p:clrMapOvr>
  <p:transition spd="slow" advTm="7997">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a:t>
            </a:r>
            <a:r>
              <a:rPr kumimoji="1" lang="en-US" altLang="ja-JP" dirty="0" smtClean="0"/>
              <a:t>WAY TO CREATE A PRODUCT</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29</a:t>
            </a:fld>
            <a:endParaRPr lang="en-US" dirty="0"/>
          </a:p>
        </p:txBody>
      </p:sp>
      <p:sp>
        <p:nvSpPr>
          <p:cNvPr id="12" name="テキスト プレースホルダー 11"/>
          <p:cNvSpPr>
            <a:spLocks noGrp="1"/>
          </p:cNvSpPr>
          <p:nvPr>
            <p:ph type="body" sz="quarter" idx="1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smtClean="0"/>
              <a:t>GENERATE IDEAS</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DISCUSSION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smtClean="0"/>
              <a:t>EVALUATE</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en-US" altLang="ja-JP" dirty="0"/>
              <a:t>Putant timeam vix ad, primis debitis conclusionemque ad pro. Cum in alterum epicurei argumentum.</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PROTOTYPE</a:t>
            </a:r>
            <a:endParaRPr kumimoji="1" lang="ja-JP" altLang="en-US" dirty="0"/>
          </a:p>
        </p:txBody>
      </p:sp>
      <p:pic>
        <p:nvPicPr>
          <p:cNvPr id="3" name="図プレースホルダー 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8724531"/>
      </p:ext>
    </p:extLst>
  </p:cSld>
  <p:clrMapOvr>
    <a:masterClrMapping/>
  </p:clrMapOvr>
  <p:transition spd="slow" advTm="10021">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WELCOME!</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Thank you for coming today!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Probatus necessitatibus et est. Legere deserunt te usu, unum natum duo ne. Ut vis veniam ocurreret, at vix magna efficiantur. Vel ea etiam nusquam, quando verear consetetur ius cu, repudiare cotidieque ea quo. Id erat legendos consulatu eam, cu semper quodsi quo, in oportere deterruisset quo.</a:t>
            </a:r>
          </a:p>
          <a:p>
            <a:endParaRPr kumimoji="1" lang="ja-JP" altLang="en-US" dirty="0"/>
          </a:p>
        </p:txBody>
      </p:sp>
      <p:sp>
        <p:nvSpPr>
          <p:cNvPr id="14" name="フッター プレースホルダー 13"/>
          <p:cNvSpPr>
            <a:spLocks noGrp="1"/>
          </p:cNvSpPr>
          <p:nvPr>
            <p:ph type="ftr" sz="quarter" idx="10"/>
          </p:nvPr>
        </p:nvSpPr>
        <p:spPr/>
        <p:txBody>
          <a:bodyPr/>
          <a:lstStyle/>
          <a:p>
            <a:r>
              <a:rPr lang="en-US" smtClean="0"/>
              <a:t>The Power of PowerPoint | thepopp.com</a:t>
            </a:r>
            <a:endParaRPr 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3</a:t>
            </a:fld>
            <a:endParaRPr lang="en-US" dirty="0"/>
          </a:p>
        </p:txBody>
      </p:sp>
    </p:spTree>
    <p:extLst>
      <p:ext uri="{BB962C8B-B14F-4D97-AF65-F5344CB8AC3E}">
        <p14:creationId xmlns:p14="http://schemas.microsoft.com/office/powerpoint/2010/main" val="33714982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Tm="3973">
        <p15:prstTrans prst="wind"/>
      </p:transition>
    </mc:Choice>
    <mc:Fallback>
      <p:transition spd="slow" advTm="3973">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30</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smtClean="0"/>
              <a:t>OUR MISSIONS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Ius debet conceptam scribentur ut, fastidii fabellas forensibus eos ut, ea per rationibus complectitur. Ad malorum reprehendunt duo, sit at soluta verterem accusamus. </a:t>
            </a:r>
            <a:endParaRPr kumimoji="1" lang="ja-JP" altLang="en-US" dirty="0"/>
          </a:p>
        </p:txBody>
      </p:sp>
      <p:sp>
        <p:nvSpPr>
          <p:cNvPr id="15" name="テキスト プレースホルダー 14"/>
          <p:cNvSpPr>
            <a:spLocks noGrp="1"/>
          </p:cNvSpPr>
          <p:nvPr>
            <p:ph type="body" sz="quarter" idx="21"/>
          </p:nvPr>
        </p:nvSpPr>
        <p:spPr/>
        <p:txBody>
          <a:bodyPr/>
          <a:lstStyle/>
          <a:p>
            <a:r>
              <a:rPr kumimoji="1" lang="en-US" altLang="ja-JP" dirty="0" smtClean="0"/>
              <a:t>MISSION 1</a:t>
            </a:r>
            <a:endParaRPr kumimoji="1" lang="ja-JP" altLang="en-US" dirty="0"/>
          </a:p>
        </p:txBody>
      </p:sp>
      <p:sp>
        <p:nvSpPr>
          <p:cNvPr id="16" name="テキスト プレースホルダー 15"/>
          <p:cNvSpPr>
            <a:spLocks noGrp="1"/>
          </p:cNvSpPr>
          <p:nvPr>
            <p:ph type="body" sz="quarter" idx="22"/>
          </p:nvPr>
        </p:nvSpPr>
        <p:spPr/>
        <p:txBody>
          <a:bodyPr/>
          <a:lstStyle/>
          <a:p>
            <a:r>
              <a:rPr kumimoji="1" lang="en-US" altLang="ja-JP" dirty="0" smtClean="0"/>
              <a:t>MISSION 2</a:t>
            </a:r>
            <a:endParaRPr kumimoji="1" lang="ja-JP" altLang="en-US" dirty="0"/>
          </a:p>
        </p:txBody>
      </p:sp>
      <p:sp>
        <p:nvSpPr>
          <p:cNvPr id="17" name="テキスト プレースホルダー 16"/>
          <p:cNvSpPr>
            <a:spLocks noGrp="1"/>
          </p:cNvSpPr>
          <p:nvPr>
            <p:ph type="body" sz="quarter" idx="23"/>
          </p:nvPr>
        </p:nvSpPr>
        <p:spPr/>
        <p:txBody>
          <a:bodyPr/>
          <a:lstStyle/>
          <a:p>
            <a:r>
              <a:rPr kumimoji="1" lang="en-US" altLang="ja-JP" dirty="0" smtClean="0"/>
              <a:t>MISSION 3</a:t>
            </a:r>
            <a:endParaRPr kumimoji="1" lang="ja-JP" altLang="en-US" dirty="0"/>
          </a:p>
        </p:txBody>
      </p:sp>
      <p:sp>
        <p:nvSpPr>
          <p:cNvPr id="18" name="テキスト プレースホルダー 17"/>
          <p:cNvSpPr>
            <a:spLocks noGrp="1"/>
          </p:cNvSpPr>
          <p:nvPr>
            <p:ph type="body" sz="quarter" idx="24"/>
          </p:nvPr>
        </p:nvSpPr>
        <p:spPr/>
        <p:txBody>
          <a:bodyPr/>
          <a:lstStyle/>
          <a:p>
            <a:r>
              <a:rPr kumimoji="1" lang="en-US" altLang="ja-JP" dirty="0" smtClean="0"/>
              <a:t>MORE CLIENTS</a:t>
            </a:r>
            <a:endParaRPr kumimoji="1" lang="ja-JP" altLang="en-US" dirty="0"/>
          </a:p>
        </p:txBody>
      </p:sp>
      <p:sp>
        <p:nvSpPr>
          <p:cNvPr id="19" name="テキスト プレースホルダー 18"/>
          <p:cNvSpPr>
            <a:spLocks noGrp="1"/>
          </p:cNvSpPr>
          <p:nvPr>
            <p:ph type="body" sz="quarter" idx="25"/>
          </p:nvPr>
        </p:nvSpPr>
        <p:spPr/>
        <p:txBody>
          <a:bodyPr/>
          <a:lstStyle/>
          <a:p>
            <a:r>
              <a:rPr kumimoji="1" lang="en-US" altLang="ja-JP" dirty="0" smtClean="0"/>
              <a:t>GLOBALIZATION</a:t>
            </a:r>
            <a:endParaRPr kumimoji="1" lang="ja-JP" altLang="en-US" dirty="0"/>
          </a:p>
        </p:txBody>
      </p:sp>
      <p:sp>
        <p:nvSpPr>
          <p:cNvPr id="20" name="テキスト プレースホルダー 19"/>
          <p:cNvSpPr>
            <a:spLocks noGrp="1"/>
          </p:cNvSpPr>
          <p:nvPr>
            <p:ph type="body" sz="quarter" idx="26"/>
          </p:nvPr>
        </p:nvSpPr>
        <p:spPr/>
        <p:txBody>
          <a:bodyPr/>
          <a:lstStyle/>
          <a:p>
            <a:r>
              <a:rPr kumimoji="1" lang="en-US" altLang="ja-JP" dirty="0" smtClean="0"/>
              <a:t>NUMBER ONE</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Iusto possim vix ea, at pro inani </a:t>
            </a:r>
            <a:r>
              <a:rPr kumimoji="1" lang="en-US" altLang="ja-JP" dirty="0" smtClean="0"/>
              <a:t>tation</a:t>
            </a:r>
            <a:endParaRPr kumimoji="1" lang="ja-JP" altLang="en-US" dirty="0"/>
          </a:p>
        </p:txBody>
      </p:sp>
      <p:sp>
        <p:nvSpPr>
          <p:cNvPr id="21" name="テキスト プレースホルダー 20"/>
          <p:cNvSpPr>
            <a:spLocks noGrp="1"/>
          </p:cNvSpPr>
          <p:nvPr>
            <p:ph type="body" sz="quarter" idx="27"/>
          </p:nvPr>
        </p:nvSpPr>
        <p:spPr/>
        <p:txBody>
          <a:bodyPr/>
          <a:lstStyle/>
          <a:p>
            <a:r>
              <a:rPr kumimoji="1" lang="en-US" altLang="ja-JP" dirty="0"/>
              <a:t>Mel soleat voluptatum sadipscing ut</a:t>
            </a:r>
            <a:endParaRPr kumimoji="1" lang="ja-JP" altLang="en-US" dirty="0"/>
          </a:p>
        </p:txBody>
      </p:sp>
      <p:sp>
        <p:nvSpPr>
          <p:cNvPr id="22" name="テキスト プレースホルダー 21"/>
          <p:cNvSpPr>
            <a:spLocks noGrp="1"/>
          </p:cNvSpPr>
          <p:nvPr>
            <p:ph type="body" sz="quarter" idx="28"/>
          </p:nvPr>
        </p:nvSpPr>
        <p:spPr/>
        <p:txBody>
          <a:bodyPr/>
          <a:lstStyle/>
          <a:p>
            <a:r>
              <a:rPr kumimoji="1" lang="en-US" altLang="ja-JP" dirty="0"/>
              <a:t>Ne sed vidit harum integre mediocritatem</a:t>
            </a:r>
            <a:endParaRPr kumimoji="1" lang="ja-JP" altLang="en-US" dirty="0"/>
          </a:p>
        </p:txBody>
      </p:sp>
    </p:spTree>
    <p:extLst>
      <p:ext uri="{BB962C8B-B14F-4D97-AF65-F5344CB8AC3E}">
        <p14:creationId xmlns:p14="http://schemas.microsoft.com/office/powerpoint/2010/main" val="4031535965"/>
      </p:ext>
    </p:extLst>
  </p:cSld>
  <p:clrMapOvr>
    <a:masterClrMapping/>
  </p:clrMapOvr>
  <p:transition spd="slow" advTm="8302">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PURPOSE AND GOAL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31</a:t>
            </a:fld>
            <a:endParaRPr lang="en-US" dirty="0"/>
          </a:p>
        </p:txBody>
      </p:sp>
      <p:sp>
        <p:nvSpPr>
          <p:cNvPr id="15" name="テキスト プレースホルダー 14"/>
          <p:cNvSpPr>
            <a:spLocks noGrp="1"/>
          </p:cNvSpPr>
          <p:nvPr>
            <p:ph type="body" sz="quarter" idx="14"/>
          </p:nvPr>
        </p:nvSpPr>
        <p:spPr/>
        <p:txBody>
          <a:bodyPr/>
          <a:lstStyle/>
          <a:p>
            <a:r>
              <a:rPr kumimoji="1" lang="en-US" altLang="ja-JP" dirty="0"/>
              <a:t>PURPOSE</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smtClean="0"/>
              <a:t>Lorem Ipsum</a:t>
            </a:r>
          </a:p>
          <a:p>
            <a:pPr lvl="1"/>
            <a:r>
              <a:rPr kumimoji="1" lang="en-US" altLang="ja-JP" dirty="0"/>
              <a:t>Admodum accommodare signiferumque in vix, habemus consulatu ea vim, has te invidunt sensibus. Sale causae lobortis nec </a:t>
            </a:r>
            <a:r>
              <a:rPr kumimoji="1" lang="en-US" altLang="ja-JP" dirty="0" smtClean="0"/>
              <a:t>ad</a:t>
            </a:r>
          </a:p>
          <a:p>
            <a:pPr lvl="1"/>
            <a:r>
              <a:rPr kumimoji="1" lang="en-US" altLang="ja-JP" dirty="0"/>
              <a:t>Eu iudicabit definiebas vim. </a:t>
            </a:r>
            <a:r>
              <a:rPr kumimoji="1" lang="en-US" altLang="ja-JP" dirty="0">
                <a:solidFill>
                  <a:schemeClr val="accent2"/>
                </a:solidFill>
              </a:rPr>
              <a:t>Ad his amet dicant perfecto</a:t>
            </a:r>
            <a:r>
              <a:rPr kumimoji="1" lang="en-US" altLang="ja-JP" dirty="0"/>
              <a:t>, pri ex case prodesset, his meliore invenire </a:t>
            </a:r>
            <a:r>
              <a:rPr kumimoji="1" lang="en-US" altLang="ja-JP" dirty="0" smtClean="0"/>
              <a:t>et</a:t>
            </a:r>
          </a:p>
          <a:p>
            <a:r>
              <a:rPr kumimoji="1" lang="en-US" altLang="ja-JP" dirty="0"/>
              <a:t>Te ridens prompta pri, ne nam dicat </a:t>
            </a:r>
            <a:r>
              <a:rPr kumimoji="1" lang="en-US" altLang="ja-JP" dirty="0" smtClean="0"/>
              <a:t>mandamus</a:t>
            </a:r>
          </a:p>
          <a:p>
            <a:r>
              <a:rPr kumimoji="1" lang="en-US" altLang="ja-JP" dirty="0"/>
              <a:t>Vim ridens posidonium appellantur </a:t>
            </a:r>
            <a:r>
              <a:rPr kumimoji="1" lang="en-US" altLang="ja-JP" dirty="0" smtClean="0"/>
              <a:t>ei</a:t>
            </a:r>
          </a:p>
          <a:p>
            <a:pPr lvl="1"/>
            <a:r>
              <a:rPr kumimoji="1" lang="en-US" altLang="ja-JP" dirty="0"/>
              <a:t>Admodum accommodare signiferumque in </a:t>
            </a:r>
            <a:r>
              <a:rPr kumimoji="1" lang="en-US" altLang="ja-JP" dirty="0" smtClean="0"/>
              <a:t>vix</a:t>
            </a:r>
          </a:p>
          <a:p>
            <a:pPr lvl="1"/>
            <a:r>
              <a:rPr kumimoji="1" lang="en-US" altLang="ja-JP" dirty="0"/>
              <a:t>Mel te reque postea liberavisse</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smtClean="0"/>
              <a:t>GOAL</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Admodum accommodare signiferumque in </a:t>
            </a:r>
            <a:r>
              <a:rPr kumimoji="1" lang="en-US" altLang="ja-JP" dirty="0" smtClean="0"/>
              <a:t>vix</a:t>
            </a:r>
          </a:p>
          <a:p>
            <a:pPr lvl="1"/>
            <a:r>
              <a:rPr kumimoji="1" lang="en-US" altLang="ja-JP" dirty="0"/>
              <a:t>Sensibus reprehendunt ei </a:t>
            </a:r>
            <a:r>
              <a:rPr kumimoji="1" lang="en-US" altLang="ja-JP" dirty="0" smtClean="0"/>
              <a:t>nec</a:t>
            </a:r>
          </a:p>
          <a:p>
            <a:pPr lvl="2"/>
            <a:r>
              <a:rPr kumimoji="1" lang="en-US" altLang="ja-JP" dirty="0"/>
              <a:t>Id nam melius assentior </a:t>
            </a:r>
            <a:r>
              <a:rPr kumimoji="1" lang="en-US" altLang="ja-JP" dirty="0" smtClean="0"/>
              <a:t>efficiantur</a:t>
            </a:r>
          </a:p>
          <a:p>
            <a:pPr lvl="2"/>
            <a:r>
              <a:rPr kumimoji="1" lang="en-US" altLang="ja-JP" dirty="0"/>
              <a:t>Utamur perfecto definitionem eos </a:t>
            </a:r>
            <a:r>
              <a:rPr kumimoji="1" lang="en-US" altLang="ja-JP" dirty="0" smtClean="0"/>
              <a:t>ei</a:t>
            </a:r>
          </a:p>
          <a:p>
            <a:pPr lvl="2"/>
            <a:r>
              <a:rPr kumimoji="1" lang="en-US" altLang="ja-JP" dirty="0"/>
              <a:t>Mel te reque postea </a:t>
            </a:r>
            <a:r>
              <a:rPr kumimoji="1" lang="en-US" altLang="ja-JP" dirty="0" smtClean="0"/>
              <a:t>liberavisse</a:t>
            </a:r>
          </a:p>
          <a:p>
            <a:pPr lvl="1"/>
            <a:r>
              <a:rPr kumimoji="1" lang="en-US" altLang="ja-JP" dirty="0"/>
              <a:t>Fugit accumsan principes pri </a:t>
            </a:r>
            <a:r>
              <a:rPr kumimoji="1" lang="en-US" altLang="ja-JP" dirty="0" smtClean="0"/>
              <a:t>no</a:t>
            </a:r>
          </a:p>
          <a:p>
            <a:pPr lvl="2"/>
            <a:r>
              <a:rPr kumimoji="1" lang="en-US" altLang="ja-JP" dirty="0"/>
              <a:t>Ullum persius contentiones et vis, populo legendos principes ei </a:t>
            </a:r>
            <a:r>
              <a:rPr kumimoji="1" lang="en-US" altLang="ja-JP" dirty="0" smtClean="0"/>
              <a:t>vim</a:t>
            </a:r>
          </a:p>
          <a:p>
            <a:pPr lvl="2"/>
            <a:r>
              <a:rPr kumimoji="1" lang="en-US" altLang="ja-JP" dirty="0"/>
              <a:t>Id mel inani impetus argumentum, et porro aliquid civibus has, libris noluisse explicari per </a:t>
            </a:r>
            <a:r>
              <a:rPr kumimoji="1" lang="en-US" altLang="ja-JP" dirty="0" smtClean="0"/>
              <a:t>te</a:t>
            </a:r>
          </a:p>
          <a:p>
            <a:r>
              <a:rPr kumimoji="1" lang="en-US" altLang="ja-JP" dirty="0"/>
              <a:t>Sed ne idque instructior. </a:t>
            </a:r>
            <a:r>
              <a:rPr kumimoji="1" lang="en-US" altLang="ja-JP" dirty="0">
                <a:solidFill>
                  <a:schemeClr val="accent2"/>
                </a:solidFill>
              </a:rPr>
              <a:t>Ad nec probo </a:t>
            </a:r>
            <a:r>
              <a:rPr kumimoji="1" lang="en-US" altLang="ja-JP" dirty="0" smtClean="0">
                <a:solidFill>
                  <a:schemeClr val="accent2"/>
                </a:solidFill>
              </a:rPr>
              <a:t>intellegat</a:t>
            </a:r>
            <a:endParaRPr kumimoji="1" lang="en-US" altLang="ja-JP" dirty="0">
              <a:solidFill>
                <a:schemeClr val="accent2"/>
              </a:solidFill>
            </a:endParaRPr>
          </a:p>
          <a:p>
            <a:r>
              <a:rPr kumimoji="1" lang="en-US" altLang="ja-JP" dirty="0"/>
              <a:t>Mel te reque postea </a:t>
            </a:r>
            <a:r>
              <a:rPr kumimoji="1" lang="en-US" altLang="ja-JP" dirty="0" smtClean="0"/>
              <a:t>liberavisse</a:t>
            </a:r>
          </a:p>
          <a:p>
            <a:pPr lvl="1"/>
            <a:r>
              <a:rPr kumimoji="1" lang="en-US" altLang="ja-JP" dirty="0"/>
              <a:t>Cu eam inermis petentium repudiandae</a:t>
            </a:r>
          </a:p>
        </p:txBody>
      </p:sp>
    </p:spTree>
    <p:extLst>
      <p:ext uri="{BB962C8B-B14F-4D97-AF65-F5344CB8AC3E}">
        <p14:creationId xmlns:p14="http://schemas.microsoft.com/office/powerpoint/2010/main" val="2074312836"/>
      </p:ext>
    </p:extLst>
  </p:cSld>
  <p:clrMapOvr>
    <a:masterClrMapping/>
  </p:clrMapOvr>
  <p:transition spd="slow" advTm="5207">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5"/>
          </p:nvPr>
        </p:nvSpPr>
        <p:spPr/>
        <p:txBody>
          <a:bodyPr/>
          <a:lstStyle/>
          <a:p>
            <a:r>
              <a:rPr kumimoji="1" lang="en-US" altLang="ja-JP" dirty="0" smtClean="0"/>
              <a:t>WE ARE</a:t>
            </a:r>
          </a:p>
          <a:p>
            <a:r>
              <a:rPr kumimoji="1" lang="en-US" altLang="ja-JP" dirty="0" smtClean="0"/>
              <a:t>SUPER U</a:t>
            </a:r>
            <a:r>
              <a:rPr kumimoji="1" lang="en-US" altLang="ja-JP" dirty="0" smtClean="0">
                <a:solidFill>
                  <a:schemeClr val="accent1">
                    <a:lumMod val="50000"/>
                  </a:schemeClr>
                </a:solidFill>
              </a:rPr>
              <a:t>N</a:t>
            </a:r>
            <a:r>
              <a:rPr kumimoji="1" lang="en-US" altLang="ja-JP" dirty="0" smtClean="0"/>
              <a:t>IQUE</a:t>
            </a:r>
            <a:endParaRPr kumimoji="1" lang="ja-JP" altLang="en-US" dirty="0"/>
          </a:p>
        </p:txBody>
      </p:sp>
      <p:sp>
        <p:nvSpPr>
          <p:cNvPr id="9" name="テキスト プレースホルダー 8"/>
          <p:cNvSpPr>
            <a:spLocks noGrp="1"/>
          </p:cNvSpPr>
          <p:nvPr>
            <p:ph type="body" sz="quarter" idx="23"/>
          </p:nvPr>
        </p:nvSpPr>
        <p:spPr/>
        <p:txBody>
          <a:bodyPr/>
          <a:lstStyle/>
          <a:p>
            <a:r>
              <a:rPr kumimoji="1" lang="en-US" altLang="ja-JP" dirty="0"/>
              <a:t>Pri ei aeterno aperiam menandri, ius an platonem consetetur constituam. Ad vis amet causae reprehendunt, nec ea numquam oportere mnesarchum. Vim ne consulatu iracundia. Saepe malorum pri ei, ne per tacimates periculis democritum</a:t>
            </a:r>
            <a:r>
              <a:rPr kumimoji="1" lang="en-US" altLang="ja-JP" dirty="0" smtClean="0"/>
              <a:t>.</a:t>
            </a:r>
            <a:endParaRPr kumimoji="1" lang="en-US" altLang="ja-JP" dirty="0"/>
          </a:p>
          <a:p>
            <a:r>
              <a:rPr kumimoji="1" lang="en-US" altLang="ja-JP" dirty="0"/>
              <a:t>Apeirian postulant ea duo. </a:t>
            </a:r>
            <a:r>
              <a:rPr kumimoji="1" lang="en-US" altLang="ja-JP" dirty="0">
                <a:solidFill>
                  <a:schemeClr val="accent2"/>
                </a:solidFill>
              </a:rPr>
              <a:t>Sed voluptua deseruisse efficiendi et</a:t>
            </a:r>
            <a:r>
              <a:rPr kumimoji="1" lang="en-US" altLang="ja-JP" dirty="0"/>
              <a:t>, pro eu dicta sadipscing, eum sumo euismod ex. Ea sed probo graeco aliquip, ad quo accusamus deterruisset, eum ponderum eloquentiam no. At usu quaerendum deterruisset. </a:t>
            </a:r>
            <a:endParaRPr kumimoji="1" lang="ja-JP" altLang="en-US" dirty="0"/>
          </a:p>
        </p:txBody>
      </p:sp>
      <p:sp>
        <p:nvSpPr>
          <p:cNvPr id="2" name="図プレースホルダー 1"/>
          <p:cNvSpPr>
            <a:spLocks noGrp="1"/>
          </p:cNvSpPr>
          <p:nvPr>
            <p:ph type="pic" sz="quarter" idx="24"/>
          </p:nvPr>
        </p:nvSpPr>
        <p:spPr/>
      </p:sp>
    </p:spTree>
    <p:extLst>
      <p:ext uri="{BB962C8B-B14F-4D97-AF65-F5344CB8AC3E}">
        <p14:creationId xmlns:p14="http://schemas.microsoft.com/office/powerpoint/2010/main" val="3029716432"/>
      </p:ext>
    </p:extLst>
  </p:cSld>
  <p:clrMapOvr>
    <a:masterClrMapping/>
  </p:clrMapOvr>
  <mc:AlternateContent xmlns:mc="http://schemas.openxmlformats.org/markup-compatibility/2006" xmlns:p14="http://schemas.microsoft.com/office/powerpoint/2010/main">
    <mc:Choice Requires="p14">
      <p:transition spd="slow" p14:dur="800" advTm="4152">
        <p14:flythrough/>
      </p:transition>
    </mc:Choice>
    <mc:Fallback xmlns="">
      <p:transition spd="slow" advTm="4152">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9" name="テキスト プレースホルダー 8"/>
          <p:cNvSpPr>
            <a:spLocks noGrp="1"/>
          </p:cNvSpPr>
          <p:nvPr>
            <p:ph type="body" sz="quarter" idx="11"/>
          </p:nvPr>
        </p:nvSpPr>
        <p:spPr/>
        <p:txBody>
          <a:bodyPr/>
          <a:lstStyle/>
          <a:p>
            <a:endParaRPr kumimoji="1" lang="ja-JP" altLang="en-US"/>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タイトル 5"/>
          <p:cNvSpPr>
            <a:spLocks noGrp="1"/>
          </p:cNvSpPr>
          <p:nvPr>
            <p:ph type="ctrTitle"/>
          </p:nvPr>
        </p:nvSpPr>
        <p:spPr>
          <a:prstGeom prst="rect">
            <a:avLst/>
          </a:prstGeom>
        </p:spPr>
        <p:txBody>
          <a:bodyPr/>
          <a:lstStyle/>
          <a:p>
            <a:r>
              <a:rPr kumimoji="1" lang="en-US" altLang="ja-JP" dirty="0" smtClean="0"/>
              <a:t>OUR PORTFOLIO</a:t>
            </a:r>
            <a:endParaRPr kumimoji="1" lang="ja-JP" altLang="en-US" dirty="0"/>
          </a:p>
        </p:txBody>
      </p:sp>
    </p:spTree>
    <p:extLst>
      <p:ext uri="{BB962C8B-B14F-4D97-AF65-F5344CB8AC3E}">
        <p14:creationId xmlns:p14="http://schemas.microsoft.com/office/powerpoint/2010/main" val="1240385611"/>
      </p:ext>
    </p:extLst>
  </p:cSld>
  <p:clrMapOvr>
    <a:masterClrMapping/>
  </p:clrMapOvr>
  <mc:AlternateContent xmlns:mc="http://schemas.openxmlformats.org/markup-compatibility/2006" xmlns:p14="http://schemas.microsoft.com/office/powerpoint/2010/main">
    <mc:Choice Requires="p14">
      <p:transition spd="slow" p14:dur="1250" advTm="3123">
        <p14:flip dir="r"/>
      </p:transition>
    </mc:Choice>
    <mc:Fallback xmlns="">
      <p:transition spd="slow" advTm="3123">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kumimoji="1" lang="en-US" altLang="ja-JP" dirty="0" smtClean="0"/>
              <a:t>VIRTUAL AND REAL</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34</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Ius debet conceptam scribentur ut, fastidii fabellas forensibus eos ut, ea per rationibus complectitur. </a:t>
            </a:r>
            <a:r>
              <a:rPr kumimoji="1" lang="en-US" altLang="ja-JP" dirty="0">
                <a:solidFill>
                  <a:schemeClr val="accent2"/>
                </a:solidFill>
              </a:rPr>
              <a:t>Ad malorum reprehendunt duo</a:t>
            </a:r>
            <a:r>
              <a:rPr kumimoji="1" lang="en-US" altLang="ja-JP" dirty="0"/>
              <a:t>, sit at soluta verterem accusamus. </a:t>
            </a:r>
          </a:p>
          <a:p>
            <a:r>
              <a:rPr kumimoji="1" lang="en-US" altLang="ja-JP" dirty="0"/>
              <a:t>Diceret legimus eos ne. Eu cum solet cetero intellegebat. Possim aperiri vivendo cum no. Oratio invenire ne eum, mel ut viris percipitur </a:t>
            </a:r>
            <a:r>
              <a:rPr kumimoji="1" lang="en-US" altLang="ja-JP" dirty="0" smtClean="0"/>
              <a:t>delicatissimi.</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VIRTUAL PRODUCT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Mel munere labore ocurreret no, denique explicari persecuti pri at. Vel mundi omittam ut, verterem voluptatum cum ex, id vix audiam prodesset. </a:t>
            </a:r>
            <a:endParaRPr kumimoji="1" lang="en-US" altLang="ja-JP" dirty="0" smtClean="0"/>
          </a:p>
          <a:p>
            <a:r>
              <a:rPr kumimoji="1" lang="en-US" altLang="ja-JP" dirty="0" smtClean="0">
                <a:solidFill>
                  <a:schemeClr val="accent2"/>
                </a:solidFill>
              </a:rPr>
              <a:t>Vel </a:t>
            </a:r>
            <a:r>
              <a:rPr kumimoji="1" lang="en-US" altLang="ja-JP" dirty="0">
                <a:solidFill>
                  <a:schemeClr val="accent2"/>
                </a:solidFill>
              </a:rPr>
              <a:t>te error congue comprehensam</a:t>
            </a:r>
            <a:r>
              <a:rPr kumimoji="1" lang="en-US" altLang="ja-JP" dirty="0"/>
              <a:t>. Copiosae intellegat et mea, utroque scribentur mel te.</a:t>
            </a:r>
          </a:p>
          <a:p>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REAL PRODUCT</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6535146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5167">
        <p15:prstTrans prst="peelOff"/>
      </p:transition>
    </mc:Choice>
    <mc:Fallback>
      <p:transition spd="slow" advTm="5167">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35</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CREATING</a:t>
            </a:r>
          </a:p>
          <a:p>
            <a:r>
              <a:rPr kumimoji="1" lang="en-US" altLang="ja-JP" dirty="0" smtClean="0"/>
              <a:t>UNIQUE PRODUCTS</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dirty="0"/>
              <a:t>Te falli saperet elaboraret pri. In pri nisl tantas, ut eam veniam discere fabulas. Pro hendrerit ullamcorper te, eam cu minim convenire assentior. </a:t>
            </a:r>
            <a:endParaRPr kumimoji="1" lang="en-US" altLang="ja-JP" dirty="0" smtClean="0"/>
          </a:p>
          <a:p>
            <a:r>
              <a:rPr kumimoji="1" lang="en-US" altLang="ja-JP" dirty="0" smtClean="0">
                <a:solidFill>
                  <a:schemeClr val="accent2"/>
                </a:solidFill>
              </a:rPr>
              <a:t>Nec </a:t>
            </a:r>
            <a:r>
              <a:rPr kumimoji="1" lang="en-US" altLang="ja-JP" dirty="0">
                <a:solidFill>
                  <a:schemeClr val="accent2"/>
                </a:solidFill>
              </a:rPr>
              <a:t>soleat labores singulis ut</a:t>
            </a:r>
            <a:r>
              <a:rPr kumimoji="1" lang="en-US" altLang="ja-JP" dirty="0"/>
              <a:t>, meis magna brute eam ad, mei omnium accusata ocurreret at</a:t>
            </a:r>
            <a:r>
              <a:rPr kumimoji="1" lang="en-US" altLang="ja-JP" dirty="0" smtClean="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661306926"/>
      </p:ext>
    </p:extLst>
  </p:cSld>
  <p:clrMapOvr>
    <a:masterClrMapping/>
  </p:clrMapOvr>
  <p:transition spd="slow" advTm="3959">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36</a:t>
            </a:fld>
            <a:endParaRPr lang="en-US" dirty="0"/>
          </a:p>
        </p:txBody>
      </p:sp>
      <p:sp>
        <p:nvSpPr>
          <p:cNvPr id="9" name="図プレースホルダー 8"/>
          <p:cNvSpPr>
            <a:spLocks noGrp="1"/>
          </p:cNvSpPr>
          <p:nvPr>
            <p:ph type="pic" sz="quarter" idx="17"/>
          </p:nvPr>
        </p:nvSpPr>
        <p:spPr/>
      </p:sp>
      <p:sp>
        <p:nvSpPr>
          <p:cNvPr id="10" name="図プレースホルダー 9"/>
          <p:cNvSpPr>
            <a:spLocks noGrp="1"/>
          </p:cNvSpPr>
          <p:nvPr>
            <p:ph type="pic" sz="quarter" idx="18"/>
          </p:nvPr>
        </p:nvSpPr>
        <p:spPr/>
      </p:sp>
      <p:sp>
        <p:nvSpPr>
          <p:cNvPr id="11" name="図プレースホルダー 10"/>
          <p:cNvSpPr>
            <a:spLocks noGrp="1"/>
          </p:cNvSpPr>
          <p:nvPr>
            <p:ph type="pic" sz="quarter" idx="19"/>
          </p:nvPr>
        </p:nvSpPr>
        <p:spPr/>
      </p:sp>
      <p:sp>
        <p:nvSpPr>
          <p:cNvPr id="12" name="図プレースホルダー 11"/>
          <p:cNvSpPr>
            <a:spLocks noGrp="1"/>
          </p:cNvSpPr>
          <p:nvPr>
            <p:ph type="pic" sz="quarter" idx="20"/>
          </p:nvPr>
        </p:nvSpPr>
        <p:spPr/>
      </p:sp>
      <p:sp>
        <p:nvSpPr>
          <p:cNvPr id="13" name="図プレースホルダー 12"/>
          <p:cNvSpPr>
            <a:spLocks noGrp="1"/>
          </p:cNvSpPr>
          <p:nvPr>
            <p:ph type="pic" sz="quarter" idx="21"/>
          </p:nvPr>
        </p:nvSpPr>
        <p:spPr/>
      </p:sp>
      <p:sp>
        <p:nvSpPr>
          <p:cNvPr id="14" name="テキスト プレースホルダー 13"/>
          <p:cNvSpPr>
            <a:spLocks noGrp="1"/>
          </p:cNvSpPr>
          <p:nvPr>
            <p:ph type="body" sz="quarter" idx="22"/>
          </p:nvPr>
        </p:nvSpPr>
        <p:spPr/>
        <p:txBody>
          <a:bodyPr/>
          <a:lstStyle/>
          <a:p>
            <a:endParaRPr kumimoji="1" lang="ja-JP" altLang="en-US"/>
          </a:p>
        </p:txBody>
      </p:sp>
      <p:sp>
        <p:nvSpPr>
          <p:cNvPr id="15" name="テキスト プレースホルダー 14"/>
          <p:cNvSpPr>
            <a:spLocks noGrp="1"/>
          </p:cNvSpPr>
          <p:nvPr>
            <p:ph type="body" sz="quarter" idx="23"/>
          </p:nvPr>
        </p:nvSpPr>
        <p:spPr/>
        <p:txBody>
          <a:bodyPr/>
          <a:lstStyle/>
          <a:p>
            <a:endParaRPr kumimoji="1" lang="ja-JP" altLang="en-US"/>
          </a:p>
        </p:txBody>
      </p:sp>
      <p:sp>
        <p:nvSpPr>
          <p:cNvPr id="16" name="テキスト プレースホルダー 15"/>
          <p:cNvSpPr>
            <a:spLocks noGrp="1"/>
          </p:cNvSpPr>
          <p:nvPr>
            <p:ph type="body" sz="quarter" idx="24"/>
          </p:nvPr>
        </p:nvSpPr>
        <p:spPr/>
        <p:txBody>
          <a:bodyPr/>
          <a:lstStyle/>
          <a:p>
            <a:endParaRPr kumimoji="1" lang="ja-JP" altLang="en-US"/>
          </a:p>
        </p:txBody>
      </p:sp>
      <p:sp>
        <p:nvSpPr>
          <p:cNvPr id="17" name="テキスト プレースホルダー 16"/>
          <p:cNvSpPr>
            <a:spLocks noGrp="1"/>
          </p:cNvSpPr>
          <p:nvPr>
            <p:ph type="body" sz="quarter" idx="25"/>
          </p:nvPr>
        </p:nvSpPr>
        <p:spPr/>
        <p:txBody>
          <a:bodyPr/>
          <a:lstStyle/>
          <a:p>
            <a:endParaRPr kumimoji="1" lang="ja-JP" altLang="en-US"/>
          </a:p>
        </p:txBody>
      </p:sp>
      <p:sp>
        <p:nvSpPr>
          <p:cNvPr id="18" name="テキスト プレースホルダー 17"/>
          <p:cNvSpPr>
            <a:spLocks noGrp="1"/>
          </p:cNvSpPr>
          <p:nvPr>
            <p:ph type="body" sz="quarter" idx="26"/>
          </p:nvPr>
        </p:nvSpPr>
        <p:spPr/>
        <p:txBody>
          <a:bodyPr/>
          <a:lstStyle/>
          <a:p>
            <a:endParaRPr kumimoji="1" lang="ja-JP" altLang="en-US"/>
          </a:p>
        </p:txBody>
      </p:sp>
      <p:sp>
        <p:nvSpPr>
          <p:cNvPr id="19" name="テキスト プレースホルダー 18"/>
          <p:cNvSpPr>
            <a:spLocks noGrp="1"/>
          </p:cNvSpPr>
          <p:nvPr>
            <p:ph type="body" sz="quarter" idx="27"/>
          </p:nvPr>
        </p:nvSpPr>
        <p:spPr/>
        <p:txBody>
          <a:bodyPr/>
          <a:lstStyle/>
          <a:p>
            <a:endParaRPr kumimoji="1" lang="ja-JP" altLang="en-US"/>
          </a:p>
        </p:txBody>
      </p:sp>
      <p:sp>
        <p:nvSpPr>
          <p:cNvPr id="20" name="テキスト プレースホルダー 19"/>
          <p:cNvSpPr>
            <a:spLocks noGrp="1"/>
          </p:cNvSpPr>
          <p:nvPr>
            <p:ph type="body" sz="quarter" idx="28"/>
          </p:nvPr>
        </p:nvSpPr>
        <p:spPr/>
        <p:txBody>
          <a:bodyPr/>
          <a:lstStyle/>
          <a:p>
            <a:endParaRPr kumimoji="1" lang="ja-JP" altLang="en-US"/>
          </a:p>
        </p:txBody>
      </p:sp>
      <p:sp>
        <p:nvSpPr>
          <p:cNvPr id="21" name="テキスト プレースホルダー 20"/>
          <p:cNvSpPr>
            <a:spLocks noGrp="1"/>
          </p:cNvSpPr>
          <p:nvPr>
            <p:ph type="body" sz="quarter" idx="29"/>
          </p:nvPr>
        </p:nvSpPr>
        <p:spPr/>
        <p:txBody>
          <a:bodyPr/>
          <a:lstStyle/>
          <a:p>
            <a:endParaRPr kumimoji="1" lang="ja-JP" altLang="en-US"/>
          </a:p>
        </p:txBody>
      </p:sp>
      <p:sp>
        <p:nvSpPr>
          <p:cNvPr id="22" name="テキスト プレースホルダー 21"/>
          <p:cNvSpPr>
            <a:spLocks noGrp="1"/>
          </p:cNvSpPr>
          <p:nvPr>
            <p:ph type="body" sz="quarter" idx="30"/>
          </p:nvPr>
        </p:nvSpPr>
        <p:spPr/>
        <p:txBody>
          <a:bodyPr/>
          <a:lstStyle/>
          <a:p>
            <a:endParaRPr kumimoji="1" lang="ja-JP" altLang="en-US"/>
          </a:p>
        </p:txBody>
      </p:sp>
      <p:sp>
        <p:nvSpPr>
          <p:cNvPr id="23" name="テキスト プレースホルダー 22"/>
          <p:cNvSpPr>
            <a:spLocks noGrp="1"/>
          </p:cNvSpPr>
          <p:nvPr>
            <p:ph type="body" sz="quarter" idx="31"/>
          </p:nvPr>
        </p:nvSpPr>
        <p:spPr/>
        <p:txBody>
          <a:bodyPr/>
          <a:lstStyle/>
          <a:p>
            <a:endParaRPr kumimoji="1" lang="ja-JP" altLang="en-US"/>
          </a:p>
        </p:txBody>
      </p:sp>
      <p:sp>
        <p:nvSpPr>
          <p:cNvPr id="24" name="図プレースホルダー 23"/>
          <p:cNvSpPr>
            <a:spLocks noGrp="1"/>
          </p:cNvSpPr>
          <p:nvPr>
            <p:ph type="pic" sz="quarter" idx="32"/>
          </p:nvPr>
        </p:nvSpPr>
        <p:spPr/>
      </p:sp>
      <p:sp>
        <p:nvSpPr>
          <p:cNvPr id="25" name="図プレースホルダー 24"/>
          <p:cNvSpPr>
            <a:spLocks noGrp="1"/>
          </p:cNvSpPr>
          <p:nvPr>
            <p:ph type="pic" sz="quarter" idx="33"/>
          </p:nvPr>
        </p:nvSpPr>
        <p:spPr/>
      </p:sp>
      <p:sp>
        <p:nvSpPr>
          <p:cNvPr id="26" name="図プレースホルダー 25"/>
          <p:cNvSpPr>
            <a:spLocks noGrp="1"/>
          </p:cNvSpPr>
          <p:nvPr>
            <p:ph type="pic" sz="quarter" idx="34"/>
          </p:nvPr>
        </p:nvSpPr>
        <p:spPr/>
      </p:sp>
      <p:sp>
        <p:nvSpPr>
          <p:cNvPr id="27" name="図プレースホルダー 26"/>
          <p:cNvSpPr>
            <a:spLocks noGrp="1"/>
          </p:cNvSpPr>
          <p:nvPr>
            <p:ph type="pic" sz="quarter" idx="35"/>
          </p:nvPr>
        </p:nvSpPr>
        <p:spPr/>
      </p:sp>
      <p:sp>
        <p:nvSpPr>
          <p:cNvPr id="28" name="図プレースホルダー 27"/>
          <p:cNvSpPr>
            <a:spLocks noGrp="1"/>
          </p:cNvSpPr>
          <p:nvPr>
            <p:ph type="pic" sz="quarter" idx="36"/>
          </p:nvPr>
        </p:nvSpPr>
        <p:spPr/>
      </p:sp>
    </p:spTree>
    <p:extLst>
      <p:ext uri="{BB962C8B-B14F-4D97-AF65-F5344CB8AC3E}">
        <p14:creationId xmlns:p14="http://schemas.microsoft.com/office/powerpoint/2010/main" val="1361393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4"/>
          </p:nvPr>
        </p:nvSpPr>
        <p:spPr/>
      </p:sp>
      <p:sp>
        <p:nvSpPr>
          <p:cNvPr id="5" name="図プレースホルダー 4"/>
          <p:cNvSpPr>
            <a:spLocks noGrp="1"/>
          </p:cNvSpPr>
          <p:nvPr>
            <p:ph type="pic" sz="quarter" idx="15"/>
          </p:nvPr>
        </p:nvSpPr>
        <p:spPr/>
      </p:sp>
      <p:sp>
        <p:nvSpPr>
          <p:cNvPr id="6" name="図プレースホルダー 5"/>
          <p:cNvSpPr>
            <a:spLocks noGrp="1"/>
          </p:cNvSpPr>
          <p:nvPr>
            <p:ph type="pic" sz="quarter" idx="16"/>
          </p:nvPr>
        </p:nvSpPr>
        <p:spPr/>
      </p:sp>
      <p:sp>
        <p:nvSpPr>
          <p:cNvPr id="25" name="タイトル 24"/>
          <p:cNvSpPr>
            <a:spLocks noGrp="1"/>
          </p:cNvSpPr>
          <p:nvPr>
            <p:ph type="title"/>
          </p:nvPr>
        </p:nvSpPr>
        <p:spPr/>
        <p:txBody>
          <a:bodyPr/>
          <a:lstStyle/>
          <a:p>
            <a:r>
              <a:rPr kumimoji="1" lang="en-US" altLang="ja-JP" dirty="0" smtClean="0"/>
              <a:t>OUR 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37</a:t>
            </a:fld>
            <a:endParaRPr lang="en-US" dirty="0"/>
          </a:p>
        </p:txBody>
      </p:sp>
      <p:sp>
        <p:nvSpPr>
          <p:cNvPr id="11" name="テキスト プレースホルダー 10"/>
          <p:cNvSpPr>
            <a:spLocks noGrp="1"/>
          </p:cNvSpPr>
          <p:nvPr>
            <p:ph type="body" sz="quarter" idx="32"/>
          </p:nvPr>
        </p:nvSpPr>
        <p:spPr/>
        <p:txBody>
          <a:bodyPr/>
          <a:lstStyle/>
          <a:p>
            <a:r>
              <a:rPr kumimoji="1" lang="en-US" altLang="ja-JP" dirty="0"/>
              <a:t>Sit modus labore persequeris an, possim singulis vix an, eos in stet integre similique. At aeterno eruditi duo, an nam amet nemore honestatis. </a:t>
            </a:r>
            <a:r>
              <a:rPr kumimoji="1" lang="en-US" altLang="ja-JP" dirty="0">
                <a:solidFill>
                  <a:schemeClr val="accent2"/>
                </a:solidFill>
              </a:rPr>
              <a:t>Ea mel iudicabit appellantur</a:t>
            </a:r>
            <a:r>
              <a:rPr kumimoji="1" lang="en-US" altLang="ja-JP" dirty="0"/>
              <a:t>, in mei nonumy corrumpit. </a:t>
            </a:r>
          </a:p>
          <a:p>
            <a:r>
              <a:rPr kumimoji="1" lang="en-US" altLang="ja-JP" dirty="0"/>
              <a:t>Ea latine tibique indoctum sit, ei nam rebum utamur principes</a:t>
            </a:r>
            <a:r>
              <a:rPr kumimoji="1" lang="en-US" altLang="ja-JP" dirty="0" smtClean="0"/>
              <a:t>.</a:t>
            </a:r>
            <a:endParaRPr kumimoji="1" lang="ja-JP" altLang="en-US" dirty="0"/>
          </a:p>
        </p:txBody>
      </p:sp>
      <p:sp>
        <p:nvSpPr>
          <p:cNvPr id="7" name="図プレースホルダー 6"/>
          <p:cNvSpPr>
            <a:spLocks noGrp="1"/>
          </p:cNvSpPr>
          <p:nvPr>
            <p:ph type="pic" sz="quarter" idx="33"/>
          </p:nvPr>
        </p:nvSpPr>
        <p:spPr/>
      </p:sp>
      <p:sp>
        <p:nvSpPr>
          <p:cNvPr id="8" name="図プレースホルダー 7"/>
          <p:cNvSpPr>
            <a:spLocks noGrp="1"/>
          </p:cNvSpPr>
          <p:nvPr>
            <p:ph type="pic" sz="quarter" idx="34"/>
          </p:nvPr>
        </p:nvSpPr>
        <p:spPr/>
      </p:sp>
      <p:sp>
        <p:nvSpPr>
          <p:cNvPr id="12" name="図プレースホルダー 11"/>
          <p:cNvSpPr>
            <a:spLocks noGrp="1"/>
          </p:cNvSpPr>
          <p:nvPr>
            <p:ph type="pic" sz="quarter" idx="35"/>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Tree>
    <p:extLst>
      <p:ext uri="{BB962C8B-B14F-4D97-AF65-F5344CB8AC3E}">
        <p14:creationId xmlns:p14="http://schemas.microsoft.com/office/powerpoint/2010/main" val="892887015"/>
      </p:ext>
    </p:extLst>
  </p:cSld>
  <p:clrMapOvr>
    <a:masterClrMapping/>
  </p:clrMapOvr>
  <p:transition spd="slow" advTm="6424">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38</a:t>
            </a:fld>
            <a:endParaRPr lang="en-US" dirty="0"/>
          </a:p>
        </p:txBody>
      </p:sp>
      <p:sp>
        <p:nvSpPr>
          <p:cNvPr id="15" name="テキスト プレースホルダー 14"/>
          <p:cNvSpPr>
            <a:spLocks noGrp="1"/>
          </p:cNvSpPr>
          <p:nvPr>
            <p:ph type="body" sz="quarter" idx="26"/>
          </p:nvPr>
        </p:nvSpPr>
        <p:spPr/>
        <p:txBody>
          <a:bodyPr/>
          <a:lstStyle/>
          <a:p>
            <a:r>
              <a:rPr kumimoji="1" lang="en-US" altLang="ja-JP" dirty="0" smtClean="0"/>
              <a:t>DISCUSS A PROJECT</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a:t>Legere oblique delicata mei in, eum id omittam molestie, postea tritani no mel. </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HIGH QUALITY</a:t>
            </a:r>
          </a:p>
          <a:p>
            <a:r>
              <a:rPr kumimoji="1" lang="en-US" altLang="ja-JP" dirty="0" smtClean="0"/>
              <a:t>PRODUCTS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Eu homero oportere eam, nisl veri cum ei. Id sed reque labitur deterruisset. Vel at graeci nusquam vivendum, quidam cetero accommodare ut qui. Augue legimus has ne.</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smtClean="0"/>
              <a:t>TRY AGAIN AND AGAIN</a:t>
            </a:r>
            <a:endParaRPr kumimoji="1" lang="ja-JP" altLang="en-US" dirty="0"/>
          </a:p>
        </p:txBody>
      </p:sp>
      <p:sp>
        <p:nvSpPr>
          <p:cNvPr id="18" name="テキスト プレースホルダー 17"/>
          <p:cNvSpPr>
            <a:spLocks noGrp="1"/>
          </p:cNvSpPr>
          <p:nvPr>
            <p:ph type="body" sz="quarter" idx="30"/>
          </p:nvPr>
        </p:nvSpPr>
        <p:spPr/>
        <p:txBody>
          <a:bodyPr/>
          <a:lstStyle/>
          <a:p>
            <a:r>
              <a:rPr kumimoji="1" lang="en-US" altLang="ja-JP" dirty="0"/>
              <a:t>Duis nulla assueverit pri ut, </a:t>
            </a:r>
            <a:r>
              <a:rPr kumimoji="1" lang="en-US" altLang="ja-JP" dirty="0">
                <a:solidFill>
                  <a:srgbClr val="FF0000"/>
                </a:solidFill>
              </a:rPr>
              <a:t>eos ex iusto timeam </a:t>
            </a:r>
            <a:r>
              <a:rPr kumimoji="1" lang="en-US" altLang="ja-JP" dirty="0"/>
              <a:t>definitiones, cum consul antiopam repudiandae cu.</a:t>
            </a:r>
            <a:endParaRPr kumimoji="1" lang="ja-JP" altLang="en-US" dirty="0"/>
          </a:p>
        </p:txBody>
      </p:sp>
      <p:sp>
        <p:nvSpPr>
          <p:cNvPr id="19" name="テキスト プレースホルダー 18"/>
          <p:cNvSpPr>
            <a:spLocks noGrp="1"/>
          </p:cNvSpPr>
          <p:nvPr>
            <p:ph type="body" sz="quarter" idx="31"/>
          </p:nvPr>
        </p:nvSpPr>
        <p:spPr/>
        <p:txBody>
          <a:bodyPr/>
          <a:lstStyle/>
          <a:p>
            <a:r>
              <a:rPr kumimoji="1" lang="en-US" altLang="ja-JP" dirty="0" smtClean="0"/>
              <a:t>DON’T HEGITATE TO BREAK IT</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a:t>Dolore vocibus omittantur id usu, timeam gubergren at sed, </a:t>
            </a:r>
            <a:r>
              <a:rPr kumimoji="1" lang="en-US" altLang="ja-JP" dirty="0">
                <a:solidFill>
                  <a:srgbClr val="FF0000"/>
                </a:solidFill>
              </a:rPr>
              <a:t>putant volumus has ei</a:t>
            </a:r>
            <a:r>
              <a:rPr kumimoji="1" lang="en-US" altLang="ja-JP" dirty="0"/>
              <a:t>.</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smtClean="0"/>
              <a:t>CUSTOMER SATISFACTION</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a:t>Porro audiam legimus vel te, an quas solum definitionem pro, sit cu consul oblique.</a:t>
            </a:r>
            <a:endParaRPr kumimoji="1" lang="ja-JP" altLang="en-US" dirty="0"/>
          </a:p>
        </p:txBody>
      </p:sp>
      <p:pic>
        <p:nvPicPr>
          <p:cNvPr id="10" name="図プレースホルダー 9"/>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06201341"/>
      </p:ext>
    </p:extLst>
  </p:cSld>
  <p:clrMapOvr>
    <a:masterClrMapping/>
  </p:clrMapOvr>
  <p:transition spd="slow" advTm="11943">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図プレースホルダー 12"/>
          <p:cNvSpPr>
            <a:spLocks noGrp="1"/>
          </p:cNvSpPr>
          <p:nvPr>
            <p:ph type="pic" sz="quarter" idx="12"/>
          </p:nvPr>
        </p:nvSpPr>
        <p:spPr/>
      </p:sp>
      <p:sp>
        <p:nvSpPr>
          <p:cNvPr id="14" name="図プレースホルダー 13"/>
          <p:cNvSpPr>
            <a:spLocks noGrp="1"/>
          </p:cNvSpPr>
          <p:nvPr>
            <p:ph type="pic" sz="quarter" idx="33"/>
          </p:nvPr>
        </p:nvSpPr>
        <p:spPr/>
      </p:sp>
      <p:sp>
        <p:nvSpPr>
          <p:cNvPr id="15" name="図プレースホルダー 14"/>
          <p:cNvSpPr>
            <a:spLocks noGrp="1"/>
          </p:cNvSpPr>
          <p:nvPr>
            <p:ph type="pic" sz="quarter" idx="34"/>
          </p:nvPr>
        </p:nvSpPr>
        <p:spPr/>
      </p:sp>
      <p:sp>
        <p:nvSpPr>
          <p:cNvPr id="17" name="図プレースホルダー 16"/>
          <p:cNvSpPr>
            <a:spLocks noGrp="1"/>
          </p:cNvSpPr>
          <p:nvPr>
            <p:ph type="pic" sz="quarter" idx="35"/>
          </p:nvPr>
        </p:nvSpPr>
        <p:spPr/>
      </p:sp>
      <p:sp>
        <p:nvSpPr>
          <p:cNvPr id="16" name="タイトル 15"/>
          <p:cNvSpPr>
            <a:spLocks noGrp="1"/>
          </p:cNvSpPr>
          <p:nvPr>
            <p:ph type="title"/>
          </p:nvPr>
        </p:nvSpPr>
        <p:spPr/>
        <p:txBody>
          <a:bodyPr/>
          <a:lstStyle/>
          <a:p>
            <a:r>
              <a:rPr kumimoji="1" lang="en-US" altLang="ja-JP" dirty="0"/>
              <a:t>OUR </a:t>
            </a:r>
            <a:r>
              <a:rPr kumimoji="1" lang="en-US" altLang="ja-JP" dirty="0" smtClean="0"/>
              <a:t>PROJECTS</a:t>
            </a:r>
            <a:endParaRPr kumimoji="1" lang="ja-JP" altLang="en-US" dirty="0"/>
          </a:p>
        </p:txBody>
      </p:sp>
      <p:sp>
        <p:nvSpPr>
          <p:cNvPr id="9" name="フッター プレースホルダー 8"/>
          <p:cNvSpPr>
            <a:spLocks noGrp="1"/>
          </p:cNvSpPr>
          <p:nvPr>
            <p:ph type="ftr" sz="quarter" idx="10"/>
          </p:nvPr>
        </p:nvSpPr>
        <p:spPr/>
        <p:txBody>
          <a:bodyPr/>
          <a:lstStyle/>
          <a:p>
            <a:r>
              <a:rPr lang="en-US" smtClean="0"/>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387164BF-D67A-46C0-81D2-5BAF67C00C80}" type="slidenum">
              <a:rPr lang="en-US" smtClean="0"/>
              <a:pPr/>
              <a:t>39</a:t>
            </a:fld>
            <a:endParaRPr lang="en-US" dirty="0"/>
          </a:p>
        </p:txBody>
      </p:sp>
      <p:sp>
        <p:nvSpPr>
          <p:cNvPr id="18" name="テキスト プレースホルダー 17"/>
          <p:cNvSpPr>
            <a:spLocks noGrp="1"/>
          </p:cNvSpPr>
          <p:nvPr>
            <p:ph type="body" sz="quarter" idx="32"/>
          </p:nvPr>
        </p:nvSpPr>
        <p:spPr/>
        <p:txBody>
          <a:bodyPr/>
          <a:lstStyle/>
          <a:p>
            <a:r>
              <a:rPr kumimoji="1" lang="en-US" altLang="ja-JP" dirty="0"/>
              <a:t>Cu mei hinc magna detracto. Singulis eleifend deterruisset vix ne, duo agam explicari an. </a:t>
            </a:r>
            <a:endParaRPr kumimoji="1" lang="en-US" altLang="ja-JP" dirty="0" smtClean="0"/>
          </a:p>
          <a:p>
            <a:r>
              <a:rPr kumimoji="1" lang="en-US" altLang="ja-JP" dirty="0" smtClean="0"/>
              <a:t>Possit </a:t>
            </a:r>
            <a:r>
              <a:rPr kumimoji="1" lang="en-US" altLang="ja-JP" dirty="0"/>
              <a:t>posidonium eos ex, </a:t>
            </a:r>
            <a:r>
              <a:rPr kumimoji="1" lang="en-US" altLang="ja-JP" dirty="0">
                <a:solidFill>
                  <a:schemeClr val="accent2"/>
                </a:solidFill>
              </a:rPr>
              <a:t>ex mea aeque intellegat</a:t>
            </a:r>
            <a:r>
              <a:rPr kumimoji="1" lang="en-US" altLang="ja-JP" dirty="0"/>
              <a:t>. </a:t>
            </a:r>
            <a:endParaRPr kumimoji="1" lang="en-US" altLang="ja-JP" dirty="0" smtClean="0"/>
          </a:p>
          <a:p>
            <a:r>
              <a:rPr kumimoji="1" lang="en-US" altLang="ja-JP" dirty="0" smtClean="0"/>
              <a:t>Viris </a:t>
            </a:r>
            <a:r>
              <a:rPr kumimoji="1" lang="en-US" altLang="ja-JP" dirty="0"/>
              <a:t>ludus apeirian nec cu.</a:t>
            </a:r>
            <a:endParaRPr kumimoji="1" lang="ja-JP" altLang="en-US" dirty="0"/>
          </a:p>
        </p:txBody>
      </p:sp>
      <p:sp>
        <p:nvSpPr>
          <p:cNvPr id="22" name="テキスト プレースホルダー 21"/>
          <p:cNvSpPr>
            <a:spLocks noGrp="1"/>
          </p:cNvSpPr>
          <p:nvPr>
            <p:ph type="body" sz="quarter" idx="36"/>
          </p:nvPr>
        </p:nvSpPr>
        <p:spPr/>
        <p:txBody>
          <a:bodyPr/>
          <a:lstStyle/>
          <a:p>
            <a:r>
              <a:rPr kumimoji="1" lang="en-US" altLang="ja-JP" dirty="0"/>
              <a:t>Ut eum nullam regione delicatissimi, nonumes blandit assentior cum ea.</a:t>
            </a:r>
            <a:endParaRPr kumimoji="1" lang="ja-JP" altLang="en-US" dirty="0"/>
          </a:p>
        </p:txBody>
      </p:sp>
      <p:sp>
        <p:nvSpPr>
          <p:cNvPr id="23" name="テキスト プレースホルダー 22"/>
          <p:cNvSpPr>
            <a:spLocks noGrp="1"/>
          </p:cNvSpPr>
          <p:nvPr>
            <p:ph type="body" sz="quarter" idx="37"/>
          </p:nvPr>
        </p:nvSpPr>
        <p:spPr/>
        <p:txBody>
          <a:bodyPr/>
          <a:lstStyle/>
          <a:p>
            <a:r>
              <a:rPr kumimoji="1" lang="en-US" altLang="ja-JP" dirty="0" smtClean="0"/>
              <a:t>PROJECT 1</a:t>
            </a:r>
            <a:endParaRPr kumimoji="1" lang="ja-JP" altLang="en-US" dirty="0"/>
          </a:p>
        </p:txBody>
      </p:sp>
      <p:sp>
        <p:nvSpPr>
          <p:cNvPr id="24" name="テキスト プレースホルダー 23"/>
          <p:cNvSpPr>
            <a:spLocks noGrp="1"/>
          </p:cNvSpPr>
          <p:nvPr>
            <p:ph type="body" sz="quarter" idx="38"/>
          </p:nvPr>
        </p:nvSpPr>
        <p:spPr/>
        <p:txBody>
          <a:bodyPr/>
          <a:lstStyle/>
          <a:p>
            <a:r>
              <a:rPr kumimoji="1" lang="en-US" altLang="ja-JP" dirty="0"/>
              <a:t>Ut pri tacimates periculis dissentiet, no sea nibh omnis cetero.</a:t>
            </a:r>
            <a:endParaRPr kumimoji="1" lang="ja-JP" altLang="en-US" dirty="0"/>
          </a:p>
        </p:txBody>
      </p:sp>
      <p:sp>
        <p:nvSpPr>
          <p:cNvPr id="25" name="テキスト プレースホルダー 24"/>
          <p:cNvSpPr>
            <a:spLocks noGrp="1"/>
          </p:cNvSpPr>
          <p:nvPr>
            <p:ph type="body" sz="quarter" idx="39"/>
          </p:nvPr>
        </p:nvSpPr>
        <p:spPr/>
        <p:txBody>
          <a:bodyPr/>
          <a:lstStyle/>
          <a:p>
            <a:r>
              <a:rPr kumimoji="1" lang="en-US" altLang="ja-JP" dirty="0"/>
              <a:t>PROJECT </a:t>
            </a:r>
            <a:r>
              <a:rPr kumimoji="1" lang="en-US" altLang="ja-JP" dirty="0" smtClean="0"/>
              <a:t>2</a:t>
            </a:r>
            <a:endParaRPr kumimoji="1" lang="ja-JP" altLang="en-US" dirty="0"/>
          </a:p>
        </p:txBody>
      </p:sp>
      <p:sp>
        <p:nvSpPr>
          <p:cNvPr id="26" name="テキスト プレースホルダー 25"/>
          <p:cNvSpPr>
            <a:spLocks noGrp="1"/>
          </p:cNvSpPr>
          <p:nvPr>
            <p:ph type="body" sz="quarter" idx="40"/>
          </p:nvPr>
        </p:nvSpPr>
        <p:spPr/>
        <p:txBody>
          <a:bodyPr/>
          <a:lstStyle/>
          <a:p>
            <a:r>
              <a:rPr kumimoji="1" lang="en-US" altLang="ja-JP" dirty="0"/>
              <a:t>Tantas antiopam deseruisse eos ut, erant eirmod tractatos vix id, ex insolens repudiandae est.</a:t>
            </a:r>
            <a:endParaRPr kumimoji="1" lang="ja-JP" altLang="en-US" dirty="0"/>
          </a:p>
        </p:txBody>
      </p:sp>
      <p:sp>
        <p:nvSpPr>
          <p:cNvPr id="27" name="テキスト プレースホルダー 26"/>
          <p:cNvSpPr>
            <a:spLocks noGrp="1"/>
          </p:cNvSpPr>
          <p:nvPr>
            <p:ph type="body" sz="quarter" idx="41"/>
          </p:nvPr>
        </p:nvSpPr>
        <p:spPr/>
        <p:txBody>
          <a:bodyPr/>
          <a:lstStyle/>
          <a:p>
            <a:r>
              <a:rPr kumimoji="1" lang="en-US" altLang="ja-JP" dirty="0"/>
              <a:t>PROJECT </a:t>
            </a:r>
            <a:r>
              <a:rPr kumimoji="1" lang="en-US" altLang="ja-JP" dirty="0" smtClean="0"/>
              <a:t>3</a:t>
            </a:r>
            <a:endParaRPr kumimoji="1" lang="ja-JP" altLang="en-US" dirty="0"/>
          </a:p>
        </p:txBody>
      </p:sp>
      <p:sp>
        <p:nvSpPr>
          <p:cNvPr id="28" name="テキスト プレースホルダー 27"/>
          <p:cNvSpPr>
            <a:spLocks noGrp="1"/>
          </p:cNvSpPr>
          <p:nvPr>
            <p:ph type="body" sz="quarter" idx="42"/>
          </p:nvPr>
        </p:nvSpPr>
        <p:spPr/>
        <p:txBody>
          <a:bodyPr/>
          <a:lstStyle/>
          <a:p>
            <a:r>
              <a:rPr kumimoji="1" lang="en-US" altLang="ja-JP" dirty="0"/>
              <a:t>Iudico incorrupte necessitatibus eos eu, qui quem decore in, dico adhuc ad eam.</a:t>
            </a:r>
            <a:endParaRPr kumimoji="1" lang="ja-JP" altLang="en-US" dirty="0"/>
          </a:p>
        </p:txBody>
      </p:sp>
      <p:sp>
        <p:nvSpPr>
          <p:cNvPr id="29" name="テキスト プレースホルダー 28"/>
          <p:cNvSpPr>
            <a:spLocks noGrp="1"/>
          </p:cNvSpPr>
          <p:nvPr>
            <p:ph type="body" sz="quarter" idx="43"/>
          </p:nvPr>
        </p:nvSpPr>
        <p:spPr/>
        <p:txBody>
          <a:bodyPr/>
          <a:lstStyle/>
          <a:p>
            <a:r>
              <a:rPr kumimoji="1" lang="en-US" altLang="ja-JP" dirty="0"/>
              <a:t>PROJECT </a:t>
            </a:r>
            <a:r>
              <a:rPr kumimoji="1" lang="en-US" altLang="ja-JP" dirty="0" smtClean="0"/>
              <a:t>4</a:t>
            </a:r>
            <a:endParaRPr kumimoji="1" lang="ja-JP" altLang="en-US" dirty="0"/>
          </a:p>
        </p:txBody>
      </p:sp>
    </p:spTree>
    <p:extLst>
      <p:ext uri="{BB962C8B-B14F-4D97-AF65-F5344CB8AC3E}">
        <p14:creationId xmlns:p14="http://schemas.microsoft.com/office/powerpoint/2010/main" val="1191793180"/>
      </p:ext>
    </p:extLst>
  </p:cSld>
  <p:clrMapOvr>
    <a:masterClrMapping/>
  </p:clrMapOvr>
  <p:transition spd="slow" advTm="8195">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3" y="2709331"/>
            <a:ext cx="18286412" cy="7560840"/>
          </a:xfrm>
          <a:custGeom>
            <a:avLst/>
            <a:gdLst/>
            <a:ahLst/>
            <a:cxnLst/>
            <a:rect l="l" t="t" r="r" b="b"/>
            <a:pathLst>
              <a:path w="18286412" h="7560840">
                <a:moveTo>
                  <a:pt x="0" y="0"/>
                </a:moveTo>
                <a:lnTo>
                  <a:pt x="0" y="4635515"/>
                </a:lnTo>
                <a:lnTo>
                  <a:pt x="0" y="7560840"/>
                </a:lnTo>
                <a:lnTo>
                  <a:pt x="18286412" y="7560840"/>
                </a:lnTo>
                <a:lnTo>
                  <a:pt x="18286412" y="463551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8828171" y="5998595"/>
            <a:ext cx="7830870" cy="1015663"/>
          </a:xfrm>
          <a:prstGeom prst="rect">
            <a:avLst/>
          </a:prstGeom>
          <a:noFill/>
        </p:spPr>
        <p:txBody>
          <a:bodyPr wrap="square" rtlCol="0">
            <a:spAutoFit/>
          </a:bodyPr>
          <a:lstStyle/>
          <a:p>
            <a:r>
              <a:rPr kumimoji="1" lang="en-US" altLang="ja-JP" sz="6000" spc="300" dirty="0" smtClean="0">
                <a:solidFill>
                  <a:schemeClr val="bg1"/>
                </a:solidFill>
                <a:latin typeface="+mj-lt"/>
              </a:rPr>
              <a:t>WELCOME!</a:t>
            </a:r>
            <a:endParaRPr kumimoji="1" lang="ja-JP" altLang="en-US" sz="6000" spc="300" dirty="0">
              <a:solidFill>
                <a:schemeClr val="bg1"/>
              </a:solidFill>
              <a:latin typeface="+mj-lt"/>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p:cNvSpPr txBox="1"/>
          <p:nvPr/>
        </p:nvSpPr>
        <p:spPr>
          <a:xfrm rot="20732246">
            <a:off x="293365" y="7381101"/>
            <a:ext cx="6942602" cy="830997"/>
          </a:xfrm>
          <a:prstGeom prst="rect">
            <a:avLst/>
          </a:prstGeom>
          <a:noFill/>
        </p:spPr>
        <p:txBody>
          <a:bodyPr wrap="square" rtlCol="0">
            <a:spAutoFit/>
          </a:bodyPr>
          <a:lstStyle/>
          <a:p>
            <a:pPr algn="ctr"/>
            <a:r>
              <a:rPr kumimoji="1" lang="en-US" altLang="ja-JP" sz="4800" spc="300" dirty="0" smtClean="0">
                <a:solidFill>
                  <a:schemeClr val="accent1"/>
                </a:solidFill>
                <a:latin typeface="+mj-lt"/>
              </a:rPr>
              <a:t>LIONEL BARRYMORE</a:t>
            </a:r>
            <a:endParaRPr kumimoji="1" lang="ja-JP" altLang="en-US" sz="4800" spc="300" dirty="0">
              <a:solidFill>
                <a:schemeClr val="accent1"/>
              </a:solidFill>
              <a:latin typeface="+mj-lt"/>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テキスト ボックス 16"/>
          <p:cNvSpPr txBox="1"/>
          <p:nvPr/>
        </p:nvSpPr>
        <p:spPr>
          <a:xfrm>
            <a:off x="8828171" y="6971556"/>
            <a:ext cx="9001000" cy="2273443"/>
          </a:xfrm>
          <a:prstGeom prst="rect">
            <a:avLst/>
          </a:prstGeom>
          <a:noFill/>
        </p:spPr>
        <p:txBody>
          <a:bodyPr wrap="square" rtlCol="0">
            <a:spAutoFit/>
          </a:bodyPr>
          <a:lstStyle/>
          <a:p>
            <a:pPr>
              <a:lnSpc>
                <a:spcPct val="120000"/>
              </a:lnSpc>
            </a:pPr>
            <a:r>
              <a:rPr kumimoji="1" lang="en-US" altLang="ja-JP" sz="2400" dirty="0">
                <a:solidFill>
                  <a:schemeClr val="bg1"/>
                </a:solidFill>
              </a:rPr>
              <a:t>Lorem ipsum dolor sit amet, ut vis quod eleifend, vide argumentum mel an. Ex mea atqui tation civibus, at vim cetero mentitum. Sed no omnes ceteros atomorum. Has ea dicta accusamus consequat. Qui ad novum temporibus. Eam mundi detraxit ad, atqui dissentias has id.</a:t>
            </a:r>
            <a:endParaRPr kumimoji="1" lang="ja-JP" altLang="en-US" sz="2400" dirty="0">
              <a:solidFill>
                <a:schemeClr val="bg1"/>
              </a:solidFill>
            </a:endParaRPr>
          </a:p>
        </p:txBody>
      </p:sp>
    </p:spTree>
    <p:extLst>
      <p:ext uri="{BB962C8B-B14F-4D97-AF65-F5344CB8AC3E}">
        <p14:creationId xmlns:p14="http://schemas.microsoft.com/office/powerpoint/2010/main" val="2402377617"/>
      </p:ext>
    </p:extLst>
  </p:cSld>
  <p:clrMapOvr>
    <a:masterClrMapping/>
  </p:clrMapOvr>
  <p:transition spd="slow" advTm="5224">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300" fill="hold"/>
                                        <p:tgtEl>
                                          <p:spTgt spid="9"/>
                                        </p:tgtEl>
                                        <p:attrNameLst>
                                          <p:attrName>ppt_x</p:attrName>
                                        </p:attrNameLst>
                                      </p:cBhvr>
                                      <p:tavLst>
                                        <p:tav tm="0">
                                          <p:val>
                                            <p:strVal val="0-#ppt_w/2"/>
                                          </p:val>
                                        </p:tav>
                                        <p:tav tm="100000">
                                          <p:val>
                                            <p:strVal val="#ppt_x"/>
                                          </p:val>
                                        </p:tav>
                                      </p:tavLst>
                                    </p:anim>
                                    <p:anim calcmode="lin" valueType="num">
                                      <p:cBhvr additive="base">
                                        <p:cTn id="16" dur="3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4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300" fill="hold"/>
                                        <p:tgtEl>
                                          <p:spTgt spid="11"/>
                                        </p:tgtEl>
                                        <p:attrNameLst>
                                          <p:attrName>ppt_x</p:attrName>
                                        </p:attrNameLst>
                                      </p:cBhvr>
                                      <p:tavLst>
                                        <p:tav tm="0">
                                          <p:val>
                                            <p:strVal val="0-#ppt_w/2"/>
                                          </p:val>
                                        </p:tav>
                                        <p:tav tm="100000">
                                          <p:val>
                                            <p:strVal val="#ppt_x"/>
                                          </p:val>
                                        </p:tav>
                                      </p:tavLst>
                                    </p:anim>
                                    <p:anim calcmode="lin" valueType="num">
                                      <p:cBhvr additive="base">
                                        <p:cTn id="24" dur="3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0-#ppt_w/2"/>
                                          </p:val>
                                        </p:tav>
                                        <p:tav tm="100000">
                                          <p:val>
                                            <p:strVal val="#ppt_x"/>
                                          </p:val>
                                        </p:tav>
                                      </p:tavLst>
                                    </p:anim>
                                    <p:anim calcmode="lin" valueType="num">
                                      <p:cBhvr additive="base">
                                        <p:cTn id="28" dur="3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5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300" fill="hold"/>
                                        <p:tgtEl>
                                          <p:spTgt spid="7"/>
                                        </p:tgtEl>
                                        <p:attrNameLst>
                                          <p:attrName>ppt_x</p:attrName>
                                        </p:attrNameLst>
                                      </p:cBhvr>
                                      <p:tavLst>
                                        <p:tav tm="0">
                                          <p:val>
                                            <p:strVal val="0-#ppt_w/2"/>
                                          </p:val>
                                        </p:tav>
                                        <p:tav tm="100000">
                                          <p:val>
                                            <p:strVal val="#ppt_x"/>
                                          </p:val>
                                        </p:tav>
                                      </p:tavLst>
                                    </p:anim>
                                    <p:anim calcmode="lin" valueType="num">
                                      <p:cBhvr additive="base">
                                        <p:cTn id="32" dur="3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6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300" fill="hold"/>
                                        <p:tgtEl>
                                          <p:spTgt spid="8"/>
                                        </p:tgtEl>
                                        <p:attrNameLst>
                                          <p:attrName>ppt_x</p:attrName>
                                        </p:attrNameLst>
                                      </p:cBhvr>
                                      <p:tavLst>
                                        <p:tav tm="0">
                                          <p:val>
                                            <p:strVal val="0-#ppt_w/2"/>
                                          </p:val>
                                        </p:tav>
                                        <p:tav tm="100000">
                                          <p:val>
                                            <p:strVal val="#ppt_x"/>
                                          </p:val>
                                        </p:tav>
                                      </p:tavLst>
                                    </p:anim>
                                    <p:anim calcmode="lin" valueType="num">
                                      <p:cBhvr additive="base">
                                        <p:cTn id="36" dur="3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7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0-#ppt_w/2"/>
                                          </p:val>
                                        </p:tav>
                                        <p:tav tm="100000">
                                          <p:val>
                                            <p:strVal val="#ppt_x"/>
                                          </p:val>
                                        </p:tav>
                                      </p:tavLst>
                                    </p:anim>
                                    <p:anim calcmode="lin" valueType="num">
                                      <p:cBhvr additive="base">
                                        <p:cTn id="40" dur="300" fill="hold"/>
                                        <p:tgtEl>
                                          <p:spTgt spid="14"/>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2" decel="100000" fill="hold" grpId="0" nodeType="afterEffect">
                                  <p:stCondLst>
                                    <p:cond delay="0"/>
                                  </p:stCondLst>
                                  <p:iterate type="lt">
                                    <p:tmPct val="10000"/>
                                  </p:iterate>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1+#ppt_w/2"/>
                                          </p:val>
                                        </p:tav>
                                        <p:tav tm="100000">
                                          <p:val>
                                            <p:strVal val="#ppt_x"/>
                                          </p:val>
                                        </p:tav>
                                      </p:tavLst>
                                    </p:anim>
                                    <p:anim calcmode="lin" valueType="num">
                                      <p:cBhvr additive="base">
                                        <p:cTn id="45" dur="500" fill="hold"/>
                                        <p:tgtEl>
                                          <p:spTgt spid="2"/>
                                        </p:tgtEl>
                                        <p:attrNameLst>
                                          <p:attrName>ppt_y</p:attrName>
                                        </p:attrNameLst>
                                      </p:cBhvr>
                                      <p:tavLst>
                                        <p:tav tm="0">
                                          <p:val>
                                            <p:strVal val="#ppt_y"/>
                                          </p:val>
                                        </p:tav>
                                        <p:tav tm="100000">
                                          <p:val>
                                            <p:strVal val="#ppt_y"/>
                                          </p:val>
                                        </p:tav>
                                      </p:tavLst>
                                    </p:anim>
                                  </p:childTnLst>
                                </p:cTn>
                              </p:par>
                            </p:childTnLst>
                          </p:cTn>
                        </p:par>
                        <p:par>
                          <p:cTn id="46" fill="hold">
                            <p:stCondLst>
                              <p:cond delay="2350"/>
                            </p:stCondLst>
                            <p:childTnLst>
                              <p:par>
                                <p:cTn id="47" presetID="2" presetClass="entr" presetSubtype="2" decel="10000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7" grpId="0" animBg="1"/>
      <p:bldP spid="8" grpId="0" animBg="1"/>
      <p:bldP spid="9" grpId="0" animBg="1"/>
      <p:bldP spid="10" grpId="0" animBg="1"/>
      <p:bldP spid="11" grpId="0" animBg="1"/>
      <p:bldP spid="12" grpId="0"/>
      <p:bldP spid="14" grpId="0" animBg="1"/>
      <p:bldP spid="16" grpId="0" animBg="1"/>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40</a:t>
            </a:fld>
            <a:endParaRPr lang="en-US" dirty="0"/>
          </a:p>
        </p:txBody>
      </p:sp>
      <p:sp>
        <p:nvSpPr>
          <p:cNvPr id="8" name="テキスト プレースホルダー 7"/>
          <p:cNvSpPr>
            <a:spLocks noGrp="1"/>
          </p:cNvSpPr>
          <p:nvPr>
            <p:ph type="body" sz="quarter" idx="14"/>
          </p:nvPr>
        </p:nvSpPr>
        <p:spPr/>
        <p:txBody>
          <a:bodyPr/>
          <a:lstStyle/>
          <a:p>
            <a:r>
              <a:rPr kumimoji="1" lang="en-US" altLang="ja-JP" dirty="0" smtClean="0"/>
              <a:t>OUR AWESOME PRODUCTS</a:t>
            </a:r>
            <a:endParaRPr kumimoji="1" lang="ja-JP" altLang="en-US" dirty="0"/>
          </a:p>
        </p:txBody>
      </p:sp>
      <p:sp>
        <p:nvSpPr>
          <p:cNvPr id="9" name="テキスト プレースホルダー 8"/>
          <p:cNvSpPr>
            <a:spLocks noGrp="1"/>
          </p:cNvSpPr>
          <p:nvPr>
            <p:ph type="body" sz="quarter" idx="15"/>
          </p:nvPr>
        </p:nvSpPr>
        <p:spPr/>
        <p:txBody>
          <a:bodyPr/>
          <a:lstStyle/>
          <a:p>
            <a:r>
              <a:rPr kumimoji="1" lang="en-US" altLang="ja-JP" dirty="0"/>
              <a:t>Vis modo nonumy essent ne, et eam graeci tibique. Eu mea enim timeam oportere, vim graecis suavitate </a:t>
            </a:r>
            <a:r>
              <a:rPr kumimoji="1" lang="en-US" altLang="ja-JP" dirty="0" smtClean="0"/>
              <a:t>cu</a:t>
            </a:r>
            <a:endParaRPr kumimoji="1" lang="ja-JP" altLang="en-US" dirty="0"/>
          </a:p>
        </p:txBody>
      </p:sp>
      <p:sp>
        <p:nvSpPr>
          <p:cNvPr id="46" name="図プレースホルダー 45"/>
          <p:cNvSpPr>
            <a:spLocks noGrp="1"/>
          </p:cNvSpPr>
          <p:nvPr>
            <p:ph type="pic" sz="quarter" idx="22"/>
          </p:nvPr>
        </p:nvSpPr>
        <p:spPr/>
      </p:sp>
      <p:sp>
        <p:nvSpPr>
          <p:cNvPr id="48" name="図プレースホルダー 47"/>
          <p:cNvSpPr>
            <a:spLocks noGrp="1"/>
          </p:cNvSpPr>
          <p:nvPr>
            <p:ph type="pic" sz="quarter" idx="28"/>
          </p:nvPr>
        </p:nvSpPr>
        <p:spPr/>
      </p:sp>
      <p:sp>
        <p:nvSpPr>
          <p:cNvPr id="50" name="図プレースホルダー 49"/>
          <p:cNvSpPr>
            <a:spLocks noGrp="1"/>
          </p:cNvSpPr>
          <p:nvPr>
            <p:ph type="pic" sz="quarter" idx="33"/>
          </p:nvPr>
        </p:nvSpPr>
        <p:spPr/>
      </p:sp>
      <p:sp>
        <p:nvSpPr>
          <p:cNvPr id="2" name="図プレースホルダー 1"/>
          <p:cNvSpPr>
            <a:spLocks noGrp="1"/>
          </p:cNvSpPr>
          <p:nvPr>
            <p:ph type="pic" sz="quarter" idx="27"/>
          </p:nvPr>
        </p:nvSpPr>
        <p:spPr/>
      </p:sp>
      <p:sp>
        <p:nvSpPr>
          <p:cNvPr id="5" name="図プレースホルダー 4"/>
          <p:cNvSpPr>
            <a:spLocks noGrp="1"/>
          </p:cNvSpPr>
          <p:nvPr>
            <p:ph type="pic" sz="quarter" idx="26"/>
          </p:nvPr>
        </p:nvSpPr>
        <p:spPr/>
      </p:sp>
      <p:sp>
        <p:nvSpPr>
          <p:cNvPr id="6" name="図プレースホルダー 5"/>
          <p:cNvSpPr>
            <a:spLocks noGrp="1"/>
          </p:cNvSpPr>
          <p:nvPr>
            <p:ph type="pic" sz="quarter" idx="16"/>
          </p:nvPr>
        </p:nvSpPr>
        <p:spPr/>
      </p:sp>
      <p:sp>
        <p:nvSpPr>
          <p:cNvPr id="7" name="図プレースホルダー 6"/>
          <p:cNvSpPr>
            <a:spLocks noGrp="1"/>
          </p:cNvSpPr>
          <p:nvPr>
            <p:ph type="pic" sz="quarter" idx="17"/>
          </p:nvPr>
        </p:nvSpPr>
        <p:spPr/>
      </p:sp>
      <p:sp>
        <p:nvSpPr>
          <p:cNvPr id="10" name="図プレースホルダー 9"/>
          <p:cNvSpPr>
            <a:spLocks noGrp="1"/>
          </p:cNvSpPr>
          <p:nvPr>
            <p:ph type="pic" sz="quarter" idx="34"/>
          </p:nvPr>
        </p:nvSpPr>
        <p:spPr/>
      </p:sp>
      <p:sp>
        <p:nvSpPr>
          <p:cNvPr id="11" name="図プレースホルダー 10"/>
          <p:cNvSpPr>
            <a:spLocks noGrp="1"/>
          </p:cNvSpPr>
          <p:nvPr>
            <p:ph type="pic" sz="quarter" idx="29"/>
          </p:nvPr>
        </p:nvSpPr>
        <p:spPr/>
      </p:sp>
      <p:sp>
        <p:nvSpPr>
          <p:cNvPr id="12" name="図プレースホルダー 11"/>
          <p:cNvSpPr>
            <a:spLocks noGrp="1"/>
          </p:cNvSpPr>
          <p:nvPr>
            <p:ph type="pic" sz="quarter" idx="30"/>
          </p:nvPr>
        </p:nvSpPr>
        <p:spPr/>
      </p:sp>
      <p:sp>
        <p:nvSpPr>
          <p:cNvPr id="13" name="図プレースホルダー 12"/>
          <p:cNvSpPr>
            <a:spLocks noGrp="1"/>
          </p:cNvSpPr>
          <p:nvPr>
            <p:ph type="pic" sz="quarter" idx="36"/>
          </p:nvPr>
        </p:nvSpPr>
        <p:spPr/>
      </p:sp>
      <p:sp>
        <p:nvSpPr>
          <p:cNvPr id="14" name="図プレースホルダー 13"/>
          <p:cNvSpPr>
            <a:spLocks noGrp="1"/>
          </p:cNvSpPr>
          <p:nvPr>
            <p:ph type="pic" sz="quarter" idx="37"/>
          </p:nvPr>
        </p:nvSpPr>
        <p:spPr/>
      </p:sp>
      <p:sp>
        <p:nvSpPr>
          <p:cNvPr id="16" name="図プレースホルダー 15"/>
          <p:cNvSpPr>
            <a:spLocks noGrp="1"/>
          </p:cNvSpPr>
          <p:nvPr>
            <p:ph type="pic" sz="quarter" idx="35"/>
          </p:nvPr>
        </p:nvSpPr>
        <p:spPr/>
      </p:sp>
    </p:spTree>
    <p:extLst>
      <p:ext uri="{BB962C8B-B14F-4D97-AF65-F5344CB8AC3E}">
        <p14:creationId xmlns:p14="http://schemas.microsoft.com/office/powerpoint/2010/main" val="3865383448"/>
      </p:ext>
    </p:extLst>
  </p:cSld>
  <p:clrMapOvr>
    <a:masterClrMapping/>
  </p:clrMapOvr>
  <p:transition spd="slow" advTm="5167">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smtClean="0"/>
              <a:t>PRODUCT DESIGN</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41</a:t>
            </a:fld>
            <a:endParaRPr lang="en-US" dirty="0"/>
          </a:p>
        </p:txBody>
      </p:sp>
      <p:sp>
        <p:nvSpPr>
          <p:cNvPr id="13" name="テキスト プレースホルダー 12"/>
          <p:cNvSpPr>
            <a:spLocks noGrp="1"/>
          </p:cNvSpPr>
          <p:nvPr>
            <p:ph type="body" sz="quarter" idx="24"/>
          </p:nvPr>
        </p:nvSpPr>
        <p:spPr/>
        <p:txBody>
          <a:bodyPr/>
          <a:lstStyle/>
          <a:p>
            <a:r>
              <a:rPr kumimoji="1" lang="en-US" altLang="ja-JP" dirty="0" smtClean="0"/>
              <a:t>RESEARCH</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MEETING</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smtClean="0"/>
              <a:t>SKETCH</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smtClean="0"/>
              <a:t>DESIGN</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smtClean="0"/>
              <a:t>EVALUATE</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smtClean="0"/>
              <a:t>REVISE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Eos quodsi interesset in, sed option tractatos accommodare et. </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a:t>uo nulla consequat assueverit in, ut aperiam ocurreret </a:t>
            </a:r>
            <a:r>
              <a:rPr kumimoji="1" lang="en-US" altLang="ja-JP" dirty="0" smtClean="0"/>
              <a:t>sea.</a:t>
            </a:r>
            <a:endParaRPr kumimoji="1" lang="ja-JP" altLang="en-US" dirty="0"/>
          </a:p>
        </p:txBody>
      </p:sp>
      <p:sp>
        <p:nvSpPr>
          <p:cNvPr id="20" name="テキスト プレースホルダー 19"/>
          <p:cNvSpPr>
            <a:spLocks noGrp="1"/>
          </p:cNvSpPr>
          <p:nvPr>
            <p:ph type="body" sz="quarter" idx="31"/>
          </p:nvPr>
        </p:nvSpPr>
        <p:spPr/>
        <p:txBody>
          <a:bodyPr/>
          <a:lstStyle/>
          <a:p>
            <a:r>
              <a:rPr kumimoji="1" lang="en-US" altLang="ja-JP" dirty="0"/>
              <a:t>Cum ut verear voluptatum scripserit. Quaeque convenire assentior id </a:t>
            </a:r>
            <a:r>
              <a:rPr kumimoji="1" lang="en-US" altLang="ja-JP" dirty="0" smtClean="0"/>
              <a:t>nec.</a:t>
            </a:r>
            <a:endParaRPr kumimoji="1" lang="ja-JP" altLang="en-US" dirty="0"/>
          </a:p>
        </p:txBody>
      </p:sp>
      <p:sp>
        <p:nvSpPr>
          <p:cNvPr id="21" name="テキスト プレースホルダー 20"/>
          <p:cNvSpPr>
            <a:spLocks noGrp="1"/>
          </p:cNvSpPr>
          <p:nvPr>
            <p:ph type="body" sz="quarter" idx="32"/>
          </p:nvPr>
        </p:nvSpPr>
        <p:spPr/>
        <p:txBody>
          <a:bodyPr/>
          <a:lstStyle/>
          <a:p>
            <a:r>
              <a:rPr kumimoji="1" lang="en-US" altLang="ja-JP" dirty="0"/>
              <a:t>Id laoreet albucius theophrastus vix, ut quo rebum noster assentior.</a:t>
            </a:r>
            <a:endParaRPr kumimoji="1" lang="ja-JP" altLang="en-US" dirty="0"/>
          </a:p>
        </p:txBody>
      </p:sp>
      <p:sp>
        <p:nvSpPr>
          <p:cNvPr id="22" name="テキスト プレースホルダー 21"/>
          <p:cNvSpPr>
            <a:spLocks noGrp="1"/>
          </p:cNvSpPr>
          <p:nvPr>
            <p:ph type="body" sz="quarter" idx="33"/>
          </p:nvPr>
        </p:nvSpPr>
        <p:spPr/>
        <p:txBody>
          <a:bodyPr/>
          <a:lstStyle/>
          <a:p>
            <a:r>
              <a:rPr kumimoji="1" lang="en-US" altLang="ja-JP" dirty="0"/>
              <a:t>Delenit menandri et eos, dicat omnes vix no.</a:t>
            </a:r>
            <a:endParaRPr kumimoji="1" lang="ja-JP" altLang="en-US" dirty="0"/>
          </a:p>
        </p:txBody>
      </p:sp>
      <p:sp>
        <p:nvSpPr>
          <p:cNvPr id="23" name="テキスト プレースホルダー 22"/>
          <p:cNvSpPr>
            <a:spLocks noGrp="1"/>
          </p:cNvSpPr>
          <p:nvPr>
            <p:ph type="body" sz="quarter" idx="34"/>
          </p:nvPr>
        </p:nvSpPr>
        <p:spPr/>
        <p:txBody>
          <a:bodyPr/>
          <a:lstStyle/>
          <a:p>
            <a:r>
              <a:rPr kumimoji="1" lang="en-US" altLang="ja-JP" dirty="0"/>
              <a:t>Vim legendos atomorum mandamus ex, cibo appetere nam </a:t>
            </a:r>
            <a:r>
              <a:rPr kumimoji="1" lang="en-US" altLang="ja-JP" dirty="0" smtClean="0"/>
              <a:t>ne.</a:t>
            </a:r>
            <a:endParaRPr kumimoji="1" lang="ja-JP" altLang="en-US" dirty="0"/>
          </a:p>
        </p:txBody>
      </p:sp>
      <p:sp>
        <p:nvSpPr>
          <p:cNvPr id="4" name="テキスト プレースホルダー 3"/>
          <p:cNvSpPr>
            <a:spLocks noGrp="1"/>
          </p:cNvSpPr>
          <p:nvPr>
            <p:ph type="body" sz="quarter" idx="35"/>
          </p:nvPr>
        </p:nvSpPr>
        <p:spPr/>
        <p:txBody>
          <a:bodyPr/>
          <a:lstStyle/>
          <a:p>
            <a:r>
              <a:rPr kumimoji="1" lang="en-US" altLang="ja-JP" dirty="0"/>
              <a:t>Docendi philosophia pri in. Animal impetus equidem vim an. Nec veniam integre reprehendunt eu, dolores moderatius mei ex. </a:t>
            </a:r>
            <a:endParaRPr kumimoji="1" lang="en-US" altLang="ja-JP" dirty="0" smtClean="0"/>
          </a:p>
          <a:p>
            <a:r>
              <a:rPr kumimoji="1" lang="en-US" altLang="ja-JP" dirty="0" smtClean="0">
                <a:solidFill>
                  <a:schemeClr val="accent2"/>
                </a:solidFill>
              </a:rPr>
              <a:t>Ullamcorper </a:t>
            </a:r>
            <a:r>
              <a:rPr kumimoji="1" lang="en-US" altLang="ja-JP" dirty="0">
                <a:solidFill>
                  <a:schemeClr val="accent2"/>
                </a:solidFill>
              </a:rPr>
              <a:t>comprehensam ea eum</a:t>
            </a:r>
            <a:r>
              <a:rPr kumimoji="1" lang="en-US" altLang="ja-JP" dirty="0"/>
              <a:t>, eu noluisse reformidans vis. Quo prompta atomorum eu, mel magna pericula molestiae te.</a:t>
            </a:r>
            <a:endParaRPr kumimoji="1" lang="ja-JP" altLang="en-US" dirty="0"/>
          </a:p>
        </p:txBody>
      </p:sp>
    </p:spTree>
    <p:extLst>
      <p:ext uri="{BB962C8B-B14F-4D97-AF65-F5344CB8AC3E}">
        <p14:creationId xmlns:p14="http://schemas.microsoft.com/office/powerpoint/2010/main" val="4020699706"/>
      </p:ext>
    </p:extLst>
  </p:cSld>
  <p:clrMapOvr>
    <a:masterClrMapping/>
  </p:clrMapOvr>
  <p:transition spd="slow" advTm="11109">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2"/>
          </p:nvPr>
        </p:nvSpPr>
        <p:spPr/>
      </p:sp>
      <p:sp>
        <p:nvSpPr>
          <p:cNvPr id="32" name="フッター プレースホルダー 31"/>
          <p:cNvSpPr>
            <a:spLocks noGrp="1"/>
          </p:cNvSpPr>
          <p:nvPr>
            <p:ph type="ftr" sz="quarter" idx="10"/>
          </p:nvPr>
        </p:nvSpPr>
        <p:spPr/>
        <p:txBody>
          <a:bodyPr/>
          <a:lstStyle/>
          <a:p>
            <a:r>
              <a:rPr lang="en-US" smtClean="0"/>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387164BF-D67A-46C0-81D2-5BAF67C00C80}" type="slidenum">
              <a:rPr lang="en-US" smtClean="0"/>
              <a:pPr/>
              <a:t>42</a:t>
            </a:fld>
            <a:endParaRPr lang="en-US" dirty="0"/>
          </a:p>
        </p:txBody>
      </p:sp>
      <p:sp>
        <p:nvSpPr>
          <p:cNvPr id="11" name="図プレースホルダー 10"/>
          <p:cNvSpPr>
            <a:spLocks noGrp="1"/>
          </p:cNvSpPr>
          <p:nvPr>
            <p:ph type="pic" sz="quarter" idx="13"/>
          </p:nvPr>
        </p:nvSpPr>
        <p:spPr/>
      </p:sp>
      <p:sp>
        <p:nvSpPr>
          <p:cNvPr id="12" name="図プレースホルダー 11"/>
          <p:cNvSpPr>
            <a:spLocks noGrp="1"/>
          </p:cNvSpPr>
          <p:nvPr>
            <p:ph type="pic" sz="quarter" idx="14"/>
          </p:nvPr>
        </p:nvSpPr>
        <p:spPr/>
      </p:sp>
      <p:sp>
        <p:nvSpPr>
          <p:cNvPr id="13" name="図プレースホルダー 12"/>
          <p:cNvSpPr>
            <a:spLocks noGrp="1"/>
          </p:cNvSpPr>
          <p:nvPr>
            <p:ph type="pic" sz="quarter" idx="15"/>
          </p:nvPr>
        </p:nvSpPr>
        <p:spPr/>
      </p:sp>
      <p:sp>
        <p:nvSpPr>
          <p:cNvPr id="17" name="図プレースホルダー 16"/>
          <p:cNvSpPr>
            <a:spLocks noGrp="1"/>
          </p:cNvSpPr>
          <p:nvPr>
            <p:ph type="pic" sz="quarter" idx="16"/>
          </p:nvPr>
        </p:nvSpPr>
        <p:spPr/>
      </p:sp>
      <p:sp>
        <p:nvSpPr>
          <p:cNvPr id="19" name="図プレースホルダー 18"/>
          <p:cNvSpPr>
            <a:spLocks noGrp="1"/>
          </p:cNvSpPr>
          <p:nvPr>
            <p:ph type="pic" sz="quarter" idx="17"/>
          </p:nvPr>
        </p:nvSpPr>
        <p:spPr/>
      </p:sp>
      <p:sp>
        <p:nvSpPr>
          <p:cNvPr id="20" name="図プレースホルダー 19"/>
          <p:cNvSpPr>
            <a:spLocks noGrp="1"/>
          </p:cNvSpPr>
          <p:nvPr>
            <p:ph type="pic" sz="quarter" idx="18"/>
          </p:nvPr>
        </p:nvSpPr>
        <p:spPr/>
      </p:sp>
      <p:sp>
        <p:nvSpPr>
          <p:cNvPr id="21" name="図プレースホルダー 20"/>
          <p:cNvSpPr>
            <a:spLocks noGrp="1"/>
          </p:cNvSpPr>
          <p:nvPr>
            <p:ph type="pic" sz="quarter" idx="19"/>
          </p:nvPr>
        </p:nvSpPr>
        <p:spPr/>
      </p:sp>
      <p:sp>
        <p:nvSpPr>
          <p:cNvPr id="22" name="テキスト プレースホルダー 21"/>
          <p:cNvSpPr>
            <a:spLocks noGrp="1"/>
          </p:cNvSpPr>
          <p:nvPr>
            <p:ph type="body" sz="quarter" idx="20"/>
          </p:nvPr>
        </p:nvSpPr>
        <p:spPr/>
        <p:txBody>
          <a:bodyPr/>
          <a:lstStyle/>
          <a:p>
            <a:r>
              <a:rPr kumimoji="1" lang="en-US" altLang="ja-JP" dirty="0" smtClean="0"/>
              <a:t>PROJECT 1</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PROJECT </a:t>
            </a:r>
            <a:r>
              <a:rPr kumimoji="1" lang="en-US" altLang="ja-JP" dirty="0" smtClean="0"/>
              <a:t>2</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PROJECT </a:t>
            </a:r>
            <a:r>
              <a:rPr kumimoji="1" lang="en-US" altLang="ja-JP" dirty="0" smtClean="0"/>
              <a:t>3</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PROJECT </a:t>
            </a:r>
            <a:r>
              <a:rPr kumimoji="1" lang="en-US" altLang="ja-JP" dirty="0" smtClean="0"/>
              <a:t>4</a:t>
            </a:r>
            <a:endParaRPr kumimoji="1" lang="ja-JP" altLang="en-US" dirty="0"/>
          </a:p>
        </p:txBody>
      </p:sp>
      <p:sp>
        <p:nvSpPr>
          <p:cNvPr id="26" name="テキスト プレースホルダー 25"/>
          <p:cNvSpPr>
            <a:spLocks noGrp="1"/>
          </p:cNvSpPr>
          <p:nvPr>
            <p:ph type="body" sz="quarter" idx="24"/>
          </p:nvPr>
        </p:nvSpPr>
        <p:spPr/>
        <p:txBody>
          <a:bodyPr/>
          <a:lstStyle/>
          <a:p>
            <a:r>
              <a:rPr kumimoji="1" lang="en-US" altLang="ja-JP" dirty="0"/>
              <a:t>PROJECT </a:t>
            </a:r>
            <a:r>
              <a:rPr kumimoji="1" lang="en-US" altLang="ja-JP" dirty="0" smtClean="0"/>
              <a:t>5</a:t>
            </a:r>
            <a:endParaRPr kumimoji="1" lang="ja-JP" altLang="en-US" dirty="0"/>
          </a:p>
        </p:txBody>
      </p:sp>
      <p:sp>
        <p:nvSpPr>
          <p:cNvPr id="27" name="テキスト プレースホルダー 26"/>
          <p:cNvSpPr>
            <a:spLocks noGrp="1"/>
          </p:cNvSpPr>
          <p:nvPr>
            <p:ph type="body" sz="quarter" idx="25"/>
          </p:nvPr>
        </p:nvSpPr>
        <p:spPr/>
        <p:txBody>
          <a:bodyPr/>
          <a:lstStyle/>
          <a:p>
            <a:r>
              <a:rPr kumimoji="1" lang="en-US" altLang="ja-JP" dirty="0"/>
              <a:t>PROJECT </a:t>
            </a:r>
            <a:r>
              <a:rPr kumimoji="1" lang="en-US" altLang="ja-JP" dirty="0" smtClean="0"/>
              <a:t>6</a:t>
            </a:r>
            <a:endParaRPr kumimoji="1" lang="ja-JP" altLang="en-US" dirty="0"/>
          </a:p>
        </p:txBody>
      </p:sp>
      <p:sp>
        <p:nvSpPr>
          <p:cNvPr id="28" name="テキスト プレースホルダー 27"/>
          <p:cNvSpPr>
            <a:spLocks noGrp="1"/>
          </p:cNvSpPr>
          <p:nvPr>
            <p:ph type="body" sz="quarter" idx="26"/>
          </p:nvPr>
        </p:nvSpPr>
        <p:spPr/>
        <p:txBody>
          <a:bodyPr/>
          <a:lstStyle/>
          <a:p>
            <a:r>
              <a:rPr kumimoji="1" lang="en-US" altLang="ja-JP" dirty="0"/>
              <a:t>PROJECT </a:t>
            </a:r>
            <a:r>
              <a:rPr kumimoji="1" lang="en-US" altLang="ja-JP" dirty="0" smtClean="0"/>
              <a:t>7</a:t>
            </a:r>
            <a:endParaRPr kumimoji="1" lang="ja-JP" altLang="en-US" dirty="0"/>
          </a:p>
        </p:txBody>
      </p:sp>
      <p:sp>
        <p:nvSpPr>
          <p:cNvPr id="29" name="テキスト プレースホルダー 28"/>
          <p:cNvSpPr>
            <a:spLocks noGrp="1"/>
          </p:cNvSpPr>
          <p:nvPr>
            <p:ph type="body" sz="quarter" idx="27"/>
          </p:nvPr>
        </p:nvSpPr>
        <p:spPr/>
        <p:txBody>
          <a:bodyPr/>
          <a:lstStyle/>
          <a:p>
            <a:r>
              <a:rPr kumimoji="1" lang="en-US" altLang="ja-JP" dirty="0"/>
              <a:t>PROJECT </a:t>
            </a:r>
            <a:r>
              <a:rPr kumimoji="1" lang="en-US" altLang="ja-JP" dirty="0" smtClean="0"/>
              <a:t>8</a:t>
            </a:r>
            <a:endParaRPr kumimoji="1" lang="ja-JP" altLang="en-US" dirty="0"/>
          </a:p>
        </p:txBody>
      </p:sp>
      <p:sp>
        <p:nvSpPr>
          <p:cNvPr id="30" name="テキスト プレースホルダー 29"/>
          <p:cNvSpPr>
            <a:spLocks noGrp="1"/>
          </p:cNvSpPr>
          <p:nvPr>
            <p:ph type="body" sz="quarter" idx="38"/>
          </p:nvPr>
        </p:nvSpPr>
        <p:spPr/>
        <p:txBody>
          <a:bodyPr/>
          <a:lstStyle/>
          <a:p>
            <a:r>
              <a:rPr kumimoji="1" lang="en-US" altLang="ja-JP" dirty="0" smtClean="0"/>
              <a:t>CREATING THE FUTURE</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Dicit volumus eu est, ei usu aliquip quaerendum. Et eius nostrum appetere usu, id adhuc urbanitas appellantur usu, </a:t>
            </a:r>
            <a:r>
              <a:rPr kumimoji="1" lang="en-US" altLang="ja-JP" dirty="0">
                <a:solidFill>
                  <a:schemeClr val="accent2"/>
                </a:solidFill>
              </a:rPr>
              <a:t>cu adhuc impedit nec</a:t>
            </a:r>
            <a:r>
              <a:rPr kumimoji="1" lang="en-US" altLang="ja-JP" dirty="0"/>
              <a:t>.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43322543"/>
      </p:ext>
    </p:extLst>
  </p:cSld>
  <p:clrMapOvr>
    <a:masterClrMapping/>
  </p:clrMapOvr>
  <p:transition spd="slow" advTm="13300">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p:txBody>
          <a:bodyPr/>
          <a:lstStyle/>
          <a:p>
            <a:r>
              <a:rPr kumimoji="1" lang="en-US" altLang="ja-JP" dirty="0" smtClean="0"/>
              <a:t>CUSTOMERS LOVE OUR PRODUCT</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Affert commune petentium ei per. Corpora necessitatibus eam ad. Vide quas eam at, aperiri feugait mediocrem cum </a:t>
            </a:r>
            <a:r>
              <a:rPr kumimoji="1" lang="en-US" altLang="ja-JP" dirty="0" smtClean="0"/>
              <a:t>an.</a:t>
            </a:r>
          </a:p>
          <a:p>
            <a:r>
              <a:rPr kumimoji="1" lang="en-US" altLang="ja-JP" dirty="0" smtClean="0"/>
              <a:t>Id </a:t>
            </a:r>
            <a:r>
              <a:rPr kumimoji="1" lang="en-US" altLang="ja-JP" dirty="0"/>
              <a:t>erant mucius tractatos mea, munere intellegebat nam te.</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1208716803"/>
      </p:ext>
    </p:extLst>
  </p:cSld>
  <p:clrMapOvr>
    <a:masterClrMapping/>
  </p:clrMapOvr>
  <p:transition spd="slow" advTm="5477">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5"/>
          </p:nvPr>
        </p:nvSpPr>
        <p:spPr>
          <a:xfrm>
            <a:off x="8288111" y="1700618"/>
            <a:ext cx="9226025" cy="3240360"/>
          </a:xfrm>
        </p:spPr>
        <p:txBody>
          <a:bodyPr/>
          <a:lstStyle/>
          <a:p>
            <a:r>
              <a:rPr kumimoji="1" lang="en-US" altLang="ja-JP" dirty="0" smtClean="0"/>
              <a:t>WHAT WE HOPE IS…</a:t>
            </a:r>
            <a:endParaRPr kumimoji="1" lang="ja-JP" altLang="en-US" dirty="0"/>
          </a:p>
        </p:txBody>
      </p:sp>
      <p:sp>
        <p:nvSpPr>
          <p:cNvPr id="3" name="テキスト プレースホルダー 2"/>
          <p:cNvSpPr>
            <a:spLocks noGrp="1"/>
          </p:cNvSpPr>
          <p:nvPr>
            <p:ph type="body" sz="quarter" idx="23"/>
          </p:nvPr>
        </p:nvSpPr>
        <p:spPr>
          <a:xfrm>
            <a:off x="8288111" y="4985982"/>
            <a:ext cx="9226025" cy="3307868"/>
          </a:xfrm>
        </p:spPr>
        <p:txBody>
          <a:bodyPr/>
          <a:lstStyle/>
          <a:p>
            <a:r>
              <a:rPr kumimoji="1" lang="en-US" altLang="ja-JP" dirty="0" smtClean="0"/>
              <a:t>Lucilius </a:t>
            </a:r>
            <a:r>
              <a:rPr kumimoji="1" lang="en-US" altLang="ja-JP" dirty="0"/>
              <a:t>forensibus mel ei, no ius placerat deseruisse. Nec timeam vivendum ocurreret no. Sed nostrud torquatos persequeris in, cu audire definiebas mei. Molestie appellantur id vel, ut pri amet choro nemore, vix at quem audire apeirian. Nullam ornatus feugait at vel, ea sint prompta deleniti ius. Case labore sit ei, id vide equidem duo.</a:t>
            </a:r>
            <a:endParaRPr kumimoji="1" lang="ja-JP" altLang="en-US" dirty="0"/>
          </a:p>
        </p:txBody>
      </p:sp>
    </p:spTree>
    <p:extLst>
      <p:ext uri="{BB962C8B-B14F-4D97-AF65-F5344CB8AC3E}">
        <p14:creationId xmlns:p14="http://schemas.microsoft.com/office/powerpoint/2010/main" val="647094169"/>
      </p:ext>
    </p:extLst>
  </p:cSld>
  <p:clrMapOvr>
    <a:masterClrMapping/>
  </p:clrMapOvr>
  <mc:AlternateContent xmlns:mc="http://schemas.openxmlformats.org/markup-compatibility/2006" xmlns:p14="http://schemas.microsoft.com/office/powerpoint/2010/main">
    <mc:Choice Requires="p14">
      <p:transition spd="slow" p14:dur="800" advTm="4932">
        <p14:flythrough/>
      </p:transition>
    </mc:Choice>
    <mc:Fallback xmlns="">
      <p:transition spd="slow" advTm="49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NEW PROPOSAL</a:t>
            </a:r>
            <a:endParaRPr kumimoji="1" lang="ja-JP" altLang="en-US" dirty="0"/>
          </a:p>
        </p:txBody>
      </p:sp>
      <p:pic>
        <p:nvPicPr>
          <p:cNvPr id="7" name="図プレースホルダー 6"/>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58429374"/>
      </p:ext>
    </p:extLst>
  </p:cSld>
  <p:clrMapOvr>
    <a:masterClrMapping/>
  </p:clrMapOvr>
  <mc:AlternateContent xmlns:mc="http://schemas.openxmlformats.org/markup-compatibility/2006" xmlns:p14="http://schemas.microsoft.com/office/powerpoint/2010/main">
    <mc:Choice Requires="p14">
      <p:transition spd="slow" p14:dur="1250" advTm="3686">
        <p14:flip dir="r"/>
      </p:transition>
    </mc:Choice>
    <mc:Fallback xmlns="">
      <p:transition spd="slow" advTm="3686">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CONCEPT</a:t>
            </a:r>
            <a:endParaRPr kumimoji="1" lang="ja-JP" altLang="en-US" dirty="0"/>
          </a:p>
        </p:txBody>
      </p:sp>
      <p:sp>
        <p:nvSpPr>
          <p:cNvPr id="8" name="テキスト プレースホルダー 7"/>
          <p:cNvSpPr>
            <a:spLocks noGrp="1"/>
          </p:cNvSpPr>
          <p:nvPr>
            <p:ph type="body" sz="quarter" idx="16"/>
          </p:nvPr>
        </p:nvSpPr>
        <p:spPr/>
        <p:txBody>
          <a:bodyPr/>
          <a:lstStyle/>
          <a:p>
            <a:r>
              <a:rPr kumimoji="1" lang="en-US" altLang="ja-JP" dirty="0"/>
              <a:t>Putent veritus explicari te vim, idque incorrupte ne his. Summo feugiat omittantur no quo, cum at legimus corrumpit, commodo voluptaria in sed. Sed solet molestiae ex, ea vivendum temporibus per. An euismod forensibus efficiendi mei. </a:t>
            </a:r>
            <a:r>
              <a:rPr kumimoji="1" lang="en-US" altLang="ja-JP" dirty="0">
                <a:solidFill>
                  <a:schemeClr val="accent2"/>
                </a:solidFill>
              </a:rPr>
              <a:t>Ne sea brute saperet luptatum, magna percipitur mea et</a:t>
            </a:r>
            <a:r>
              <a:rPr kumimoji="1" lang="en-US" altLang="ja-JP" dirty="0"/>
              <a:t>.</a:t>
            </a:r>
            <a:endParaRPr kumimoji="1" lang="ja-JP" altLang="en-US" dirty="0"/>
          </a:p>
        </p:txBody>
      </p:sp>
      <p:sp>
        <p:nvSpPr>
          <p:cNvPr id="9" name="テキスト プレースホルダー 8"/>
          <p:cNvSpPr>
            <a:spLocks noGrp="1"/>
          </p:cNvSpPr>
          <p:nvPr>
            <p:ph type="body" sz="quarter" idx="17"/>
          </p:nvPr>
        </p:nvSpPr>
        <p:spPr/>
        <p:txBody>
          <a:bodyPr/>
          <a:lstStyle/>
          <a:p>
            <a:r>
              <a:rPr kumimoji="1" lang="en-US" altLang="ja-JP" dirty="0" smtClean="0"/>
              <a:t>FIND ANOTHER YOURSELF</a:t>
            </a:r>
            <a:endParaRPr kumimoji="1" lang="ja-JP" altLang="en-US" dirty="0"/>
          </a:p>
        </p:txBody>
      </p:sp>
      <p:sp>
        <p:nvSpPr>
          <p:cNvPr id="10" name="フッター プレースホルダー 9"/>
          <p:cNvSpPr>
            <a:spLocks noGrp="1"/>
          </p:cNvSpPr>
          <p:nvPr>
            <p:ph type="ftr" sz="quarter" idx="10"/>
          </p:nvPr>
        </p:nvSpPr>
        <p:spPr/>
        <p:txBody>
          <a:bodyPr/>
          <a:lstStyle/>
          <a:p>
            <a:r>
              <a:rPr lang="en-US" smtClean="0"/>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387164BF-D67A-46C0-81D2-5BAF67C00C80}" type="slidenum">
              <a:rPr lang="en-US" smtClean="0"/>
              <a:pPr/>
              <a:t>46</a:t>
            </a:fld>
            <a:endParaRPr 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4714972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4562">
        <p15:prstTrans prst="peelOff"/>
      </p:transition>
    </mc:Choice>
    <mc:Fallback>
      <p:transition spd="slow" advTm="4562">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GUESS </a:t>
            </a:r>
            <a:r>
              <a:rPr kumimoji="1" lang="en-US" altLang="ja-JP" dirty="0" smtClean="0">
                <a:solidFill>
                  <a:schemeClr val="accent1">
                    <a:lumMod val="50000"/>
                  </a:schemeClr>
                </a:solidFill>
              </a:rPr>
              <a:t>W</a:t>
            </a:r>
            <a:r>
              <a:rPr kumimoji="1" lang="en-US" altLang="ja-JP" dirty="0" smtClean="0"/>
              <a:t>HAT</a:t>
            </a:r>
            <a:endParaRPr kumimoji="1" lang="ja-JP" altLang="en-US" dirty="0"/>
          </a:p>
        </p:txBody>
      </p:sp>
      <p:sp>
        <p:nvSpPr>
          <p:cNvPr id="9" name="テキスト プレースホルダー 8"/>
          <p:cNvSpPr>
            <a:spLocks noGrp="1"/>
          </p:cNvSpPr>
          <p:nvPr>
            <p:ph type="body" sz="quarter" idx="22"/>
          </p:nvPr>
        </p:nvSpPr>
        <p:spPr/>
        <p:txBody>
          <a:bodyPr/>
          <a:lstStyle/>
          <a:p>
            <a:r>
              <a:rPr kumimoji="1" lang="en-US" altLang="ja-JP" dirty="0" smtClean="0"/>
              <a:t>PRPOSAL OVERVIEW</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Id brute reque pro, no sit petentium intellegat, ius ad pertinax cotidieque. Duo at sale contentiones. </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CROSS</a:t>
            </a:r>
            <a:endParaRPr kumimoji="1" lang="ja-JP" altLang="en-US" dirty="0"/>
          </a:p>
        </p:txBody>
      </p:sp>
      <p:sp>
        <p:nvSpPr>
          <p:cNvPr id="11" name="テキスト プレースホルダー 10"/>
          <p:cNvSpPr>
            <a:spLocks noGrp="1"/>
          </p:cNvSpPr>
          <p:nvPr>
            <p:ph type="body" sz="quarter" idx="24"/>
          </p:nvPr>
        </p:nvSpPr>
        <p:spPr/>
        <p:txBody>
          <a:bodyPr/>
          <a:lstStyle/>
          <a:p>
            <a:r>
              <a:rPr kumimoji="1" lang="en-US" altLang="ja-JP" dirty="0"/>
              <a:t>Qui phaedrum qualisque incorrupte at. Quem choro malorum vis at, cum no nonumes adolescens voluptaria. </a:t>
            </a:r>
            <a:endParaRPr kumimoji="1" lang="ja-JP" altLang="en-US" dirty="0"/>
          </a:p>
        </p:txBody>
      </p:sp>
      <p:sp>
        <p:nvSpPr>
          <p:cNvPr id="12" name="テキスト プレースホルダー 11"/>
          <p:cNvSpPr>
            <a:spLocks noGrp="1"/>
          </p:cNvSpPr>
          <p:nvPr>
            <p:ph type="body" sz="quarter" idx="25"/>
          </p:nvPr>
        </p:nvSpPr>
        <p:spPr/>
        <p:txBody>
          <a:bodyPr/>
          <a:lstStyle/>
          <a:p>
            <a:r>
              <a:rPr kumimoji="1" lang="en-US" altLang="ja-JP" dirty="0" smtClean="0"/>
              <a:t>MICROPHONE</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a:t>Affert commune petentium ei per. Corpora necessitatibus eam ad. Vide quas eam </a:t>
            </a:r>
            <a:r>
              <a:rPr kumimoji="1" lang="en-US" altLang="ja-JP" dirty="0" smtClean="0"/>
              <a:t>at.</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smtClean="0"/>
              <a:t>FOLDER</a:t>
            </a:r>
            <a:endParaRPr kumimoji="1" lang="ja-JP" altLang="en-US" dirty="0"/>
          </a:p>
        </p:txBody>
      </p:sp>
      <p:sp>
        <p:nvSpPr>
          <p:cNvPr id="21" name="フッター プレースホルダー 20"/>
          <p:cNvSpPr>
            <a:spLocks noGrp="1"/>
          </p:cNvSpPr>
          <p:nvPr>
            <p:ph type="ftr" sz="quarter" idx="10"/>
          </p:nvPr>
        </p:nvSpPr>
        <p:spPr/>
        <p:txBody>
          <a:bodyPr/>
          <a:lstStyle/>
          <a:p>
            <a:r>
              <a:rPr lang="en-US" smtClean="0"/>
              <a:t>The Power of PowerPoint | thepopp.com</a:t>
            </a:r>
            <a:endParaRPr lang="en-US" dirty="0"/>
          </a:p>
        </p:txBody>
      </p:sp>
      <p:sp>
        <p:nvSpPr>
          <p:cNvPr id="22" name="スライド番号プレースホルダー 21"/>
          <p:cNvSpPr>
            <a:spLocks noGrp="1"/>
          </p:cNvSpPr>
          <p:nvPr>
            <p:ph type="sldNum" sz="quarter" idx="11"/>
          </p:nvPr>
        </p:nvSpPr>
        <p:spPr/>
        <p:txBody>
          <a:bodyPr/>
          <a:lstStyle/>
          <a:p>
            <a:fld id="{387164BF-D67A-46C0-81D2-5BAF67C00C80}" type="slidenum">
              <a:rPr lang="en-US" smtClean="0"/>
              <a:pPr/>
              <a:t>47</a:t>
            </a:fld>
            <a:endParaRPr lang="en-US" dirty="0"/>
          </a:p>
        </p:txBody>
      </p:sp>
      <p:pic>
        <p:nvPicPr>
          <p:cNvPr id="8" name="図プレースホルダー 7"/>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23"/>
          </p:nvPr>
        </p:nvPicPr>
        <p:blipFill>
          <a:blip r:embed="rId3" cstate="print">
            <a:extLst>
              <a:ext uri="{28A0092B-C50C-407E-A947-70E740481C1C}">
                <a14:useLocalDpi xmlns:a14="http://schemas.microsoft.com/office/drawing/2010/main" val="0"/>
              </a:ext>
            </a:extLst>
          </a:blip>
          <a:srcRect l="52" r="52"/>
          <a:stretch>
            <a:fillRect/>
          </a:stretch>
        </p:blipFill>
        <p:spPr/>
      </p:pic>
      <p:pic>
        <p:nvPicPr>
          <p:cNvPr id="13" name="図プレースホルダー 12"/>
          <p:cNvPicPr>
            <a:picLocks noGrp="1" noChangeAspect="1"/>
          </p:cNvPicPr>
          <p:nvPr>
            <p:ph type="pic" sz="quarter" idx="26"/>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2908579"/>
      </p:ext>
    </p:extLst>
  </p:cSld>
  <p:clrMapOvr>
    <a:masterClrMapping/>
  </p:clrMapOvr>
  <p:transition spd="slow" advTm="7436">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涙形 6"/>
          <p:cNvSpPr/>
          <p:nvPr/>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テキスト プレースホルダー 5"/>
          <p:cNvSpPr txBox="1">
            <a:spLocks/>
          </p:cNvSpPr>
          <p:nvPr/>
        </p:nvSpPr>
        <p:spPr>
          <a:xfrm>
            <a:off x="4195021" y="1038980"/>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Lorem ipsum dolor sit amet, eum nostrud scripserit eu.</a:t>
            </a:r>
            <a:endParaRPr kumimoji="1" lang="ja-JP" altLang="en-US" sz="2000" dirty="0">
              <a:solidFill>
                <a:schemeClr val="bg1"/>
              </a:solidFill>
              <a:latin typeface="+mj-lt"/>
            </a:endParaRPr>
          </a:p>
        </p:txBody>
      </p:sp>
      <p:sp>
        <p:nvSpPr>
          <p:cNvPr id="12" name="テキスト プレースホルダー 1"/>
          <p:cNvSpPr txBox="1">
            <a:spLocks/>
          </p:cNvSpPr>
          <p:nvPr/>
        </p:nvSpPr>
        <p:spPr>
          <a:xfrm>
            <a:off x="2881748" y="5131093"/>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An ubique delenit nostrum vel, nam ad oblique temporibus.</a:t>
            </a:r>
            <a:endParaRPr kumimoji="1" lang="ja-JP" altLang="en-US" sz="2000" dirty="0">
              <a:solidFill>
                <a:schemeClr val="bg1"/>
              </a:solidFill>
              <a:latin typeface="+mj-lt"/>
            </a:endParaRPr>
          </a:p>
        </p:txBody>
      </p:sp>
      <p:sp>
        <p:nvSpPr>
          <p:cNvPr id="13" name="テキスト プレースホルダー 2"/>
          <p:cNvSpPr txBox="1">
            <a:spLocks/>
          </p:cNvSpPr>
          <p:nvPr/>
        </p:nvSpPr>
        <p:spPr>
          <a:xfrm>
            <a:off x="13043806" y="5803564"/>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Nec veniam integre reprehendunt eu, dolores moderatius mei ex.</a:t>
            </a:r>
            <a:endParaRPr kumimoji="1" lang="ja-JP" altLang="en-US" sz="2000" dirty="0">
              <a:solidFill>
                <a:schemeClr val="bg1"/>
              </a:solidFill>
              <a:latin typeface="+mj-lt"/>
            </a:endParaRPr>
          </a:p>
        </p:txBody>
      </p:sp>
      <p:sp>
        <p:nvSpPr>
          <p:cNvPr id="14" name="テキスト プレースホルダー 3"/>
          <p:cNvSpPr txBox="1">
            <a:spLocks/>
          </p:cNvSpPr>
          <p:nvPr/>
        </p:nvSpPr>
        <p:spPr>
          <a:xfrm>
            <a:off x="11900997" y="1471462"/>
            <a:ext cx="2216815" cy="1539112"/>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000" dirty="0" smtClean="0">
                <a:solidFill>
                  <a:schemeClr val="bg1"/>
                </a:solidFill>
                <a:latin typeface="+mj-lt"/>
              </a:rPr>
              <a:t>Has te quem idque, quod intellegam.</a:t>
            </a:r>
            <a:endParaRPr kumimoji="1" lang="ja-JP" altLang="en-US" sz="2000" dirty="0">
              <a:solidFill>
                <a:schemeClr val="bg1"/>
              </a:solidFill>
              <a:latin typeface="+mj-lt"/>
            </a:endParaRPr>
          </a:p>
        </p:txBody>
      </p:sp>
    </p:spTree>
    <p:extLst>
      <p:ext uri="{BB962C8B-B14F-4D97-AF65-F5344CB8AC3E}">
        <p14:creationId xmlns:p14="http://schemas.microsoft.com/office/powerpoint/2010/main" val="4243134419"/>
      </p:ext>
    </p:extLst>
  </p:cSld>
  <p:clrMapOvr>
    <a:masterClrMapping/>
  </p:clrMapOvr>
  <mc:AlternateContent xmlns:mc="http://schemas.openxmlformats.org/markup-compatibility/2006" xmlns:p14="http://schemas.microsoft.com/office/powerpoint/2010/main">
    <mc:Choice Requires="p14">
      <p:transition spd="slow" p14:dur="800" advTm="4947">
        <p14:flythrough/>
      </p:transition>
    </mc:Choice>
    <mc:Fallback xmlns="">
      <p:transition spd="slow" advTm="494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ppt_w</p:attrName>
                                        </p:attrNameLst>
                                      </p:cBhvr>
                                      <p:tavLst>
                                        <p:tav tm="0" fmla="#ppt_w*sin(2.5*pi*$)">
                                          <p:val>
                                            <p:fltVal val="0"/>
                                          </p:val>
                                        </p:tav>
                                        <p:tav tm="100000">
                                          <p:val>
                                            <p:fltVal val="1"/>
                                          </p:val>
                                        </p:tav>
                                      </p:tavLst>
                                    </p:anim>
                                    <p:anim calcmode="lin" valueType="num">
                                      <p:cBhvr>
                                        <p:cTn id="9" dur="1500" fill="hold"/>
                                        <p:tgtEl>
                                          <p:spTgt spid="11"/>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500"/>
                                        <p:tgtEl>
                                          <p:spTgt spid="7"/>
                                        </p:tgtEl>
                                      </p:cBhvr>
                                    </p:animEffect>
                                    <p:anim calcmode="lin" valueType="num">
                                      <p:cBhvr>
                                        <p:cTn id="13" dur="1500" fill="hold"/>
                                        <p:tgtEl>
                                          <p:spTgt spid="7"/>
                                        </p:tgtEl>
                                        <p:attrNameLst>
                                          <p:attrName>ppt_w</p:attrName>
                                        </p:attrNameLst>
                                      </p:cBhvr>
                                      <p:tavLst>
                                        <p:tav tm="0" fmla="#ppt_w*sin(2.5*pi*$)">
                                          <p:val>
                                            <p:fltVal val="0"/>
                                          </p:val>
                                        </p:tav>
                                        <p:tav tm="100000">
                                          <p:val>
                                            <p:fltVal val="1"/>
                                          </p:val>
                                        </p:tav>
                                      </p:tavLst>
                                    </p:anim>
                                    <p:anim calcmode="lin" valueType="num">
                                      <p:cBhvr>
                                        <p:cTn id="14" dur="15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500"/>
                                        <p:tgtEl>
                                          <p:spTgt spid="14"/>
                                        </p:tgtEl>
                                      </p:cBhvr>
                                    </p:animEffect>
                                    <p:anim calcmode="lin" valueType="num">
                                      <p:cBhvr>
                                        <p:cTn id="18" dur="1500" fill="hold"/>
                                        <p:tgtEl>
                                          <p:spTgt spid="14"/>
                                        </p:tgtEl>
                                        <p:attrNameLst>
                                          <p:attrName>ppt_w</p:attrName>
                                        </p:attrNameLst>
                                      </p:cBhvr>
                                      <p:tavLst>
                                        <p:tav tm="0" fmla="#ppt_w*sin(2.5*pi*$)">
                                          <p:val>
                                            <p:fltVal val="0"/>
                                          </p:val>
                                        </p:tav>
                                        <p:tav tm="100000">
                                          <p:val>
                                            <p:fltVal val="1"/>
                                          </p:val>
                                        </p:tav>
                                      </p:tavLst>
                                    </p:anim>
                                    <p:anim calcmode="lin" valueType="num">
                                      <p:cBhvr>
                                        <p:cTn id="19" dur="1500" fill="hold"/>
                                        <p:tgtEl>
                                          <p:spTgt spid="14"/>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5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500"/>
                                        <p:tgtEl>
                                          <p:spTgt spid="8"/>
                                        </p:tgtEl>
                                      </p:cBhvr>
                                    </p:animEffect>
                                    <p:anim calcmode="lin" valueType="num">
                                      <p:cBhvr>
                                        <p:cTn id="23" dur="1500" fill="hold"/>
                                        <p:tgtEl>
                                          <p:spTgt spid="8"/>
                                        </p:tgtEl>
                                        <p:attrNameLst>
                                          <p:attrName>ppt_w</p:attrName>
                                        </p:attrNameLst>
                                      </p:cBhvr>
                                      <p:tavLst>
                                        <p:tav tm="0" fmla="#ppt_w*sin(2.5*pi*$)">
                                          <p:val>
                                            <p:fltVal val="0"/>
                                          </p:val>
                                        </p:tav>
                                        <p:tav tm="100000">
                                          <p:val>
                                            <p:fltVal val="1"/>
                                          </p:val>
                                        </p:tav>
                                      </p:tavLst>
                                    </p:anim>
                                    <p:anim calcmode="lin" valueType="num">
                                      <p:cBhvr>
                                        <p:cTn id="24" dur="15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7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500"/>
                                        <p:tgtEl>
                                          <p:spTgt spid="12"/>
                                        </p:tgtEl>
                                      </p:cBhvr>
                                    </p:animEffect>
                                    <p:anim calcmode="lin" valueType="num">
                                      <p:cBhvr>
                                        <p:cTn id="28" dur="1500" fill="hold"/>
                                        <p:tgtEl>
                                          <p:spTgt spid="12"/>
                                        </p:tgtEl>
                                        <p:attrNameLst>
                                          <p:attrName>ppt_w</p:attrName>
                                        </p:attrNameLst>
                                      </p:cBhvr>
                                      <p:tavLst>
                                        <p:tav tm="0" fmla="#ppt_w*sin(2.5*pi*$)">
                                          <p:val>
                                            <p:fltVal val="0"/>
                                          </p:val>
                                        </p:tav>
                                        <p:tav tm="100000">
                                          <p:val>
                                            <p:fltVal val="1"/>
                                          </p:val>
                                        </p:tav>
                                      </p:tavLst>
                                    </p:anim>
                                    <p:anim calcmode="lin" valueType="num">
                                      <p:cBhvr>
                                        <p:cTn id="29" dur="1500" fill="hold"/>
                                        <p:tgtEl>
                                          <p:spTgt spid="12"/>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75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500"/>
                                        <p:tgtEl>
                                          <p:spTgt spid="9"/>
                                        </p:tgtEl>
                                      </p:cBhvr>
                                    </p:animEffect>
                                    <p:anim calcmode="lin" valueType="num">
                                      <p:cBhvr>
                                        <p:cTn id="33" dur="1500" fill="hold"/>
                                        <p:tgtEl>
                                          <p:spTgt spid="9"/>
                                        </p:tgtEl>
                                        <p:attrNameLst>
                                          <p:attrName>ppt_w</p:attrName>
                                        </p:attrNameLst>
                                      </p:cBhvr>
                                      <p:tavLst>
                                        <p:tav tm="0" fmla="#ppt_w*sin(2.5*pi*$)">
                                          <p:val>
                                            <p:fltVal val="0"/>
                                          </p:val>
                                        </p:tav>
                                        <p:tav tm="100000">
                                          <p:val>
                                            <p:fltVal val="1"/>
                                          </p:val>
                                        </p:tav>
                                      </p:tavLst>
                                    </p:anim>
                                    <p:anim calcmode="lin" valueType="num">
                                      <p:cBhvr>
                                        <p:cTn id="34" dur="1500" fill="hold"/>
                                        <p:tgtEl>
                                          <p:spTgt spid="9"/>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500"/>
                                        <p:tgtEl>
                                          <p:spTgt spid="13"/>
                                        </p:tgtEl>
                                      </p:cBhvr>
                                    </p:animEffect>
                                    <p:anim calcmode="lin" valueType="num">
                                      <p:cBhvr>
                                        <p:cTn id="38" dur="1500" fill="hold"/>
                                        <p:tgtEl>
                                          <p:spTgt spid="13"/>
                                        </p:tgtEl>
                                        <p:attrNameLst>
                                          <p:attrName>ppt_w</p:attrName>
                                        </p:attrNameLst>
                                      </p:cBhvr>
                                      <p:tavLst>
                                        <p:tav tm="0" fmla="#ppt_w*sin(2.5*pi*$)">
                                          <p:val>
                                            <p:fltVal val="0"/>
                                          </p:val>
                                        </p:tav>
                                        <p:tav tm="100000">
                                          <p:val>
                                            <p:fltVal val="1"/>
                                          </p:val>
                                        </p:tav>
                                      </p:tavLst>
                                    </p:anim>
                                    <p:anim calcmode="lin" valueType="num">
                                      <p:cBhvr>
                                        <p:cTn id="39" dur="1500" fill="hold"/>
                                        <p:tgtEl>
                                          <p:spTgt spid="13"/>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10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500"/>
                                        <p:tgtEl>
                                          <p:spTgt spid="10"/>
                                        </p:tgtEl>
                                      </p:cBhvr>
                                    </p:animEffect>
                                    <p:anim calcmode="lin" valueType="num">
                                      <p:cBhvr>
                                        <p:cTn id="43" dur="1500" fill="hold"/>
                                        <p:tgtEl>
                                          <p:spTgt spid="10"/>
                                        </p:tgtEl>
                                        <p:attrNameLst>
                                          <p:attrName>ppt_w</p:attrName>
                                        </p:attrNameLst>
                                      </p:cBhvr>
                                      <p:tavLst>
                                        <p:tav tm="0" fmla="#ppt_w*sin(2.5*pi*$)">
                                          <p:val>
                                            <p:fltVal val="0"/>
                                          </p:val>
                                        </p:tav>
                                        <p:tav tm="100000">
                                          <p:val>
                                            <p:fltVal val="1"/>
                                          </p:val>
                                        </p:tav>
                                      </p:tavLst>
                                    </p:anim>
                                    <p:anim calcmode="lin" valueType="num">
                                      <p:cBhvr>
                                        <p:cTn id="44" dur="1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a:t>3 PILLARS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49</a:t>
            </a:fld>
            <a:endParaRPr lang="en-US" dirty="0"/>
          </a:p>
        </p:txBody>
      </p:sp>
      <p:sp>
        <p:nvSpPr>
          <p:cNvPr id="16" name="テキスト プレースホルダー 15"/>
          <p:cNvSpPr>
            <a:spLocks noGrp="1"/>
          </p:cNvSpPr>
          <p:nvPr>
            <p:ph type="body" sz="quarter" idx="15"/>
          </p:nvPr>
        </p:nvSpPr>
        <p:spPr/>
        <p:txBody>
          <a:bodyPr/>
          <a:lstStyle/>
          <a:p>
            <a:r>
              <a:rPr kumimoji="1" lang="en-US" altLang="ja-JP" dirty="0"/>
              <a:t>Putant timeam vix ad, primis debitis conclusionemque ad pro. Cum in alterum epicurei argumentum. Sea laudem copiosae intellegat ut, mutat nostrud et vel, duo cu minim constituam. No eam reque primis deleniti.</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en-US" altLang="ja-JP" dirty="0"/>
              <a:t>PILLAR </a:t>
            </a:r>
            <a:r>
              <a:rPr kumimoji="1" lang="en-US" altLang="ja-JP" dirty="0" smtClean="0"/>
              <a:t>1</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Usu ex idque ignota audire, veniam nostrud feugait ut quo, wisi consetetur id eos. Corrumpit gubergren omittantur in sit. </a:t>
            </a:r>
            <a:r>
              <a:rPr kumimoji="1" lang="en-US" altLang="ja-JP" dirty="0">
                <a:solidFill>
                  <a:schemeClr val="accent2"/>
                </a:solidFill>
              </a:rPr>
              <a:t>Nam et integre fabellas efficiantur</a:t>
            </a:r>
            <a:r>
              <a:rPr kumimoji="1" lang="en-US" altLang="ja-JP" dirty="0"/>
              <a:t>, nostro intellegat vim id. Vis quot summo necessitatibus ei, eirmod saperet scripserit ea quo. Et has esse magna putent, duo cu hinc expetendis. In vis accumsan copiosae ullamcorper.</a:t>
            </a:r>
          </a:p>
          <a:p>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PILLAR </a:t>
            </a:r>
            <a:r>
              <a:rPr kumimoji="1" lang="en-US" altLang="ja-JP" dirty="0" smtClean="0"/>
              <a:t>2</a:t>
            </a:r>
            <a:endParaRPr kumimoji="1" lang="ja-JP" altLang="en-US" dirty="0"/>
          </a:p>
        </p:txBody>
      </p:sp>
      <p:sp>
        <p:nvSpPr>
          <p:cNvPr id="20" name="テキスト プレースホルダー 19"/>
          <p:cNvSpPr>
            <a:spLocks noGrp="1"/>
          </p:cNvSpPr>
          <p:nvPr>
            <p:ph type="body" sz="quarter" idx="19"/>
          </p:nvPr>
        </p:nvSpPr>
        <p:spPr/>
        <p:txBody>
          <a:bodyPr/>
          <a:lstStyle/>
          <a:p>
            <a:r>
              <a:rPr kumimoji="1" lang="en-US" altLang="ja-JP" dirty="0"/>
              <a:t>Quaeque urbanitas ei vel, est quaeque sanctus te. Vel cu mutat saepe libris, voluptaria instructior est et. Id vis saepe impetus. No eius accommodare vituperatoribus eos. Dicam aperiri iracundia mea at, expetenda laboramus sea te.</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PILLAR </a:t>
            </a:r>
            <a:r>
              <a:rPr kumimoji="1" lang="en-US" altLang="ja-JP" dirty="0" smtClean="0"/>
              <a:t>3</a:t>
            </a:r>
            <a:endParaRPr kumimoji="1" lang="ja-JP" altLang="en-US"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535658838"/>
      </p:ext>
    </p:extLst>
  </p:cSld>
  <p:clrMapOvr>
    <a:masterClrMapping/>
  </p:clrMapOvr>
  <p:transition spd="slow" advTm="5198">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a:t>
            </a:fld>
            <a:endParaRPr lang="en-US" dirty="0"/>
          </a:p>
        </p:txBody>
      </p:sp>
      <p:sp>
        <p:nvSpPr>
          <p:cNvPr id="7" name="テキスト プレースホルダー 6"/>
          <p:cNvSpPr>
            <a:spLocks noGrp="1"/>
          </p:cNvSpPr>
          <p:nvPr>
            <p:ph type="body" sz="quarter" idx="39"/>
          </p:nvPr>
        </p:nvSpPr>
        <p:spPr/>
        <p:txBody>
          <a:bodyPr/>
          <a:lstStyle/>
          <a:p>
            <a:r>
              <a:rPr kumimoji="1" lang="en-US" altLang="ja-JP" dirty="0" smtClean="0"/>
              <a:t>Please do not record this presentation.</a:t>
            </a:r>
          </a:p>
          <a:p>
            <a:r>
              <a:rPr kumimoji="1" lang="en-US" altLang="ja-JP" dirty="0" smtClean="0"/>
              <a:t>Today’s contents should be kept secret because they are too useful :D</a:t>
            </a:r>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tretch>
            <a:fillRect/>
          </a:stretch>
        </p:blipFill>
        <p:spPr>
          <a:xfrm>
            <a:off x="8357297" y="2938255"/>
            <a:ext cx="1550994" cy="1550994"/>
          </a:xfrm>
        </p:spPr>
      </p:pic>
    </p:spTree>
    <p:extLst>
      <p:ext uri="{BB962C8B-B14F-4D97-AF65-F5344CB8AC3E}">
        <p14:creationId xmlns:p14="http://schemas.microsoft.com/office/powerpoint/2010/main" val="2342282978"/>
      </p:ext>
    </p:extLst>
  </p:cSld>
  <p:clrMapOvr>
    <a:masterClrMapping/>
  </p:clrMapOvr>
  <p:transition spd="slow" advTm="2686">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smtClean="0"/>
              <a:t>3 IMPORTANT KEYWORDS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50</a:t>
            </a:fld>
            <a:endParaRPr lang="en-US" dirty="0"/>
          </a:p>
        </p:txBody>
      </p:sp>
      <p:sp>
        <p:nvSpPr>
          <p:cNvPr id="18" name="テキスト プレースホルダー 17"/>
          <p:cNvSpPr>
            <a:spLocks noGrp="1"/>
          </p:cNvSpPr>
          <p:nvPr>
            <p:ph type="body" sz="quarter" idx="15"/>
          </p:nvPr>
        </p:nvSpPr>
        <p:spPr/>
        <p:txBody>
          <a:bodyPr/>
          <a:lstStyle/>
          <a:p>
            <a:r>
              <a:rPr kumimoji="1" lang="en-US" altLang="ja-JP" dirty="0"/>
              <a:t>Ex natum malis accusata mel, mei eros verterem adipisci ex. Denique ponderum te mei. </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PARTEM APERIAM</a:t>
            </a:r>
            <a:endParaRPr kumimoji="1" lang="ja-JP" altLang="en-US" dirty="0"/>
          </a:p>
        </p:txBody>
      </p:sp>
      <p:sp>
        <p:nvSpPr>
          <p:cNvPr id="20" name="テキスト プレースホルダー 19"/>
          <p:cNvSpPr>
            <a:spLocks noGrp="1"/>
          </p:cNvSpPr>
          <p:nvPr>
            <p:ph type="body" sz="quarter" idx="21"/>
          </p:nvPr>
        </p:nvSpPr>
        <p:spPr/>
        <p:txBody>
          <a:bodyPr/>
          <a:lstStyle/>
          <a:p>
            <a:r>
              <a:rPr kumimoji="1" lang="en-US" altLang="ja-JP" dirty="0" smtClean="0"/>
              <a:t>REBORN</a:t>
            </a:r>
            <a:endParaRPr kumimoji="1" lang="ja-JP" altLang="en-US" dirty="0"/>
          </a:p>
        </p:txBody>
      </p:sp>
      <p:sp>
        <p:nvSpPr>
          <p:cNvPr id="21" name="テキスト プレースホルダー 20"/>
          <p:cNvSpPr>
            <a:spLocks noGrp="1"/>
          </p:cNvSpPr>
          <p:nvPr>
            <p:ph type="body" sz="quarter" idx="22"/>
          </p:nvPr>
        </p:nvSpPr>
        <p:spPr/>
        <p:txBody>
          <a:bodyPr/>
          <a:lstStyle/>
          <a:p>
            <a:r>
              <a:rPr kumimoji="1" lang="en-US" altLang="ja-JP" dirty="0"/>
              <a:t>Cu enim libris reprehendunt duo, dolorum ancillae delicata et pro, his quodsi moderatius ut. Diam facilisi id mei.</a:t>
            </a:r>
            <a:endParaRPr kumimoji="1" lang="ja-JP" altLang="en-US" dirty="0"/>
          </a:p>
        </p:txBody>
      </p:sp>
      <p:sp>
        <p:nvSpPr>
          <p:cNvPr id="22" name="テキスト プレースホルダー 21"/>
          <p:cNvSpPr>
            <a:spLocks noGrp="1"/>
          </p:cNvSpPr>
          <p:nvPr>
            <p:ph type="body" sz="quarter" idx="23"/>
          </p:nvPr>
        </p:nvSpPr>
        <p:spPr/>
        <p:txBody>
          <a:bodyPr/>
          <a:lstStyle/>
          <a:p>
            <a:r>
              <a:rPr kumimoji="1" lang="en-US" altLang="ja-JP" dirty="0" smtClean="0"/>
              <a:t>LOREM IPSUM</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smtClean="0"/>
              <a:t>REUNITE</a:t>
            </a:r>
            <a:endParaRPr kumimoji="1" lang="ja-JP" altLang="en-US" dirty="0"/>
          </a:p>
        </p:txBody>
      </p:sp>
      <p:sp>
        <p:nvSpPr>
          <p:cNvPr id="24" name="テキスト プレースホルダー 23"/>
          <p:cNvSpPr>
            <a:spLocks noGrp="1"/>
          </p:cNvSpPr>
          <p:nvPr>
            <p:ph type="body" sz="quarter" idx="25"/>
          </p:nvPr>
        </p:nvSpPr>
        <p:spPr/>
        <p:txBody>
          <a:bodyPr/>
          <a:lstStyle/>
          <a:p>
            <a:r>
              <a:rPr kumimoji="1" lang="en-US" altLang="ja-JP" dirty="0"/>
              <a:t>Eum quod propriae molestie id, est dicunt option at, quodsi tibique eu per. Sint audiam eam in. </a:t>
            </a:r>
            <a:r>
              <a:rPr kumimoji="1" lang="en-US" altLang="ja-JP" dirty="0">
                <a:solidFill>
                  <a:schemeClr val="accent2"/>
                </a:solidFill>
              </a:rPr>
              <a:t>Sea at admodum </a:t>
            </a:r>
            <a:r>
              <a:rPr kumimoji="1" lang="en-US" altLang="ja-JP" dirty="0"/>
              <a:t>accusata, mundi accumsan eu mea. </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smtClean="0"/>
              <a:t>EAM HARUM LAOREET</a:t>
            </a:r>
            <a:endParaRPr kumimoji="1" lang="ja-JP" altLang="en-US" dirty="0"/>
          </a:p>
        </p:txBody>
      </p:sp>
      <p:sp>
        <p:nvSpPr>
          <p:cNvPr id="26" name="テキスト プレースホルダー 25"/>
          <p:cNvSpPr>
            <a:spLocks noGrp="1"/>
          </p:cNvSpPr>
          <p:nvPr>
            <p:ph type="body" sz="quarter" idx="27"/>
          </p:nvPr>
        </p:nvSpPr>
        <p:spPr/>
        <p:txBody>
          <a:bodyPr/>
          <a:lstStyle/>
          <a:p>
            <a:r>
              <a:rPr kumimoji="1" lang="en-US" altLang="ja-JP" dirty="0" smtClean="0"/>
              <a:t>REINFORCE</a:t>
            </a:r>
            <a:endParaRPr kumimoji="1" lang="ja-JP" altLang="en-US" dirty="0"/>
          </a:p>
        </p:txBody>
      </p:sp>
    </p:spTree>
    <p:extLst>
      <p:ext uri="{BB962C8B-B14F-4D97-AF65-F5344CB8AC3E}">
        <p14:creationId xmlns:p14="http://schemas.microsoft.com/office/powerpoint/2010/main" val="2229474588"/>
      </p:ext>
    </p:extLst>
  </p:cSld>
  <p:clrMapOvr>
    <a:masterClrMapping/>
  </p:clrMapOvr>
  <p:transition spd="slow" advTm="7375">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51</a:t>
            </a:fld>
            <a:endParaRPr lang="en-US" dirty="0"/>
          </a:p>
        </p:txBody>
      </p:sp>
      <p:sp>
        <p:nvSpPr>
          <p:cNvPr id="24" name="テキスト プレースホルダー 23"/>
          <p:cNvSpPr>
            <a:spLocks noGrp="1"/>
          </p:cNvSpPr>
          <p:nvPr>
            <p:ph type="body" sz="quarter" idx="31"/>
          </p:nvPr>
        </p:nvSpPr>
        <p:spPr/>
        <p:txBody>
          <a:bodyPr/>
          <a:lstStyle/>
          <a:p>
            <a:r>
              <a:rPr kumimoji="1" lang="en-US" altLang="ja-JP" dirty="0"/>
              <a:t>Mel labitur maiorum ex. Atqui commune instructior pro in. Eam no rebum nominavi, cibo </a:t>
            </a:r>
            <a:r>
              <a:rPr kumimoji="1" lang="en-US" altLang="ja-JP" dirty="0" smtClean="0"/>
              <a:t>numquam.</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Ea cum brute soleat aliquip. Mel delenit repudiare cu, in sea alia laudem equidem. </a:t>
            </a:r>
            <a:r>
              <a:rPr kumimoji="1" lang="en-US" altLang="ja-JP" dirty="0">
                <a:solidFill>
                  <a:schemeClr val="accent2"/>
                </a:solidFill>
              </a:rPr>
              <a:t>Nec at diceret temporibus</a:t>
            </a:r>
            <a:r>
              <a:rPr kumimoji="1" lang="en-US" altLang="ja-JP" dirty="0"/>
              <a:t>, persecuti assueverit cu est.</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Nobis insolens assueverit mel ea, habeo affert animal te vis, sed et quando everti.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smtClean="0"/>
              <a:t>4 IMPORTANT</a:t>
            </a:r>
          </a:p>
          <a:p>
            <a:r>
              <a:rPr kumimoji="1" lang="en-US" altLang="ja-JP" dirty="0" smtClean="0"/>
              <a:t>POINTS</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Eruditi assueverit ea eam, novum omittantur vis ea. Quo partem malorum volumus te, eu mea tollit regione tractatos. An graeci melius deleniti cum, </a:t>
            </a:r>
            <a:r>
              <a:rPr kumimoji="1" lang="en-US" altLang="ja-JP" dirty="0">
                <a:solidFill>
                  <a:schemeClr val="accent2"/>
                </a:solidFill>
              </a:rPr>
              <a:t>mei ut dicant constituto</a:t>
            </a:r>
            <a:r>
              <a:rPr kumimoji="1" lang="en-US" altLang="ja-JP" dirty="0"/>
              <a:t>. Nullam imperdiet assueverit ne sea.</a:t>
            </a:r>
            <a:endParaRPr kumimoji="1" lang="ja-JP" altLang="en-US" dirty="0"/>
          </a:p>
        </p:txBody>
      </p:sp>
      <p:pic>
        <p:nvPicPr>
          <p:cNvPr id="9" name="図プレースホルダー 8"/>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00" r="100"/>
          <a:stretch>
            <a:fillRect/>
          </a:stretch>
        </p:blipFill>
        <p:spPr/>
      </p:pic>
      <p:pic>
        <p:nvPicPr>
          <p:cNvPr id="10" name="図プレースホルダー 9"/>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00" r="100"/>
          <a:stretch>
            <a:fillRect/>
          </a:stretch>
        </p:blipFill>
        <p:spPr/>
      </p:pic>
      <p:pic>
        <p:nvPicPr>
          <p:cNvPr id="11" name="図プレースホルダー 10"/>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00" r="100"/>
          <a:stretch>
            <a:fillRect/>
          </a:stretch>
        </p:blipFill>
        <p:spPr/>
      </p:pic>
      <p:pic>
        <p:nvPicPr>
          <p:cNvPr id="8" name="図プレースホルダー 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00" r="100"/>
          <a:stretch>
            <a:fillRect/>
          </a:stretch>
        </p:blipFill>
        <p:spPr/>
      </p:pic>
    </p:spTree>
    <p:extLst>
      <p:ext uri="{BB962C8B-B14F-4D97-AF65-F5344CB8AC3E}">
        <p14:creationId xmlns:p14="http://schemas.microsoft.com/office/powerpoint/2010/main" val="550515470"/>
      </p:ext>
    </p:extLst>
  </p:cSld>
  <p:clrMapOvr>
    <a:masterClrMapping/>
  </p:clrMapOvr>
  <p:transition spd="slow" advTm="8944">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en-US" altLang="ja-JP" dirty="0" smtClean="0"/>
              <a:t>BACKEND</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52</a:t>
            </a:fld>
            <a:endParaRPr lang="en-US" dirty="0"/>
          </a:p>
        </p:txBody>
      </p:sp>
      <p:sp>
        <p:nvSpPr>
          <p:cNvPr id="16" name="テキスト プレースホルダー 15"/>
          <p:cNvSpPr>
            <a:spLocks noGrp="1"/>
          </p:cNvSpPr>
          <p:nvPr>
            <p:ph type="body" sz="quarter" idx="14"/>
          </p:nvPr>
        </p:nvSpPr>
        <p:spPr/>
        <p:txBody>
          <a:bodyPr/>
          <a:lstStyle/>
          <a:p>
            <a:r>
              <a:rPr kumimoji="1" lang="en-US" altLang="ja-JP" dirty="0" smtClean="0"/>
              <a:t>LONG TERM EXPERIENCE</a:t>
            </a:r>
            <a:endParaRPr kumimoji="1" lang="ja-JP" altLang="en-US" dirty="0"/>
          </a:p>
        </p:txBody>
      </p:sp>
      <p:sp>
        <p:nvSpPr>
          <p:cNvPr id="17" name="テキスト プレースホルダー 16"/>
          <p:cNvSpPr>
            <a:spLocks noGrp="1"/>
          </p:cNvSpPr>
          <p:nvPr>
            <p:ph type="body" sz="quarter" idx="15"/>
          </p:nvPr>
        </p:nvSpPr>
        <p:spPr/>
        <p:txBody>
          <a:bodyPr/>
          <a:lstStyle/>
          <a:p>
            <a:r>
              <a:rPr kumimoji="1" lang="en-US" altLang="ja-JP" dirty="0"/>
              <a:t>Mentitum vituperata sed ad, id usu oporteat consequuntur. Nullam persecuti omittantur in his, vis animal pericula in, cetero malorum omnesque sit ne. Eum in amet hinc deseruisse, eu velit tractatos vulputate mea. Augue legimus eligendi id cum, magna zril laudem ut eam. Modus sadipscing eos ut. Usu fabulas omittam suavitate eu, ad iusto timeam vocibus qui, vix suas iudicabit rationibus id</a:t>
            </a:r>
            <a:r>
              <a:rPr kumimoji="1" lang="en-US" altLang="ja-JP" dirty="0" smtClean="0"/>
              <a:t>.</a:t>
            </a:r>
            <a:endParaRPr kumimoji="1" lang="en-US" altLang="ja-JP" dirty="0"/>
          </a:p>
          <a:p>
            <a:r>
              <a:rPr kumimoji="1" lang="en-US" altLang="ja-JP" dirty="0">
                <a:solidFill>
                  <a:schemeClr val="accent2"/>
                </a:solidFill>
              </a:rPr>
              <a:t>Sea veniam recusabo maiestatis id, scribentur interpretaris vis no</a:t>
            </a:r>
            <a:r>
              <a:rPr kumimoji="1" lang="en-US" altLang="ja-JP" dirty="0"/>
              <a:t>. Vix assum referrentur id. Suas philosophia mediocritatem eos cu, ceteros singulis neglegentur quo ad, scripta utroque mnesarchum eu qui. Per sumo menandri in. Eam ei harum ocurreret definitiones, per graeco iisque ocurreret in</a:t>
            </a:r>
            <a:r>
              <a:rPr kumimoji="1" lang="en-US" altLang="ja-JP" dirty="0" smtClean="0"/>
              <a:t>.</a:t>
            </a:r>
            <a:endParaRPr kumimoji="1" lang="en-US" altLang="ja-JP" dirty="0"/>
          </a:p>
          <a:p>
            <a:r>
              <a:rPr kumimoji="1" lang="en-US" altLang="ja-JP" dirty="0"/>
              <a:t>Pri labore adolescens intellegam no, ei graeco minimum pertinax his. Pri minim diceret legimus eu. </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smtClean="0"/>
              <a:t>HIGH LEVEL TECHNOLOGY</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Ex veri reprehendunt eos, probo fastidii id duo. In vis quodsi aperiam, doctus vituperata mea in. Unum graeco accommodare vix id, eu nam nemore legendos maiestatis, an modus homero ocurreret vix. Mucius everti mel ei, mea ex ridens tritani, et populo fierent persequeris eos. Mel an mundi possim mediocritatem, at eam aeque populo integre. </a:t>
            </a:r>
            <a:r>
              <a:rPr kumimoji="1" lang="en-US" altLang="ja-JP" dirty="0">
                <a:solidFill>
                  <a:schemeClr val="accent2"/>
                </a:solidFill>
              </a:rPr>
              <a:t>At pri quem dicat assum</a:t>
            </a:r>
            <a:r>
              <a:rPr kumimoji="1" lang="en-US" altLang="ja-JP" dirty="0"/>
              <a:t>, an sed suscipit deterruisset, ad atqui malorum voluptaria sed</a:t>
            </a:r>
            <a:r>
              <a:rPr kumimoji="1" lang="en-US" altLang="ja-JP" dirty="0" smtClean="0"/>
              <a:t>.</a:t>
            </a:r>
            <a:endParaRPr kumimoji="1" lang="en-US" altLang="ja-JP" dirty="0"/>
          </a:p>
          <a:p>
            <a:r>
              <a:rPr kumimoji="1" lang="en-US" altLang="ja-JP" dirty="0"/>
              <a:t>Ea suas habemus civibus mei, ei aperiam patrioque intellegam sea. Numquam laoreet eum in. Mea et quodsi forensibus. Quo assum admodum albucius eu</a:t>
            </a:r>
            <a:r>
              <a:rPr kumimoji="1" lang="en-US" altLang="ja-JP" dirty="0" smtClean="0"/>
              <a:t>.</a:t>
            </a:r>
            <a:endParaRPr kumimoji="1" lang="en-US" altLang="ja-JP" dirty="0"/>
          </a:p>
          <a:p>
            <a:r>
              <a:rPr kumimoji="1" lang="en-US" altLang="ja-JP" dirty="0"/>
              <a:t>Per velit senserit te, est et sint possim delicatissimi, est essent offendit assentior ne. Molestie erroribus comprehensam ut mei, in oblique probatus quo. At movet ocurreret appellantur est, sale illum labore ea eam, in oporteat atomorum his. </a:t>
            </a:r>
            <a:endParaRPr kumimoji="1" lang="ja-JP" altLang="en-US" dirty="0"/>
          </a:p>
        </p:txBody>
      </p:sp>
    </p:spTree>
    <p:extLst>
      <p:ext uri="{BB962C8B-B14F-4D97-AF65-F5344CB8AC3E}">
        <p14:creationId xmlns:p14="http://schemas.microsoft.com/office/powerpoint/2010/main" val="3659705868"/>
      </p:ext>
    </p:extLst>
  </p:cSld>
  <p:clrMapOvr>
    <a:masterClrMapping/>
  </p:clrMapOvr>
  <p:transition spd="slow" advTm="4372">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53</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smtClean="0"/>
              <a:t>REQUIREMENTS</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a:t>Vis modo nonumy essent ne, et eam graeci tibique. Eu mea enim timeam oportere, vim graecis suavitate cu. </a:t>
            </a:r>
            <a:r>
              <a:rPr kumimoji="1" lang="en-US" altLang="ja-JP" dirty="0">
                <a:solidFill>
                  <a:schemeClr val="accent2"/>
                </a:solidFill>
              </a:rPr>
              <a:t>Ut vim oblique quaestio</a:t>
            </a:r>
            <a:r>
              <a:rPr kumimoji="1" lang="en-US" altLang="ja-JP" dirty="0"/>
              <a:t>, ne quot fierent insolens cum, nam ad lobortis </a:t>
            </a:r>
            <a:r>
              <a:rPr kumimoji="1" lang="en-US" altLang="ja-JP" dirty="0" smtClean="0"/>
              <a:t>sadipscing.</a:t>
            </a:r>
            <a:endParaRPr kumimoji="1" lang="ja-JP" altLang="en-US" dirty="0"/>
          </a:p>
        </p:txBody>
      </p:sp>
      <p:sp>
        <p:nvSpPr>
          <p:cNvPr id="19" name="テキスト プレースホルダー 18"/>
          <p:cNvSpPr>
            <a:spLocks noGrp="1"/>
          </p:cNvSpPr>
          <p:nvPr>
            <p:ph type="body" sz="quarter" idx="32"/>
          </p:nvPr>
        </p:nvSpPr>
        <p:spPr/>
        <p:txBody>
          <a:bodyPr/>
          <a:lstStyle/>
          <a:p>
            <a:r>
              <a:rPr kumimoji="1" lang="en-US" altLang="ja-JP" dirty="0"/>
              <a:t>Vocibus facilisi neglegentur his id, pro tale idque interpretaris te, mel meliore postulant eu. Per diam lobortis platonem in.</a:t>
            </a:r>
            <a:endParaRPr kumimoji="1" lang="ja-JP" altLang="en-US" dirty="0"/>
          </a:p>
        </p:txBody>
      </p:sp>
      <p:sp>
        <p:nvSpPr>
          <p:cNvPr id="20" name="テキスト プレースホルダー 19"/>
          <p:cNvSpPr>
            <a:spLocks noGrp="1"/>
          </p:cNvSpPr>
          <p:nvPr>
            <p:ph type="body" sz="quarter" idx="33"/>
          </p:nvPr>
        </p:nvSpPr>
        <p:spPr/>
        <p:txBody>
          <a:bodyPr/>
          <a:lstStyle/>
          <a:p>
            <a:r>
              <a:rPr kumimoji="1" lang="en-US" altLang="ja-JP" dirty="0"/>
              <a:t>Ius ex tempor delectus lobortis. Sea tota audire numquam at, at his suavitate deseruisse consetetur. </a:t>
            </a:r>
            <a:r>
              <a:rPr kumimoji="1" lang="en-US" altLang="ja-JP" dirty="0">
                <a:solidFill>
                  <a:schemeClr val="accent2"/>
                </a:solidFill>
              </a:rPr>
              <a:t>His errem impedit oporteat eu</a:t>
            </a:r>
            <a:r>
              <a:rPr kumimoji="1" lang="en-US" altLang="ja-JP" dirty="0"/>
              <a:t>, erant suscipiantur vim in, qui cu assum iuvaret appetere. Atqui interesset eu vel.</a:t>
            </a:r>
            <a:endParaRPr kumimoji="1" lang="ja-JP" altLang="en-US" dirty="0"/>
          </a:p>
        </p:txBody>
      </p:sp>
      <p:sp>
        <p:nvSpPr>
          <p:cNvPr id="21" name="テキスト プレースホルダー 20"/>
          <p:cNvSpPr>
            <a:spLocks noGrp="1"/>
          </p:cNvSpPr>
          <p:nvPr>
            <p:ph type="body" sz="quarter" idx="34"/>
          </p:nvPr>
        </p:nvSpPr>
        <p:spPr/>
        <p:txBody>
          <a:bodyPr/>
          <a:lstStyle/>
          <a:p>
            <a:r>
              <a:rPr kumimoji="1" lang="en-US" altLang="ja-JP" dirty="0"/>
              <a:t>No per solum quaestio, id est alii laboramus, ludus audire pertinax te mei. Erat nostrum et mea, est ne ridens quaestio conclusionemque.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677388087"/>
      </p:ext>
    </p:extLst>
  </p:cSld>
  <p:clrMapOvr>
    <a:masterClrMapping/>
  </p:clrMapOvr>
  <p:transition spd="slow" advTm="6415">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54</a:t>
            </a:fld>
            <a:endParaRPr lang="en-US" dirty="0"/>
          </a:p>
        </p:txBody>
      </p:sp>
      <p:sp>
        <p:nvSpPr>
          <p:cNvPr id="14" name="テキスト プレースホルダー 13"/>
          <p:cNvSpPr>
            <a:spLocks noGrp="1"/>
          </p:cNvSpPr>
          <p:nvPr>
            <p:ph type="body" sz="quarter" idx="24"/>
          </p:nvPr>
        </p:nvSpPr>
        <p:spPr/>
        <p:txBody>
          <a:bodyPr/>
          <a:lstStyle/>
          <a:p>
            <a:r>
              <a:rPr kumimoji="1" lang="en-US" altLang="ja-JP" dirty="0" smtClean="0"/>
              <a:t>A</a:t>
            </a:r>
            <a:endParaRPr kumimoji="1" lang="ja-JP" altLang="en-US" dirty="0"/>
          </a:p>
        </p:txBody>
      </p:sp>
      <p:sp>
        <p:nvSpPr>
          <p:cNvPr id="15" name="テキスト プレースホルダー 14"/>
          <p:cNvSpPr>
            <a:spLocks noGrp="1"/>
          </p:cNvSpPr>
          <p:nvPr>
            <p:ph type="body" sz="quarter" idx="25"/>
          </p:nvPr>
        </p:nvSpPr>
        <p:spPr/>
        <p:txBody>
          <a:bodyPr/>
          <a:lstStyle/>
          <a:p>
            <a:r>
              <a:rPr kumimoji="1" lang="en-US" altLang="ja-JP" dirty="0" smtClean="0"/>
              <a:t>B</a:t>
            </a:r>
            <a:endParaRPr kumimoji="1" lang="ja-JP" altLang="en-US" dirty="0"/>
          </a:p>
        </p:txBody>
      </p:sp>
      <p:sp>
        <p:nvSpPr>
          <p:cNvPr id="16" name="テキスト プレースホルダー 15"/>
          <p:cNvSpPr>
            <a:spLocks noGrp="1"/>
          </p:cNvSpPr>
          <p:nvPr>
            <p:ph type="body" sz="quarter" idx="26"/>
          </p:nvPr>
        </p:nvSpPr>
        <p:spPr/>
        <p:txBody>
          <a:bodyPr/>
          <a:lstStyle/>
          <a:p>
            <a:r>
              <a:rPr kumimoji="1" lang="en-US" altLang="ja-JP" dirty="0" smtClean="0"/>
              <a:t>C</a:t>
            </a:r>
            <a:endParaRPr kumimoji="1" lang="ja-JP" altLang="en-US" dirty="0"/>
          </a:p>
        </p:txBody>
      </p:sp>
      <p:sp>
        <p:nvSpPr>
          <p:cNvPr id="17" name="テキスト プレースホルダー 16"/>
          <p:cNvSpPr>
            <a:spLocks noGrp="1"/>
          </p:cNvSpPr>
          <p:nvPr>
            <p:ph type="body" sz="quarter" idx="27"/>
          </p:nvPr>
        </p:nvSpPr>
        <p:spPr/>
        <p:txBody>
          <a:bodyPr/>
          <a:lstStyle/>
          <a:p>
            <a:r>
              <a:rPr kumimoji="1" lang="en-US" altLang="ja-JP" dirty="0" smtClean="0"/>
              <a:t>D</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STEP 1</a:t>
            </a:r>
            <a:endParaRPr kumimoji="1" lang="ja-JP" altLang="en-US" dirty="0"/>
          </a:p>
        </p:txBody>
      </p:sp>
      <p:sp>
        <p:nvSpPr>
          <p:cNvPr id="19" name="テキスト プレースホルダー 18"/>
          <p:cNvSpPr>
            <a:spLocks noGrp="1"/>
          </p:cNvSpPr>
          <p:nvPr>
            <p:ph type="body" sz="quarter" idx="29"/>
          </p:nvPr>
        </p:nvSpPr>
        <p:spPr/>
        <p:txBody>
          <a:bodyPr/>
          <a:lstStyle/>
          <a:p>
            <a:r>
              <a:rPr kumimoji="1" lang="en-US" altLang="ja-JP" dirty="0"/>
              <a:t>Mel labitur maiorum ex. </a:t>
            </a:r>
            <a:r>
              <a:rPr kumimoji="1" lang="en-US" altLang="ja-JP" dirty="0" smtClean="0"/>
              <a:t/>
            </a:r>
            <a:br>
              <a:rPr kumimoji="1" lang="en-US" altLang="ja-JP" dirty="0" smtClean="0"/>
            </a:br>
            <a:r>
              <a:rPr kumimoji="1" lang="en-US" altLang="ja-JP" dirty="0" smtClean="0"/>
              <a:t>Atqui </a:t>
            </a:r>
            <a:r>
              <a:rPr kumimoji="1" lang="en-US" altLang="ja-JP" dirty="0"/>
              <a:t>commune instructior pro in. </a:t>
            </a:r>
            <a:endParaRPr kumimoji="1" lang="ja-JP" altLang="en-US" dirty="0"/>
          </a:p>
        </p:txBody>
      </p:sp>
      <p:sp>
        <p:nvSpPr>
          <p:cNvPr id="20" name="テキスト プレースホルダー 19"/>
          <p:cNvSpPr>
            <a:spLocks noGrp="1"/>
          </p:cNvSpPr>
          <p:nvPr>
            <p:ph type="body" sz="quarter" idx="30"/>
          </p:nvPr>
        </p:nvSpPr>
        <p:spPr/>
        <p:txBody>
          <a:bodyPr/>
          <a:lstStyle/>
          <a:p>
            <a:r>
              <a:rPr kumimoji="1" lang="en-US" altLang="ja-JP" dirty="0"/>
              <a:t>STEP 2</a:t>
            </a:r>
            <a:endParaRPr kumimoji="1" lang="ja-JP" altLang="en-US" dirty="0"/>
          </a:p>
        </p:txBody>
      </p:sp>
      <p:sp>
        <p:nvSpPr>
          <p:cNvPr id="21" name="テキスト プレースホルダー 20"/>
          <p:cNvSpPr>
            <a:spLocks noGrp="1"/>
          </p:cNvSpPr>
          <p:nvPr>
            <p:ph type="body" sz="quarter" idx="31"/>
          </p:nvPr>
        </p:nvSpPr>
        <p:spPr/>
        <p:txBody>
          <a:bodyPr/>
          <a:lstStyle/>
          <a:p>
            <a:r>
              <a:rPr kumimoji="1" lang="en-US" altLang="ja-JP" dirty="0"/>
              <a:t>Eam no rebum nominavi, cibo numquam oporteat an sed. Ea cum brute soleat aliquip.</a:t>
            </a:r>
            <a:endParaRPr kumimoji="1" lang="ja-JP" altLang="en-US" dirty="0"/>
          </a:p>
          <a:p>
            <a:endParaRPr kumimoji="1" lang="ja-JP" altLang="en-US" dirty="0"/>
          </a:p>
        </p:txBody>
      </p:sp>
      <p:sp>
        <p:nvSpPr>
          <p:cNvPr id="22" name="テキスト プレースホルダー 21"/>
          <p:cNvSpPr>
            <a:spLocks noGrp="1"/>
          </p:cNvSpPr>
          <p:nvPr>
            <p:ph type="body" sz="quarter" idx="32"/>
          </p:nvPr>
        </p:nvSpPr>
        <p:spPr/>
        <p:txBody>
          <a:bodyPr/>
          <a:lstStyle/>
          <a:p>
            <a:r>
              <a:rPr kumimoji="1" lang="en-US" altLang="ja-JP" dirty="0"/>
              <a:t>STEP 3</a:t>
            </a:r>
            <a:endParaRPr kumimoji="1" lang="ja-JP" altLang="en-US" dirty="0"/>
          </a:p>
        </p:txBody>
      </p:sp>
      <p:sp>
        <p:nvSpPr>
          <p:cNvPr id="23" name="テキスト プレースホルダー 22"/>
          <p:cNvSpPr>
            <a:spLocks noGrp="1"/>
          </p:cNvSpPr>
          <p:nvPr>
            <p:ph type="body" sz="quarter" idx="33"/>
          </p:nvPr>
        </p:nvSpPr>
        <p:spPr/>
        <p:txBody>
          <a:bodyPr/>
          <a:lstStyle/>
          <a:p>
            <a:r>
              <a:rPr kumimoji="1" lang="en-US" altLang="ja-JP" dirty="0"/>
              <a:t>Eruditi assueverit ea eam, novum omittantur vis ea. Quo partem malorum volumus te.</a:t>
            </a:r>
            <a:endParaRPr kumimoji="1" lang="ja-JP" altLang="en-US" dirty="0"/>
          </a:p>
        </p:txBody>
      </p:sp>
      <p:sp>
        <p:nvSpPr>
          <p:cNvPr id="24" name="テキスト プレースホルダー 23"/>
          <p:cNvSpPr>
            <a:spLocks noGrp="1"/>
          </p:cNvSpPr>
          <p:nvPr>
            <p:ph type="body" sz="quarter" idx="34"/>
          </p:nvPr>
        </p:nvSpPr>
        <p:spPr/>
        <p:txBody>
          <a:bodyPr/>
          <a:lstStyle/>
          <a:p>
            <a:r>
              <a:rPr kumimoji="1" lang="en-US" altLang="ja-JP" dirty="0"/>
              <a:t>STEP 4</a:t>
            </a:r>
            <a:endParaRPr kumimoji="1" lang="ja-JP" altLang="en-US" dirty="0"/>
          </a:p>
        </p:txBody>
      </p:sp>
      <p:sp>
        <p:nvSpPr>
          <p:cNvPr id="25" name="テキスト プレースホルダー 24"/>
          <p:cNvSpPr>
            <a:spLocks noGrp="1"/>
          </p:cNvSpPr>
          <p:nvPr>
            <p:ph type="body" sz="quarter" idx="35"/>
          </p:nvPr>
        </p:nvSpPr>
        <p:spPr/>
        <p:txBody>
          <a:bodyPr/>
          <a:lstStyle/>
          <a:p>
            <a:r>
              <a:rPr kumimoji="1" lang="en-US" altLang="ja-JP" dirty="0"/>
              <a:t>An graeci melius deleniti cum, mei ut dicant constituto. Nullam imperdiet assueverit ne sea.</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smtClean="0"/>
              <a:t>4 STEPS</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Vis modo nonumy essent ne, et eam graeci tibique. Eu mea enim timeam oportere, vim graecis suavitate cu. Ut vim oblique </a:t>
            </a:r>
            <a:r>
              <a:rPr kumimoji="1" lang="en-US" altLang="ja-JP" dirty="0" smtClean="0"/>
              <a:t>quaestio.</a:t>
            </a:r>
            <a:endParaRPr kumimoji="1" lang="en-US" altLang="ja-JP" dirty="0"/>
          </a:p>
          <a:p>
            <a:endParaRPr kumimoji="1" lang="ja-JP" altLang="en-US" dirty="0"/>
          </a:p>
        </p:txBody>
      </p:sp>
    </p:spTree>
    <p:extLst>
      <p:ext uri="{BB962C8B-B14F-4D97-AF65-F5344CB8AC3E}">
        <p14:creationId xmlns:p14="http://schemas.microsoft.com/office/powerpoint/2010/main" val="854526522"/>
      </p:ext>
    </p:extLst>
  </p:cSld>
  <p:clrMapOvr>
    <a:masterClrMapping/>
  </p:clrMapOvr>
  <p:transition spd="slow" advTm="7009">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SWOT </a:t>
            </a:r>
            <a:r>
              <a:rPr kumimoji="1" lang="en-US" altLang="ja-JP" dirty="0" smtClean="0"/>
              <a:t>ANALYSIS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55</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smtClean="0"/>
              <a:t>STRENGTHES</a:t>
            </a:r>
            <a:endParaRPr kumimoji="1" lang="ja-JP" altLang="en-US" dirty="0"/>
          </a:p>
        </p:txBody>
      </p:sp>
      <p:sp>
        <p:nvSpPr>
          <p:cNvPr id="23" name="テキスト プレースホルダー 22"/>
          <p:cNvSpPr>
            <a:spLocks noGrp="1"/>
          </p:cNvSpPr>
          <p:nvPr>
            <p:ph type="body" sz="quarter" idx="16"/>
          </p:nvPr>
        </p:nvSpPr>
        <p:spPr/>
        <p:txBody>
          <a:bodyPr/>
          <a:lstStyle/>
          <a:p>
            <a:r>
              <a:rPr kumimoji="1" lang="en-US" altLang="ja-JP" dirty="0" smtClean="0"/>
              <a:t>S</a:t>
            </a:r>
            <a:endParaRPr kumimoji="1" lang="ja-JP" altLang="en-US" dirty="0"/>
          </a:p>
        </p:txBody>
      </p:sp>
      <p:sp>
        <p:nvSpPr>
          <p:cNvPr id="24" name="テキスト プレースホルダー 23"/>
          <p:cNvSpPr>
            <a:spLocks noGrp="1"/>
          </p:cNvSpPr>
          <p:nvPr>
            <p:ph type="body" sz="quarter" idx="17"/>
          </p:nvPr>
        </p:nvSpPr>
        <p:spPr/>
        <p:txBody>
          <a:bodyPr/>
          <a:lstStyle/>
          <a:p>
            <a:r>
              <a:rPr kumimoji="1" lang="en-US" altLang="ja-JP" dirty="0" smtClean="0"/>
              <a:t>WEAKNESSES</a:t>
            </a:r>
            <a:endParaRPr kumimoji="1" lang="en-US" altLang="ja-JP" dirty="0"/>
          </a:p>
        </p:txBody>
      </p:sp>
      <p:sp>
        <p:nvSpPr>
          <p:cNvPr id="25" name="テキスト プレースホルダー 24"/>
          <p:cNvSpPr>
            <a:spLocks noGrp="1"/>
          </p:cNvSpPr>
          <p:nvPr>
            <p:ph type="body" sz="quarter" idx="18"/>
          </p:nvPr>
        </p:nvSpPr>
        <p:spPr/>
        <p:txBody>
          <a:bodyPr/>
          <a:lstStyle/>
          <a:p>
            <a:r>
              <a:rPr kumimoji="1" lang="en-US" altLang="ja-JP" dirty="0" smtClean="0"/>
              <a:t>W</a:t>
            </a:r>
            <a:endParaRPr kumimoji="1" lang="ja-JP" altLang="en-US" dirty="0"/>
          </a:p>
        </p:txBody>
      </p:sp>
      <p:sp>
        <p:nvSpPr>
          <p:cNvPr id="26" name="テキスト プレースホルダー 25"/>
          <p:cNvSpPr>
            <a:spLocks noGrp="1"/>
          </p:cNvSpPr>
          <p:nvPr>
            <p:ph type="body" sz="quarter" idx="19"/>
          </p:nvPr>
        </p:nvSpPr>
        <p:spPr/>
        <p:txBody>
          <a:bodyPr/>
          <a:lstStyle/>
          <a:p>
            <a:r>
              <a:rPr kumimoji="1" lang="en-US" altLang="ja-JP" dirty="0"/>
              <a:t>OPPOTUNITIES</a:t>
            </a:r>
            <a:endParaRPr kumimoji="1" lang="ja-JP" altLang="en-US" dirty="0"/>
          </a:p>
        </p:txBody>
      </p:sp>
      <p:sp>
        <p:nvSpPr>
          <p:cNvPr id="27" name="テキスト プレースホルダー 26"/>
          <p:cNvSpPr>
            <a:spLocks noGrp="1"/>
          </p:cNvSpPr>
          <p:nvPr>
            <p:ph type="body" sz="quarter" idx="20"/>
          </p:nvPr>
        </p:nvSpPr>
        <p:spPr/>
        <p:txBody>
          <a:bodyPr/>
          <a:lstStyle/>
          <a:p>
            <a:r>
              <a:rPr kumimoji="1" lang="en-US" altLang="ja-JP" dirty="0" smtClean="0"/>
              <a:t>O</a:t>
            </a:r>
            <a:endParaRPr kumimoji="1" lang="ja-JP" altLang="en-US" dirty="0"/>
          </a:p>
        </p:txBody>
      </p:sp>
      <p:sp>
        <p:nvSpPr>
          <p:cNvPr id="28" name="テキスト プレースホルダー 27"/>
          <p:cNvSpPr>
            <a:spLocks noGrp="1"/>
          </p:cNvSpPr>
          <p:nvPr>
            <p:ph type="body" sz="quarter" idx="21"/>
          </p:nvPr>
        </p:nvSpPr>
        <p:spPr/>
        <p:txBody>
          <a:bodyPr/>
          <a:lstStyle/>
          <a:p>
            <a:r>
              <a:rPr kumimoji="1" lang="en-US" altLang="ja-JP" dirty="0"/>
              <a:t>THREATS</a:t>
            </a:r>
            <a:endParaRPr kumimoji="1" lang="ja-JP" altLang="en-US" dirty="0"/>
          </a:p>
        </p:txBody>
      </p:sp>
      <p:sp>
        <p:nvSpPr>
          <p:cNvPr id="29" name="テキスト プレースホルダー 28"/>
          <p:cNvSpPr>
            <a:spLocks noGrp="1"/>
          </p:cNvSpPr>
          <p:nvPr>
            <p:ph type="body" sz="quarter" idx="22"/>
          </p:nvPr>
        </p:nvSpPr>
        <p:spPr/>
        <p:txBody>
          <a:bodyPr/>
          <a:lstStyle/>
          <a:p>
            <a:r>
              <a:rPr kumimoji="1" lang="en-US" altLang="ja-JP" dirty="0" smtClean="0"/>
              <a:t>T</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Ne salutandi deterruisset usu</a:t>
            </a:r>
          </a:p>
          <a:p>
            <a:r>
              <a:rPr kumimoji="1" lang="en-US" altLang="ja-JP" dirty="0"/>
              <a:t>Rebum affert offendit ne vim</a:t>
            </a:r>
          </a:p>
          <a:p>
            <a:r>
              <a:rPr kumimoji="1" lang="en-US" altLang="ja-JP" dirty="0"/>
              <a:t>Et ius phaedrum tincidunt deseruisse, nulla constituam quo </a:t>
            </a:r>
            <a:r>
              <a:rPr kumimoji="1" lang="en-US" altLang="ja-JP" dirty="0" smtClean="0"/>
              <a:t>an</a:t>
            </a:r>
            <a:endParaRPr kumimoji="1" lang="ja-JP" altLang="en-US" dirty="0"/>
          </a:p>
        </p:txBody>
      </p:sp>
      <p:sp>
        <p:nvSpPr>
          <p:cNvPr id="31" name="テキスト プレースホルダー 30"/>
          <p:cNvSpPr>
            <a:spLocks noGrp="1"/>
          </p:cNvSpPr>
          <p:nvPr>
            <p:ph type="body" sz="quarter" idx="24"/>
          </p:nvPr>
        </p:nvSpPr>
        <p:spPr/>
        <p:txBody>
          <a:bodyPr/>
          <a:lstStyle/>
          <a:p>
            <a:r>
              <a:rPr kumimoji="1" lang="en-US" altLang="ja-JP" dirty="0"/>
              <a:t>Posse semper signiferumque in pri</a:t>
            </a:r>
          </a:p>
          <a:p>
            <a:r>
              <a:rPr kumimoji="1" lang="en-US" altLang="ja-JP" dirty="0">
                <a:solidFill>
                  <a:schemeClr val="accent2"/>
                </a:solidFill>
              </a:rPr>
              <a:t>Qui malorum salutatus an</a:t>
            </a:r>
            <a:r>
              <a:rPr kumimoji="1" lang="en-US" altLang="ja-JP" dirty="0"/>
              <a:t>, pro no maiorum placerat </a:t>
            </a:r>
            <a:r>
              <a:rPr kumimoji="1" lang="en-US" altLang="ja-JP" dirty="0" smtClean="0"/>
              <a:t>necessitatibus</a:t>
            </a:r>
            <a:endParaRPr kumimoji="1" lang="ja-JP" altLang="en-US" dirty="0"/>
          </a:p>
        </p:txBody>
      </p:sp>
      <p:sp>
        <p:nvSpPr>
          <p:cNvPr id="32" name="テキスト プレースホルダー 31"/>
          <p:cNvSpPr>
            <a:spLocks noGrp="1"/>
          </p:cNvSpPr>
          <p:nvPr>
            <p:ph type="body" sz="quarter" idx="25"/>
          </p:nvPr>
        </p:nvSpPr>
        <p:spPr/>
        <p:txBody>
          <a:bodyPr/>
          <a:lstStyle/>
          <a:p>
            <a:r>
              <a:rPr kumimoji="1" lang="en-US" altLang="ja-JP" dirty="0"/>
              <a:t>Cum eu augue utroque mnesarchum</a:t>
            </a:r>
          </a:p>
          <a:p>
            <a:r>
              <a:rPr kumimoji="1" lang="en-US" altLang="ja-JP" dirty="0"/>
              <a:t>Quis habemus phaedrum at est, ius scripta admodum an</a:t>
            </a:r>
          </a:p>
          <a:p>
            <a:r>
              <a:rPr kumimoji="1" lang="en-US" altLang="ja-JP" dirty="0"/>
              <a:t>Vel habeo luptatum cu, </a:t>
            </a:r>
            <a:r>
              <a:rPr kumimoji="1" lang="en-US" altLang="ja-JP" dirty="0">
                <a:solidFill>
                  <a:schemeClr val="accent2"/>
                </a:solidFill>
              </a:rPr>
              <a:t>ex cum esse nulla </a:t>
            </a:r>
            <a:r>
              <a:rPr kumimoji="1" lang="en-US" altLang="ja-JP" dirty="0" smtClean="0">
                <a:solidFill>
                  <a:schemeClr val="accent2"/>
                </a:solidFill>
              </a:rPr>
              <a:t>lucilius</a:t>
            </a:r>
            <a:endParaRPr kumimoji="1" lang="en-US" altLang="ja-JP" dirty="0">
              <a:solidFill>
                <a:schemeClr val="accent2"/>
              </a:solidFill>
            </a:endParaRPr>
          </a:p>
        </p:txBody>
      </p:sp>
      <p:sp>
        <p:nvSpPr>
          <p:cNvPr id="33" name="テキスト プレースホルダー 32"/>
          <p:cNvSpPr>
            <a:spLocks noGrp="1"/>
          </p:cNvSpPr>
          <p:nvPr>
            <p:ph type="body" sz="quarter" idx="26"/>
          </p:nvPr>
        </p:nvSpPr>
        <p:spPr/>
        <p:txBody>
          <a:bodyPr/>
          <a:lstStyle/>
          <a:p>
            <a:r>
              <a:rPr kumimoji="1" lang="en-US" altLang="ja-JP" dirty="0"/>
              <a:t>Mei in tritani referrentur, ei partem ignota his</a:t>
            </a:r>
          </a:p>
          <a:p>
            <a:r>
              <a:rPr kumimoji="1" lang="en-US" altLang="ja-JP" dirty="0"/>
              <a:t>Similique definiebas definitionem in mel, vim no disputando </a:t>
            </a:r>
            <a:r>
              <a:rPr kumimoji="1" lang="en-US" altLang="ja-JP" dirty="0" smtClean="0"/>
              <a:t>consequuntur</a:t>
            </a:r>
            <a:endParaRPr kumimoji="1" lang="en-US" altLang="ja-JP" dirty="0"/>
          </a:p>
        </p:txBody>
      </p:sp>
      <p:pic>
        <p:nvPicPr>
          <p:cNvPr id="8" name="図プレースホルダー 7"/>
          <p:cNvPicPr>
            <a:picLocks noGrp="1" noChangeAspect="1"/>
          </p:cNvPicPr>
          <p:nvPr>
            <p:ph type="pic" sz="quarter" idx="37"/>
          </p:nvPr>
        </p:nvPicPr>
        <p:blipFill>
          <a:blip r:embed="rId2" cstate="print">
            <a:extLst>
              <a:ext uri="{28A0092B-C50C-407E-A947-70E740481C1C}">
                <a14:useLocalDpi xmlns:a14="http://schemas.microsoft.com/office/drawing/2010/main" val="0"/>
              </a:ext>
            </a:extLst>
          </a:blip>
          <a:srcRect t="65" b="65"/>
          <a:stretch>
            <a:fillRect/>
          </a:stretch>
        </p:blipFill>
        <p:spPr/>
      </p:pic>
      <p:pic>
        <p:nvPicPr>
          <p:cNvPr id="10" name="図プレースホルダー 9"/>
          <p:cNvPicPr>
            <a:picLocks noGrp="1" noChangeAspect="1"/>
          </p:cNvPicPr>
          <p:nvPr>
            <p:ph type="pic" sz="quarter" idx="39"/>
          </p:nvPr>
        </p:nvPicPr>
        <p:blipFill>
          <a:blip r:embed="rId3"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40"/>
          </p:nvPr>
        </p:nvPicPr>
        <p:blipFill>
          <a:blip r:embed="rId4"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38"/>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82876131"/>
      </p:ext>
    </p:extLst>
  </p:cSld>
  <p:clrMapOvr>
    <a:masterClrMapping/>
  </p:clrMapOvr>
  <p:transition spd="slow" advTm="7750">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5 IMPORTANT POINTS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56</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smtClean="0"/>
              <a:t>TARGET</a:t>
            </a:r>
            <a:endParaRPr kumimoji="1" lang="ja-JP" altLang="en-US" dirty="0"/>
          </a:p>
        </p:txBody>
      </p:sp>
      <p:sp>
        <p:nvSpPr>
          <p:cNvPr id="7" name="テキスト プレースホルダー 6"/>
          <p:cNvSpPr>
            <a:spLocks noGrp="1"/>
          </p:cNvSpPr>
          <p:nvPr>
            <p:ph type="body" sz="quarter" idx="26"/>
          </p:nvPr>
        </p:nvSpPr>
        <p:spPr/>
        <p:txBody>
          <a:bodyPr/>
          <a:lstStyle/>
          <a:p>
            <a:r>
              <a:rPr kumimoji="1" lang="en-US" altLang="ja-JP" dirty="0"/>
              <a:t>Pri elaboraret dissentias id. An laoreet admodum convenire has. Ex qui alia quas. An aliquip verterem mei. Te mei vidisse alienum, has dicam eruditi at, partem albucius deleniti eu mel.</a:t>
            </a:r>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smtClean="0"/>
              <a:t>DEFINITION</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dirty="0"/>
              <a:t>Dolores salutatus ea duo. At pro epicuri deleniti electram. </a:t>
            </a:r>
            <a:r>
              <a:rPr kumimoji="1" lang="en-US" altLang="ja-JP" dirty="0">
                <a:solidFill>
                  <a:schemeClr val="accent2"/>
                </a:solidFill>
              </a:rPr>
              <a:t>Ullum dictas et vel, duo quaeque efficiendi in. Graeci delicata ut mea, nam ut integre volutpat interesset, at pro odio omnis saepe</a:t>
            </a:r>
            <a:r>
              <a:rPr kumimoji="1" lang="en-US" altLang="ja-JP" dirty="0"/>
              <a:t>. Mea cu nonumes definiebas percipitur, est ex natum illum reprimique, mel augue iriure prompta te.</a:t>
            </a:r>
            <a:endParaRPr kumimoji="1" lang="ja-JP" altLang="en-US" dirty="0"/>
          </a:p>
        </p:txBody>
      </p:sp>
      <p:sp>
        <p:nvSpPr>
          <p:cNvPr id="10" name="テキスト プレースホルダー 9"/>
          <p:cNvSpPr>
            <a:spLocks noGrp="1"/>
          </p:cNvSpPr>
          <p:nvPr>
            <p:ph type="body" sz="quarter" idx="29"/>
          </p:nvPr>
        </p:nvSpPr>
        <p:spPr/>
        <p:txBody>
          <a:bodyPr/>
          <a:lstStyle/>
          <a:p>
            <a:r>
              <a:rPr kumimoji="1" lang="en-US" altLang="ja-JP" dirty="0" smtClean="0"/>
              <a:t>IMAGINATION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dirty="0"/>
              <a:t>Eum in amet hinc deseruisse, eu velit tractatos vulputate mea. Augue legimus eligendi id cum, magna zril laudem ut eam. Modus sadipscing eos ut. Usu fabulas omittam suavitate eu, ad iusto timeam vocibus qui, vix suas iudicabit rationibus id.</a:t>
            </a:r>
            <a:endParaRPr kumimoji="1" lang="ja-JP" altLang="en-US" dirty="0"/>
          </a:p>
        </p:txBody>
      </p:sp>
      <p:sp>
        <p:nvSpPr>
          <p:cNvPr id="12" name="テキスト プレースホルダー 11"/>
          <p:cNvSpPr>
            <a:spLocks noGrp="1"/>
          </p:cNvSpPr>
          <p:nvPr>
            <p:ph type="body" sz="quarter" idx="31"/>
          </p:nvPr>
        </p:nvSpPr>
        <p:spPr/>
        <p:txBody>
          <a:bodyPr/>
          <a:lstStyle/>
          <a:p>
            <a:r>
              <a:rPr kumimoji="1" lang="en-US" altLang="ja-JP" dirty="0" smtClean="0"/>
              <a:t>COMMUNICATION</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dirty="0"/>
              <a:t>Sea veniam recusabo maiestatis id, scribentur interpretaris vis no. </a:t>
            </a:r>
            <a:r>
              <a:rPr kumimoji="1" lang="en-US" altLang="ja-JP" dirty="0">
                <a:solidFill>
                  <a:schemeClr val="accent2"/>
                </a:solidFill>
              </a:rPr>
              <a:t>Vix assum referrentur id. Suas philosophia mediocritatem eos cu, ceteros singulis neglegentur quo ad</a:t>
            </a:r>
            <a:r>
              <a:rPr kumimoji="1" lang="en-US" altLang="ja-JP" dirty="0"/>
              <a:t>, scripta utroque mnesarchum eu qui. Per sumo menandri in. Eam ei harum ocurreret definitiones, per graeco iisque ocurreret in.</a:t>
            </a:r>
            <a:endParaRPr kumimoji="1" lang="ja-JP" altLang="en-US" dirty="0"/>
          </a:p>
        </p:txBody>
      </p:sp>
      <p:sp>
        <p:nvSpPr>
          <p:cNvPr id="14" name="テキスト プレースホルダー 13"/>
          <p:cNvSpPr>
            <a:spLocks noGrp="1"/>
          </p:cNvSpPr>
          <p:nvPr>
            <p:ph type="body" sz="quarter" idx="33"/>
          </p:nvPr>
        </p:nvSpPr>
        <p:spPr/>
        <p:txBody>
          <a:bodyPr/>
          <a:lstStyle/>
          <a:p>
            <a:r>
              <a:rPr kumimoji="1" lang="en-US" altLang="ja-JP" dirty="0" smtClean="0"/>
              <a:t>MANAGEMENT</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dirty="0"/>
              <a:t>Pri labore adolescens intellegam no, ei graeco minimum pertinax his. Pri minim diceret legimus eu. Unum mandamus at sea. Saepe dicunt duo at, movet tantas dicunt ut vel, vim apeirian efficiendi ei. Dolor saepe usu </a:t>
            </a:r>
            <a:r>
              <a:rPr kumimoji="1" lang="en-US" altLang="ja-JP" dirty="0" smtClean="0"/>
              <a:t>id.</a:t>
            </a:r>
            <a:endParaRPr kumimoji="1" lang="en-US" altLang="ja-JP" dirty="0"/>
          </a:p>
        </p:txBody>
      </p:sp>
    </p:spTree>
    <p:extLst>
      <p:ext uri="{BB962C8B-B14F-4D97-AF65-F5344CB8AC3E}">
        <p14:creationId xmlns:p14="http://schemas.microsoft.com/office/powerpoint/2010/main" val="2590496837"/>
      </p:ext>
    </p:extLst>
  </p:cSld>
  <p:clrMapOvr>
    <a:masterClrMapping/>
  </p:clrMapOvr>
  <p:transition spd="slow" advTm="5997">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57</a:t>
            </a:fld>
            <a:endParaRPr lang="en-US" dirty="0"/>
          </a:p>
        </p:txBody>
      </p:sp>
      <p:sp>
        <p:nvSpPr>
          <p:cNvPr id="11" name="テキスト プレースホルダー 10"/>
          <p:cNvSpPr>
            <a:spLocks noGrp="1"/>
          </p:cNvSpPr>
          <p:nvPr>
            <p:ph type="body" sz="quarter" idx="15"/>
          </p:nvPr>
        </p:nvSpPr>
        <p:spPr/>
        <p:txBody>
          <a:bodyPr/>
          <a:lstStyle/>
          <a:p>
            <a:r>
              <a:rPr kumimoji="1" lang="en-US" altLang="ja-JP" dirty="0" smtClean="0"/>
              <a:t>ANYTIME, ANYWHERE</a:t>
            </a:r>
            <a:endParaRPr kumimoji="1" lang="ja-JP" altLang="en-US" dirty="0"/>
          </a:p>
        </p:txBody>
      </p:sp>
      <p:sp>
        <p:nvSpPr>
          <p:cNvPr id="12" name="テキスト プレースホルダー 11"/>
          <p:cNvSpPr>
            <a:spLocks noGrp="1"/>
          </p:cNvSpPr>
          <p:nvPr>
            <p:ph type="body" sz="quarter" idx="20"/>
          </p:nvPr>
        </p:nvSpPr>
        <p:spPr/>
        <p:txBody>
          <a:bodyPr/>
          <a:lstStyle/>
          <a:p>
            <a:r>
              <a:rPr kumimoji="1" lang="en-US" altLang="ja-JP" dirty="0"/>
              <a:t>Mea ne veritus vulputate, </a:t>
            </a:r>
            <a:r>
              <a:rPr kumimoji="1" lang="en-US" altLang="ja-JP" dirty="0">
                <a:solidFill>
                  <a:schemeClr val="accent2"/>
                </a:solidFill>
              </a:rPr>
              <a:t>ex nec probo aliquam </a:t>
            </a:r>
            <a:r>
              <a:rPr kumimoji="1" lang="en-US" altLang="ja-JP" dirty="0"/>
              <a:t>efficiantur. </a:t>
            </a:r>
            <a:r>
              <a:rPr kumimoji="1" lang="en-US" altLang="ja-JP" dirty="0" smtClean="0"/>
              <a:t/>
            </a:r>
            <a:br>
              <a:rPr kumimoji="1" lang="en-US" altLang="ja-JP" dirty="0" smtClean="0"/>
            </a:br>
            <a:r>
              <a:rPr kumimoji="1" lang="en-US" altLang="ja-JP" dirty="0" smtClean="0"/>
              <a:t>Nobis </a:t>
            </a:r>
            <a:r>
              <a:rPr kumimoji="1" lang="en-US" altLang="ja-JP" dirty="0"/>
              <a:t>salutandi reformidans qui no, duo phaedrum elaboraret ne.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3822453131"/>
      </p:ext>
    </p:extLst>
  </p:cSld>
  <p:clrMapOvr>
    <a:masterClrMapping/>
  </p:clrMapOvr>
  <p:transition spd="slow" advTm="5222">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58</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HELP YOU, ANYTIME</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At vim primis eirmod accusam, eam quando albucius oporteat ex. Vim noluisse eleifend honestatis id, eam cu tractatos persequeris, et has vero recteque pericula.</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ACCESS OUR WOLRD WHEREVER YOU ARE</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Qui id numquam sadipscing. Sumo quando viderer ne eam, sed perfecto explicari similique id. </a:t>
            </a:r>
            <a:r>
              <a:rPr kumimoji="1" lang="en-US" altLang="ja-JP" dirty="0">
                <a:solidFill>
                  <a:schemeClr val="accent2"/>
                </a:solidFill>
              </a:rPr>
              <a:t>Quo bonorum facilisis ex</a:t>
            </a:r>
            <a:r>
              <a:rPr kumimoji="1" lang="en-US" altLang="ja-JP" dirty="0"/>
              <a:t>, per dolores copiosae nominati ex, consul constituto sed eu.</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smtClean="0"/>
              <a:t>FREE TO CHOOSE APPS</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Quo perpetua electram constituam an. Cum iisque sapientem no, inimicus delicatissimi in vis, ne pro quando consul. </a:t>
            </a:r>
            <a:r>
              <a:rPr kumimoji="1" lang="en-US" altLang="ja-JP" dirty="0">
                <a:solidFill>
                  <a:schemeClr val="accent2"/>
                </a:solidFill>
              </a:rPr>
              <a:t>Ex ius ullum ceteros delicata</a:t>
            </a:r>
            <a:r>
              <a:rPr kumimoji="1" lang="en-US" altLang="ja-JP" dirty="0"/>
              <a:t>. Aperiri feugait eam ea.</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smtClean="0"/>
              <a:t>ANYWHERE </a:t>
            </a:r>
            <a:r>
              <a:rPr kumimoji="1" lang="en-US" altLang="ja-JP" dirty="0"/>
              <a:t>YOU WANT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2044280272"/>
      </p:ext>
    </p:extLst>
  </p:cSld>
  <p:clrMapOvr>
    <a:masterClrMapping/>
  </p:clrMapOvr>
  <p:transition spd="slow" advTm="6686">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59</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MOBILE MOCKUP</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Quo perpetua electram constituam an. Cum iisque sapientem no, inimicus delicatissimi in vis, ne pro quando consul. Ex ius ullum ceteros delicata. Aperiri feugait eam ea. </a:t>
            </a:r>
            <a:r>
              <a:rPr kumimoji="1" lang="en-US" altLang="ja-JP" dirty="0">
                <a:solidFill>
                  <a:schemeClr val="accent2"/>
                </a:solidFill>
              </a:rPr>
              <a:t>Aperiam feugiat recusabo his in</a:t>
            </a:r>
            <a:r>
              <a:rPr kumimoji="1" lang="en-US" altLang="ja-JP" dirty="0"/>
              <a:t>, eam utroque molestiae referrentur no, mei ut modo philosophia. </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687537328"/>
      </p:ext>
    </p:extLst>
  </p:cSld>
  <p:clrMapOvr>
    <a:masterClrMapping/>
  </p:clrMapOvr>
  <p:transition spd="slow" advTm="4032">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p:txBody>
          <a:bodyPr/>
          <a:lstStyle/>
          <a:p>
            <a:endParaRPr kumimoji="1" lang="ja-JP" altLang="en-US" dirty="0"/>
          </a:p>
        </p:txBody>
      </p:sp>
      <p:sp>
        <p:nvSpPr>
          <p:cNvPr id="6" name="タイトル 5"/>
          <p:cNvSpPr>
            <a:spLocks noGrp="1"/>
          </p:cNvSpPr>
          <p:nvPr>
            <p:ph type="ctrTitle"/>
          </p:nvPr>
        </p:nvSpPr>
        <p:spPr/>
        <p:txBody>
          <a:bodyPr/>
          <a:lstStyle/>
          <a:p>
            <a:r>
              <a:rPr kumimoji="1" lang="en-US" altLang="ja-JP" dirty="0" smtClean="0"/>
              <a:t>INTRODUCTION</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3" name="図プレースホルダー 2"/>
          <p:cNvSpPr>
            <a:spLocks noGrp="1"/>
          </p:cNvSpPr>
          <p:nvPr>
            <p:ph type="pic" sz="quarter" idx="10"/>
          </p:nvPr>
        </p:nvSpPr>
        <p:spPr/>
      </p:sp>
    </p:spTree>
    <p:extLst>
      <p:ext uri="{BB962C8B-B14F-4D97-AF65-F5344CB8AC3E}">
        <p14:creationId xmlns:p14="http://schemas.microsoft.com/office/powerpoint/2010/main" val="1742332743"/>
      </p:ext>
    </p:extLst>
  </p:cSld>
  <p:clrMapOvr>
    <a:masterClrMapping/>
  </p:clrMapOvr>
  <mc:AlternateContent xmlns:mc="http://schemas.openxmlformats.org/markup-compatibility/2006" xmlns:p14="http://schemas.microsoft.com/office/powerpoint/2010/main">
    <mc:Choice Requires="p14">
      <p:transition spd="slow" p14:dur="1250" advTm="3030">
        <p14:flip dir="r"/>
      </p:transition>
    </mc:Choice>
    <mc:Fallback xmlns="">
      <p:transition spd="slow" advTm="3030">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60</a:t>
            </a:fld>
            <a:endParaRPr lang="en-US" dirty="0"/>
          </a:p>
        </p:txBody>
      </p:sp>
      <p:sp>
        <p:nvSpPr>
          <p:cNvPr id="8" name="テキスト プレースホルダー 7"/>
          <p:cNvSpPr>
            <a:spLocks noGrp="1"/>
          </p:cNvSpPr>
          <p:nvPr>
            <p:ph type="body" sz="quarter" idx="15"/>
          </p:nvPr>
        </p:nvSpPr>
        <p:spPr/>
        <p:txBody>
          <a:bodyPr/>
          <a:lstStyle/>
          <a:p>
            <a:r>
              <a:rPr kumimoji="1" lang="en-US" altLang="ja-JP" dirty="0" smtClean="0"/>
              <a:t>HELP YOUR BUSINESS</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Affert commune petentium ei per. Corpora necessitatibus eam ad. Vide quas eam at, aperiri feugait mediocrem cum an. Id erant mucius tractatos mea, </a:t>
            </a:r>
            <a:r>
              <a:rPr kumimoji="1" lang="en-US" altLang="ja-JP" dirty="0">
                <a:solidFill>
                  <a:schemeClr val="accent2"/>
                </a:solidFill>
              </a:rPr>
              <a:t>munere intellegebat nam te</a:t>
            </a:r>
            <a:r>
              <a:rPr kumimoji="1" lang="en-US" altLang="ja-JP" dirty="0"/>
              <a:t>. Et utinam alterum </a:t>
            </a:r>
            <a:r>
              <a:rPr kumimoji="1" lang="en-US" altLang="ja-JP" dirty="0" smtClean="0"/>
              <a:t>mei.</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3694333689"/>
      </p:ext>
    </p:extLst>
  </p:cSld>
  <p:clrMapOvr>
    <a:masterClrMapping/>
  </p:clrMapOvr>
  <p:transition spd="slow" advTm="4809">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61</a:t>
            </a:fld>
            <a:endParaRPr lang="en-US" dirty="0"/>
          </a:p>
        </p:txBody>
      </p:sp>
      <p:sp>
        <p:nvSpPr>
          <p:cNvPr id="21" name="テキスト プレースホルダー 20"/>
          <p:cNvSpPr>
            <a:spLocks noGrp="1"/>
          </p:cNvSpPr>
          <p:nvPr>
            <p:ph type="body" sz="quarter" idx="14"/>
          </p:nvPr>
        </p:nvSpPr>
        <p:spPr/>
        <p:txBody>
          <a:bodyPr/>
          <a:lstStyle/>
          <a:p>
            <a:r>
              <a:rPr kumimoji="1" lang="en-US" altLang="ja-JP" dirty="0" smtClean="0"/>
              <a:t>OUR NETWORK</a:t>
            </a:r>
          </a:p>
          <a:p>
            <a:r>
              <a:rPr kumimoji="1" lang="en-US" altLang="ja-JP" dirty="0" smtClean="0"/>
              <a:t>DIAGRAM</a:t>
            </a:r>
          </a:p>
        </p:txBody>
      </p:sp>
      <p:sp>
        <p:nvSpPr>
          <p:cNvPr id="22" name="テキスト プレースホルダー 21"/>
          <p:cNvSpPr>
            <a:spLocks noGrp="1"/>
          </p:cNvSpPr>
          <p:nvPr>
            <p:ph type="body" sz="quarter" idx="15"/>
          </p:nvPr>
        </p:nvSpPr>
        <p:spPr/>
        <p:txBody>
          <a:bodyPr/>
          <a:lstStyle/>
          <a:p>
            <a:r>
              <a:rPr kumimoji="1" lang="en-US" altLang="ja-JP" dirty="0"/>
              <a:t>Quo perpetua electram constituam an. Cum iisque sapientem no, inimicus delicatissimi in vis, ne pro quando consul. Ex ius ullum ceteros delicata. </a:t>
            </a:r>
            <a:endParaRPr kumimoji="1" lang="ja-JP" altLang="en-US" dirty="0"/>
          </a:p>
        </p:txBody>
      </p:sp>
      <p:sp>
        <p:nvSpPr>
          <p:cNvPr id="23" name="テキスト プレースホルダー 22"/>
          <p:cNvSpPr>
            <a:spLocks noGrp="1"/>
          </p:cNvSpPr>
          <p:nvPr>
            <p:ph type="body" sz="quarter" idx="30"/>
          </p:nvPr>
        </p:nvSpPr>
        <p:spPr/>
        <p:txBody>
          <a:bodyPr/>
          <a:lstStyle/>
          <a:p>
            <a:r>
              <a:rPr kumimoji="1" lang="en-US" altLang="ja-JP" dirty="0"/>
              <a:t>At vim primis eirmod accusam, eam quando </a:t>
            </a:r>
            <a:r>
              <a:rPr kumimoji="1" lang="en-US" altLang="ja-JP" dirty="0" smtClean="0"/>
              <a:t>albucius oporteat ex. </a:t>
            </a:r>
            <a:endParaRPr kumimoji="1" lang="ja-JP" altLang="en-US" dirty="0"/>
          </a:p>
        </p:txBody>
      </p:sp>
      <p:sp>
        <p:nvSpPr>
          <p:cNvPr id="24" name="テキスト プレースホルダー 23"/>
          <p:cNvSpPr>
            <a:spLocks noGrp="1"/>
          </p:cNvSpPr>
          <p:nvPr>
            <p:ph type="body" sz="quarter" idx="31"/>
          </p:nvPr>
        </p:nvSpPr>
        <p:spPr/>
        <p:txBody>
          <a:bodyPr/>
          <a:lstStyle/>
          <a:p>
            <a:r>
              <a:rPr kumimoji="1" lang="en-US" altLang="ja-JP" dirty="0"/>
              <a:t>Qui id numquam sadipscing. </a:t>
            </a:r>
            <a:r>
              <a:rPr kumimoji="1" lang="en-US" altLang="ja-JP" dirty="0">
                <a:solidFill>
                  <a:schemeClr val="accent2"/>
                </a:solidFill>
              </a:rPr>
              <a:t>Sumo quando viderer ne </a:t>
            </a:r>
            <a:r>
              <a:rPr kumimoji="1" lang="en-US" altLang="ja-JP" dirty="0" smtClean="0">
                <a:solidFill>
                  <a:schemeClr val="accent2"/>
                </a:solidFill>
              </a:rPr>
              <a:t>eam</a:t>
            </a:r>
            <a:r>
              <a:rPr kumimoji="1" lang="en-US" altLang="ja-JP" dirty="0" smtClean="0"/>
              <a:t>.</a:t>
            </a:r>
            <a:endParaRPr kumimoji="1" lang="ja-JP" altLang="en-US" dirty="0"/>
          </a:p>
        </p:txBody>
      </p:sp>
      <p:sp>
        <p:nvSpPr>
          <p:cNvPr id="25" name="テキスト プレースホルダー 24"/>
          <p:cNvSpPr>
            <a:spLocks noGrp="1"/>
          </p:cNvSpPr>
          <p:nvPr>
            <p:ph type="body" sz="quarter" idx="32"/>
          </p:nvPr>
        </p:nvSpPr>
        <p:spPr/>
        <p:txBody>
          <a:bodyPr/>
          <a:lstStyle/>
          <a:p>
            <a:r>
              <a:rPr kumimoji="1" lang="en-US" altLang="ja-JP" dirty="0"/>
              <a:t>Cum iisque sapientem no, inimicus delicatissimi in </a:t>
            </a:r>
            <a:r>
              <a:rPr kumimoji="1" lang="en-US" altLang="ja-JP" dirty="0" smtClean="0"/>
              <a:t>vis.</a:t>
            </a:r>
            <a:endParaRPr kumimoji="1" lang="ja-JP" altLang="en-US" dirty="0"/>
          </a:p>
        </p:txBody>
      </p:sp>
      <p:sp>
        <p:nvSpPr>
          <p:cNvPr id="26" name="テキスト プレースホルダー 25"/>
          <p:cNvSpPr>
            <a:spLocks noGrp="1"/>
          </p:cNvSpPr>
          <p:nvPr>
            <p:ph type="body" sz="quarter" idx="33"/>
          </p:nvPr>
        </p:nvSpPr>
        <p:spPr/>
        <p:txBody>
          <a:bodyPr/>
          <a:lstStyle/>
          <a:p>
            <a:r>
              <a:rPr kumimoji="1" lang="en-US" altLang="ja-JP" dirty="0"/>
              <a:t>Placerat expetendis ut ius. </a:t>
            </a:r>
            <a:r>
              <a:rPr kumimoji="1" lang="en-US" altLang="ja-JP" dirty="0">
                <a:solidFill>
                  <a:schemeClr val="accent2"/>
                </a:solidFill>
              </a:rPr>
              <a:t>Aliquam</a:t>
            </a:r>
            <a:r>
              <a:rPr kumimoji="1" lang="en-US" altLang="ja-JP" dirty="0"/>
              <a:t> impedit praesent no </a:t>
            </a:r>
            <a:r>
              <a:rPr kumimoji="1" lang="en-US" altLang="ja-JP" dirty="0" smtClean="0"/>
              <a:t>qui.</a:t>
            </a:r>
            <a:endParaRPr kumimoji="1" lang="ja-JP" altLang="en-US" dirty="0"/>
          </a:p>
        </p:txBody>
      </p:sp>
      <p:sp>
        <p:nvSpPr>
          <p:cNvPr id="27" name="テキスト プレースホルダー 26"/>
          <p:cNvSpPr>
            <a:spLocks noGrp="1"/>
          </p:cNvSpPr>
          <p:nvPr>
            <p:ph type="body" sz="quarter" idx="34"/>
          </p:nvPr>
        </p:nvSpPr>
        <p:spPr/>
        <p:txBody>
          <a:bodyPr/>
          <a:lstStyle/>
          <a:p>
            <a:r>
              <a:rPr kumimoji="1" lang="en-US" altLang="ja-JP" dirty="0"/>
              <a:t>Dico exerci graeci eum at, ipsum audire in eos. Eu quas simul mei.</a:t>
            </a:r>
            <a:endParaRPr kumimoji="1" lang="ja-JP" altLang="en-US" dirty="0"/>
          </a:p>
        </p:txBody>
      </p:sp>
    </p:spTree>
    <p:extLst>
      <p:ext uri="{BB962C8B-B14F-4D97-AF65-F5344CB8AC3E}">
        <p14:creationId xmlns:p14="http://schemas.microsoft.com/office/powerpoint/2010/main" val="2687277982"/>
      </p:ext>
    </p:extLst>
  </p:cSld>
  <p:clrMapOvr>
    <a:masterClrMapping/>
  </p:clrMapOvr>
  <p:transition spd="slow" advTm="9298">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62</a:t>
            </a:fld>
            <a:endParaRPr lang="en-US" dirty="0"/>
          </a:p>
        </p:txBody>
      </p:sp>
      <p:sp>
        <p:nvSpPr>
          <p:cNvPr id="9" name="テキスト プレースホルダー 8"/>
          <p:cNvSpPr>
            <a:spLocks noGrp="1"/>
          </p:cNvSpPr>
          <p:nvPr>
            <p:ph type="body" sz="quarter" idx="15"/>
          </p:nvPr>
        </p:nvSpPr>
        <p:spPr/>
        <p:txBody>
          <a:bodyPr/>
          <a:lstStyle/>
          <a:p>
            <a:r>
              <a:rPr kumimoji="1" lang="en-US" altLang="ja-JP" dirty="0" smtClean="0"/>
              <a:t>SHARE YOUR MOMENT</a:t>
            </a:r>
          </a:p>
          <a:p>
            <a:r>
              <a:rPr kumimoji="1" lang="en-US" altLang="ja-JP" dirty="0" smtClean="0"/>
              <a:t>WITH ANY DEVICES</a:t>
            </a:r>
            <a:endParaRPr kumimoji="1" lang="ja-JP" altLang="en-US" dirty="0"/>
          </a:p>
        </p:txBody>
      </p:sp>
      <p:sp>
        <p:nvSpPr>
          <p:cNvPr id="10" name="テキスト プレースホルダー 9"/>
          <p:cNvSpPr>
            <a:spLocks noGrp="1"/>
          </p:cNvSpPr>
          <p:nvPr>
            <p:ph type="body" sz="quarter" idx="16"/>
          </p:nvPr>
        </p:nvSpPr>
        <p:spPr/>
        <p:txBody>
          <a:bodyPr/>
          <a:lstStyle/>
          <a:p>
            <a:r>
              <a:rPr kumimoji="1" lang="en-US" altLang="ja-JP" dirty="0"/>
              <a:t>Placerat expetendis ut ius. Aliquam impedit praesent no qui, vel augue tacimates ex, ex posidonium incorrupte eam. Eum ad hinc utamur appetere. Dolorem euripidis scripserit nec at, vix eu fugit fastidii tacimates, has et similique definitionem.</a:t>
            </a:r>
            <a:endParaRPr kumimoji="1"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FAST CLOUD NETWORK</a:t>
            </a:r>
            <a:endParaRPr kumimoji="1" lang="ja-JP" altLang="en-US" dirty="0"/>
          </a:p>
        </p:txBody>
      </p:sp>
      <p:sp>
        <p:nvSpPr>
          <p:cNvPr id="12" name="テキスト プレースホルダー 11"/>
          <p:cNvSpPr>
            <a:spLocks noGrp="1"/>
          </p:cNvSpPr>
          <p:nvPr>
            <p:ph type="body" sz="quarter" idx="18"/>
          </p:nvPr>
        </p:nvSpPr>
        <p:spPr/>
        <p:txBody>
          <a:bodyPr/>
          <a:lstStyle/>
          <a:p>
            <a:r>
              <a:rPr kumimoji="1" lang="en-US" altLang="ja-JP" dirty="0"/>
              <a:t>Dico exerci graeci eum at, ipsum audire in eos. Eu quas simul mei. </a:t>
            </a:r>
            <a:r>
              <a:rPr kumimoji="1" lang="en-US" altLang="ja-JP" dirty="0">
                <a:solidFill>
                  <a:schemeClr val="accent2"/>
                </a:solidFill>
              </a:rPr>
              <a:t>Altera petentium voluptatum ex eam</a:t>
            </a:r>
            <a:r>
              <a:rPr kumimoji="1" lang="en-US" altLang="ja-JP" dirty="0"/>
              <a:t>, ut mea quaestio forensibus repudiandae, no solum ludus omnium sea. Eos ei regione concludaturque, id sea eirmod ancillae </a:t>
            </a:r>
            <a:r>
              <a:rPr kumimoji="1" lang="en-US" altLang="ja-JP" dirty="0" smtClean="0"/>
              <a:t>democritum.</a:t>
            </a:r>
            <a:endParaRPr kumimoji="1" lang="ja-JP" altLang="en-US" dirty="0"/>
          </a:p>
        </p:txBody>
      </p:sp>
      <p:sp>
        <p:nvSpPr>
          <p:cNvPr id="13" name="テキスト プレースホルダー 12"/>
          <p:cNvSpPr>
            <a:spLocks noGrp="1"/>
          </p:cNvSpPr>
          <p:nvPr>
            <p:ph type="body" sz="quarter" idx="19"/>
          </p:nvPr>
        </p:nvSpPr>
        <p:spPr/>
        <p:txBody>
          <a:bodyPr/>
          <a:lstStyle/>
          <a:p>
            <a:r>
              <a:rPr kumimoji="1" lang="en-US" altLang="ja-JP" dirty="0" smtClean="0"/>
              <a:t>20GB FREE STORAGE</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2132179066"/>
      </p:ext>
    </p:extLst>
  </p:cSld>
  <p:clrMapOvr>
    <a:masterClrMapping/>
  </p:clrMapOvr>
  <p:transition spd="slow" advTm="6522">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63</a:t>
            </a:fld>
            <a:endParaRPr lang="en-US" dirty="0"/>
          </a:p>
        </p:txBody>
      </p:sp>
      <p:sp>
        <p:nvSpPr>
          <p:cNvPr id="13" name="テキスト プレースホルダー 12"/>
          <p:cNvSpPr>
            <a:spLocks noGrp="1"/>
          </p:cNvSpPr>
          <p:nvPr>
            <p:ph type="body" sz="quarter" idx="15"/>
          </p:nvPr>
        </p:nvSpPr>
        <p:spPr/>
        <p:txBody>
          <a:bodyPr/>
          <a:lstStyle/>
          <a:p>
            <a:r>
              <a:rPr kumimoji="1" lang="en-US" altLang="ja-JP" dirty="0" smtClean="0"/>
              <a:t>FRIENDS, FAMILY</a:t>
            </a:r>
            <a:endParaRPr kumimoji="1" lang="ja-JP" altLang="en-US" dirty="0"/>
          </a:p>
        </p:txBody>
      </p:sp>
      <p:sp>
        <p:nvSpPr>
          <p:cNvPr id="14" name="テキスト プレースホルダー 13"/>
          <p:cNvSpPr>
            <a:spLocks noGrp="1"/>
          </p:cNvSpPr>
          <p:nvPr>
            <p:ph type="body" sz="quarter" idx="20"/>
          </p:nvPr>
        </p:nvSpPr>
        <p:spPr/>
        <p:txBody>
          <a:bodyPr/>
          <a:lstStyle/>
          <a:p>
            <a:r>
              <a:rPr kumimoji="1" lang="en-US" altLang="ja-JP" dirty="0"/>
              <a:t>Has numquam eligendi in, ut mea sonet sapientem moderatius, verear electram nec et. Ut sed magna prima noluisse. </a:t>
            </a:r>
            <a:r>
              <a:rPr kumimoji="1" lang="en-US" altLang="ja-JP" dirty="0">
                <a:solidFill>
                  <a:schemeClr val="accent2"/>
                </a:solidFill>
              </a:rPr>
              <a:t>Ut nostro ponderum duo</a:t>
            </a:r>
            <a:r>
              <a:rPr kumimoji="1" lang="en-US" altLang="ja-JP" dirty="0"/>
              <a:t>, ei reque facilis quo. His eu zril habemus.</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486808449"/>
      </p:ext>
    </p:extLst>
  </p:cSld>
  <p:clrMapOvr>
    <a:masterClrMapping/>
  </p:clrMapOvr>
  <p:transition spd="slow" advTm="5031">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64</a:t>
            </a:fld>
            <a:endParaRPr lang="en-US" dirty="0"/>
          </a:p>
        </p:txBody>
      </p:sp>
      <p:sp>
        <p:nvSpPr>
          <p:cNvPr id="22" name="テキスト プレースホルダー 21"/>
          <p:cNvSpPr>
            <a:spLocks noGrp="1"/>
          </p:cNvSpPr>
          <p:nvPr>
            <p:ph type="body" sz="quarter" idx="21"/>
          </p:nvPr>
        </p:nvSpPr>
        <p:spPr/>
        <p:txBody>
          <a:bodyPr/>
          <a:lstStyle/>
          <a:p>
            <a:r>
              <a:rPr kumimoji="1" lang="en-US" altLang="ja-JP" dirty="0"/>
              <a:t>TERRITORY</a:t>
            </a:r>
            <a:endParaRPr kumimoji="1" lang="ja-JP" altLang="en-US" dirty="0"/>
          </a:p>
        </p:txBody>
      </p:sp>
      <p:sp>
        <p:nvSpPr>
          <p:cNvPr id="23" name="テキスト プレースホルダー 22"/>
          <p:cNvSpPr>
            <a:spLocks noGrp="1"/>
          </p:cNvSpPr>
          <p:nvPr>
            <p:ph type="body" sz="quarter" idx="22"/>
          </p:nvPr>
        </p:nvSpPr>
        <p:spPr>
          <a:xfrm>
            <a:off x="5281684" y="3405437"/>
            <a:ext cx="2169994" cy="990111"/>
          </a:xfrm>
        </p:spPr>
        <p:txBody>
          <a:bodyPr/>
          <a:lstStyle/>
          <a:p>
            <a:r>
              <a:rPr kumimoji="1" lang="en-US" altLang="ja-JP" dirty="0" smtClean="0"/>
              <a:t>DISTRIBUTION</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smtClean="0"/>
              <a:t>PHONE</a:t>
            </a:r>
            <a:endParaRPr kumimoji="1" lang="ja-JP" altLang="en-US" dirty="0"/>
          </a:p>
        </p:txBody>
      </p:sp>
      <p:sp>
        <p:nvSpPr>
          <p:cNvPr id="25" name="テキスト プレースホルダー 24"/>
          <p:cNvSpPr>
            <a:spLocks noGrp="1"/>
          </p:cNvSpPr>
          <p:nvPr>
            <p:ph type="body" sz="quarter" idx="24"/>
          </p:nvPr>
        </p:nvSpPr>
        <p:spPr/>
        <p:txBody>
          <a:bodyPr/>
          <a:lstStyle/>
          <a:p>
            <a:r>
              <a:rPr kumimoji="1" lang="en-US" altLang="ja-JP" dirty="0" smtClean="0"/>
              <a:t>PAD</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smtClean="0"/>
              <a:t>GAME</a:t>
            </a:r>
            <a:endParaRPr kumimoji="1" lang="ja-JP" altLang="en-US" dirty="0"/>
          </a:p>
        </p:txBody>
      </p:sp>
      <p:sp>
        <p:nvSpPr>
          <p:cNvPr id="27" name="テキスト プレースホルダー 26"/>
          <p:cNvSpPr>
            <a:spLocks noGrp="1"/>
          </p:cNvSpPr>
          <p:nvPr>
            <p:ph type="body" sz="quarter" idx="26"/>
          </p:nvPr>
        </p:nvSpPr>
        <p:spPr/>
        <p:txBody>
          <a:bodyPr/>
          <a:lstStyle/>
          <a:p>
            <a:r>
              <a:rPr kumimoji="1" lang="en-US" altLang="ja-JP" dirty="0" smtClean="0"/>
              <a:t>PC</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smtClean="0"/>
              <a:t>CLOUD</a:t>
            </a:r>
            <a:endParaRPr kumimoji="1" lang="ja-JP" altLang="en-US" dirty="0"/>
          </a:p>
        </p:txBody>
      </p:sp>
      <p:sp>
        <p:nvSpPr>
          <p:cNvPr id="29" name="テキスト プレースホルダー 28"/>
          <p:cNvSpPr>
            <a:spLocks noGrp="1"/>
          </p:cNvSpPr>
          <p:nvPr>
            <p:ph type="body" sz="quarter" idx="28"/>
          </p:nvPr>
        </p:nvSpPr>
        <p:spPr/>
        <p:txBody>
          <a:bodyPr/>
          <a:lstStyle/>
          <a:p>
            <a:r>
              <a:rPr kumimoji="1" lang="en-US" altLang="ja-JP" dirty="0"/>
              <a:t>Mundi minimum scaevola ea pri, adolescens omittantur eloquentiam cu has, ex mei animal gloriatur.</a:t>
            </a:r>
            <a:endParaRPr kumimoji="1" lang="ja-JP" altLang="en-US" dirty="0"/>
          </a:p>
        </p:txBody>
      </p:sp>
      <p:sp>
        <p:nvSpPr>
          <p:cNvPr id="30" name="テキスト プレースホルダー 29"/>
          <p:cNvSpPr>
            <a:spLocks noGrp="1"/>
          </p:cNvSpPr>
          <p:nvPr>
            <p:ph type="body" sz="quarter" idx="29"/>
          </p:nvPr>
        </p:nvSpPr>
        <p:spPr/>
        <p:txBody>
          <a:bodyPr/>
          <a:lstStyle/>
          <a:p>
            <a:r>
              <a:rPr kumimoji="1" lang="en-US" altLang="ja-JP" dirty="0"/>
              <a:t>Ut insolens moderatius ius, duo facilisis torquatos scripserit in. Diam erroribus ex mei. Eu cum odio phaedrum, te veri maluisset repudiare vix.</a:t>
            </a:r>
            <a:endParaRPr kumimoji="1" lang="ja-JP" altLang="en-US" dirty="0"/>
          </a:p>
        </p:txBody>
      </p:sp>
      <p:sp>
        <p:nvSpPr>
          <p:cNvPr id="31" name="テキスト プレースホルダー 30"/>
          <p:cNvSpPr>
            <a:spLocks noGrp="1"/>
          </p:cNvSpPr>
          <p:nvPr>
            <p:ph type="body" sz="quarter" idx="30"/>
          </p:nvPr>
        </p:nvSpPr>
        <p:spPr/>
        <p:txBody>
          <a:bodyPr/>
          <a:lstStyle/>
          <a:p>
            <a:r>
              <a:rPr kumimoji="1" lang="en-US" altLang="ja-JP" dirty="0"/>
              <a:t>Etiam vocent ut duo, cu augue efficiantur cum, option pertinax abhorreant an vel.</a:t>
            </a:r>
            <a:endParaRPr kumimoji="1" lang="ja-JP" altLang="en-US" dirty="0"/>
          </a:p>
        </p:txBody>
      </p:sp>
      <p:sp>
        <p:nvSpPr>
          <p:cNvPr id="32" name="テキスト プレースホルダー 31"/>
          <p:cNvSpPr>
            <a:spLocks noGrp="1"/>
          </p:cNvSpPr>
          <p:nvPr>
            <p:ph type="body" sz="quarter" idx="31"/>
          </p:nvPr>
        </p:nvSpPr>
        <p:spPr/>
        <p:txBody>
          <a:bodyPr/>
          <a:lstStyle/>
          <a:p>
            <a:r>
              <a:rPr kumimoji="1" lang="en-US" altLang="ja-JP" dirty="0"/>
              <a:t>Sit modus labore persequeris an, possim singulis vix an, eos in stet integre similique. At aeterno eruditi duo, an nam amet nemore honestatis.</a:t>
            </a:r>
            <a:endParaRPr kumimoji="1" lang="ja-JP" altLang="en-US" dirty="0"/>
          </a:p>
        </p:txBody>
      </p:sp>
      <p:sp>
        <p:nvSpPr>
          <p:cNvPr id="33" name="テキスト プレースホルダー 32"/>
          <p:cNvSpPr>
            <a:spLocks noGrp="1"/>
          </p:cNvSpPr>
          <p:nvPr>
            <p:ph type="body" sz="quarter" idx="32"/>
          </p:nvPr>
        </p:nvSpPr>
        <p:spPr/>
        <p:txBody>
          <a:bodyPr/>
          <a:lstStyle/>
          <a:p>
            <a:r>
              <a:rPr kumimoji="1" lang="en-US" altLang="ja-JP" dirty="0"/>
              <a:t>Ea mel iudicabit appellantur, in mei nonumy corrumpit. Ea latine tibique indoctum sit, ei nam rebum utamur principes.</a:t>
            </a:r>
            <a:endParaRPr kumimoji="1" lang="ja-JP" altLang="en-US" dirty="0"/>
          </a:p>
        </p:txBody>
      </p:sp>
      <p:sp>
        <p:nvSpPr>
          <p:cNvPr id="34" name="テキスト プレースホルダー 33"/>
          <p:cNvSpPr>
            <a:spLocks noGrp="1"/>
          </p:cNvSpPr>
          <p:nvPr>
            <p:ph type="body" sz="quarter" idx="33"/>
          </p:nvPr>
        </p:nvSpPr>
        <p:spPr/>
        <p:txBody>
          <a:bodyPr/>
          <a:lstStyle/>
          <a:p>
            <a:r>
              <a:rPr kumimoji="1" lang="en-US" altLang="ja-JP" dirty="0"/>
              <a:t>Pri vero persius fuisset at. Dico melius eu ius, mundi docendi per an.</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smtClean="0"/>
              <a:t>EXPANDING</a:t>
            </a:r>
          </a:p>
          <a:p>
            <a:r>
              <a:rPr kumimoji="1" lang="en-US" altLang="ja-JP" dirty="0"/>
              <a:t>OUR </a:t>
            </a:r>
            <a:r>
              <a:rPr kumimoji="1" lang="en-US" altLang="ja-JP" dirty="0" smtClean="0"/>
              <a:t>TERRITORY</a:t>
            </a:r>
            <a:endParaRPr kumimoji="1" lang="ja-JP" altLang="en-US" dirty="0"/>
          </a:p>
        </p:txBody>
      </p:sp>
    </p:spTree>
    <p:extLst>
      <p:ext uri="{BB962C8B-B14F-4D97-AF65-F5344CB8AC3E}">
        <p14:creationId xmlns:p14="http://schemas.microsoft.com/office/powerpoint/2010/main" val="4259173373"/>
      </p:ext>
    </p:extLst>
  </p:cSld>
  <p:clrMapOvr>
    <a:masterClrMapping/>
  </p:clrMapOvr>
  <p:transition spd="slow" advTm="12430">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プレースホルダー 10"/>
          <p:cNvSpPr>
            <a:spLocks noGrp="1"/>
          </p:cNvSpPr>
          <p:nvPr>
            <p:ph type="body" sz="quarter" idx="15"/>
          </p:nvPr>
        </p:nvSpPr>
        <p:spPr/>
        <p:txBody>
          <a:bodyPr/>
          <a:lstStyle/>
          <a:p>
            <a:r>
              <a:rPr kumimoji="1" lang="en-US" altLang="ja-JP" dirty="0" smtClean="0"/>
              <a:t>NO STRESS TO</a:t>
            </a:r>
          </a:p>
          <a:p>
            <a:r>
              <a:rPr kumimoji="1" lang="en-US" altLang="ja-JP" dirty="0" smtClean="0"/>
              <a:t>MANAGE</a:t>
            </a:r>
          </a:p>
          <a:p>
            <a:r>
              <a:rPr kumimoji="1" lang="en-US" altLang="ja-JP" dirty="0" smtClean="0"/>
              <a:t>YOUR DATA</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65</a:t>
            </a:fld>
            <a:endParaRPr lang="en-US" dirty="0"/>
          </a:p>
        </p:txBody>
      </p:sp>
      <p:sp>
        <p:nvSpPr>
          <p:cNvPr id="12" name="テキスト プレースホルダー 11"/>
          <p:cNvSpPr>
            <a:spLocks noGrp="1"/>
          </p:cNvSpPr>
          <p:nvPr>
            <p:ph type="body" sz="quarter" idx="20"/>
          </p:nvPr>
        </p:nvSpPr>
        <p:spPr/>
        <p:txBody>
          <a:bodyPr/>
          <a:lstStyle/>
          <a:p>
            <a:r>
              <a:rPr kumimoji="1" lang="en-US" altLang="ja-JP" dirty="0"/>
              <a:t>Et ius phaedrum tincidunt deseruisse, nulla constituam quo an, ius ex alia labore iisque. Posse semper signiferumque in pri, verear molestiae ea sit. </a:t>
            </a:r>
            <a:endParaRPr kumimoji="1" lang="en-US" altLang="ja-JP" dirty="0" smtClean="0"/>
          </a:p>
          <a:p>
            <a:r>
              <a:rPr kumimoji="1" lang="en-US" altLang="ja-JP" dirty="0" smtClean="0"/>
              <a:t>Qui </a:t>
            </a:r>
            <a:r>
              <a:rPr kumimoji="1" lang="en-US" altLang="ja-JP" dirty="0"/>
              <a:t>malorum salutatus an, pro no maiorum placerat necessitatibus, </a:t>
            </a:r>
            <a:r>
              <a:rPr kumimoji="1" lang="en-US" altLang="ja-JP" dirty="0">
                <a:solidFill>
                  <a:srgbClr val="FF0000"/>
                </a:solidFill>
              </a:rPr>
              <a:t>consul melius per in</a:t>
            </a:r>
            <a:r>
              <a:rPr kumimoji="1" lang="en-US" altLang="ja-JP" dirty="0"/>
              <a:t>. Cum eu augue utroque mnesarchum. </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284320312"/>
      </p:ext>
    </p:extLst>
  </p:cSld>
  <p:clrMapOvr>
    <a:masterClrMapping/>
  </p:clrMapOvr>
  <p:transition spd="slow" advTm="5119">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プレースホルダー 43"/>
          <p:cNvPicPr>
            <a:picLocks noGrp="1" noChangeAspect="1"/>
          </p:cNvPicPr>
          <p:nvPr>
            <p:ph type="pic" sz="quarter" idx="25"/>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66</a:t>
            </a:fld>
            <a:endParaRPr lang="en-US" dirty="0"/>
          </a:p>
        </p:txBody>
      </p:sp>
      <p:sp>
        <p:nvSpPr>
          <p:cNvPr id="19" name="テキスト プレースホルダー 18"/>
          <p:cNvSpPr>
            <a:spLocks noGrp="1"/>
          </p:cNvSpPr>
          <p:nvPr>
            <p:ph type="body" sz="quarter" idx="15"/>
          </p:nvPr>
        </p:nvSpPr>
        <p:spPr/>
        <p:txBody>
          <a:bodyPr/>
          <a:lstStyle/>
          <a:p>
            <a:r>
              <a:rPr kumimoji="1" lang="en-US" altLang="ja-JP" dirty="0" smtClean="0"/>
              <a:t>STEP 1</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In mel purto exerci voluptaria, mel saepe sententiae moderatius ex. </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STEP </a:t>
            </a:r>
            <a:r>
              <a:rPr kumimoji="1" lang="en-US" altLang="ja-JP" dirty="0" smtClean="0"/>
              <a:t>2</a:t>
            </a:r>
            <a:endParaRPr kumimoji="1" lang="ja-JP" altLang="en-US" dirty="0"/>
          </a:p>
          <a:p>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STEP </a:t>
            </a:r>
            <a:r>
              <a:rPr kumimoji="1" lang="en-US" altLang="ja-JP" dirty="0" smtClean="0"/>
              <a:t>4</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STEP </a:t>
            </a:r>
            <a:r>
              <a:rPr kumimoji="1" lang="en-US" altLang="ja-JP" dirty="0" smtClean="0"/>
              <a:t>3</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STEP </a:t>
            </a:r>
            <a:r>
              <a:rPr kumimoji="1" lang="en-US" altLang="ja-JP" dirty="0" smtClean="0"/>
              <a:t>5</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a:t>Mel eu iracundia scripserit. Cu nam etiam congue, in hinc nibh </a:t>
            </a:r>
            <a:r>
              <a:rPr kumimoji="1" lang="en-US" altLang="ja-JP" dirty="0" smtClean="0"/>
              <a:t>eos.</a:t>
            </a:r>
            <a:endParaRPr kumimoji="1" lang="ja-JP" altLang="en-US" dirty="0"/>
          </a:p>
        </p:txBody>
      </p:sp>
      <p:sp>
        <p:nvSpPr>
          <p:cNvPr id="28" name="テキスト プレースホルダー 27"/>
          <p:cNvSpPr>
            <a:spLocks noGrp="1"/>
          </p:cNvSpPr>
          <p:nvPr>
            <p:ph type="body" sz="quarter" idx="28"/>
          </p:nvPr>
        </p:nvSpPr>
        <p:spPr/>
        <p:txBody>
          <a:bodyPr/>
          <a:lstStyle/>
          <a:p>
            <a:r>
              <a:rPr kumimoji="1" lang="en-US" altLang="ja-JP" dirty="0"/>
              <a:t>Te ornatus commune vim, at nam prima accusamus. Per no nobis dicunt admodum.</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Facete fastidii interpretaris nec in. Vel ponderum instructior disputationi </a:t>
            </a:r>
            <a:r>
              <a:rPr kumimoji="1" lang="en-US" altLang="ja-JP" dirty="0" smtClean="0"/>
              <a:t>et.</a:t>
            </a:r>
            <a:endParaRPr kumimoji="1" lang="ja-JP" altLang="en-US" dirty="0"/>
          </a:p>
        </p:txBody>
      </p:sp>
      <p:sp>
        <p:nvSpPr>
          <p:cNvPr id="32" name="テキスト プレースホルダー 31"/>
          <p:cNvSpPr>
            <a:spLocks noGrp="1"/>
          </p:cNvSpPr>
          <p:nvPr>
            <p:ph type="body" sz="quarter" idx="32"/>
          </p:nvPr>
        </p:nvSpPr>
        <p:spPr/>
        <p:txBody>
          <a:bodyPr/>
          <a:lstStyle/>
          <a:p>
            <a:r>
              <a:rPr kumimoji="1" lang="en-US" altLang="ja-JP" dirty="0"/>
              <a:t>Admodum assueverit ex his. Nec ne quidam veritus. Est id augue intellegebat.</a:t>
            </a:r>
            <a:endParaRPr kumimoji="1" lang="ja-JP" altLang="en-US" dirty="0"/>
          </a:p>
        </p:txBody>
      </p:sp>
      <p:pic>
        <p:nvPicPr>
          <p:cNvPr id="45" name="図プレースホルダー 44"/>
          <p:cNvPicPr>
            <a:picLocks noGrp="1" noChangeAspect="1"/>
          </p:cNvPicPr>
          <p:nvPr>
            <p:ph type="pic" sz="quarter" idx="34"/>
          </p:nvPr>
        </p:nvPicPr>
        <p:blipFill>
          <a:blip r:embed="rId3" cstate="print">
            <a:extLst>
              <a:ext uri="{28A0092B-C50C-407E-A947-70E740481C1C}">
                <a14:useLocalDpi xmlns:a14="http://schemas.microsoft.com/office/drawing/2010/main" val="0"/>
              </a:ext>
            </a:extLst>
          </a:blip>
          <a:srcRect/>
          <a:stretch>
            <a:fillRect/>
          </a:stretch>
        </p:blipFill>
        <p:spPr/>
      </p:pic>
      <p:pic>
        <p:nvPicPr>
          <p:cNvPr id="46" name="図プレースホルダー 45"/>
          <p:cNvPicPr>
            <a:picLocks noGrp="1" noChangeAspect="1"/>
          </p:cNvPicPr>
          <p:nvPr>
            <p:ph type="pic" sz="quarter" idx="35"/>
          </p:nvPr>
        </p:nvPicPr>
        <p:blipFill>
          <a:blip r:embed="rId4" cstate="print">
            <a:extLst>
              <a:ext uri="{28A0092B-C50C-407E-A947-70E740481C1C}">
                <a14:useLocalDpi xmlns:a14="http://schemas.microsoft.com/office/drawing/2010/main" val="0"/>
              </a:ext>
            </a:extLst>
          </a:blip>
          <a:srcRect l="177" r="177"/>
          <a:stretch>
            <a:fillRect/>
          </a:stretch>
        </p:blipFill>
        <p:spPr/>
      </p:pic>
      <p:pic>
        <p:nvPicPr>
          <p:cNvPr id="47" name="図プレースホルダー 46"/>
          <p:cNvPicPr>
            <a:picLocks noGrp="1" noChangeAspect="1"/>
          </p:cNvPicPr>
          <p:nvPr>
            <p:ph type="pic" sz="quarter" idx="36"/>
          </p:nvPr>
        </p:nvPicPr>
        <p:blipFill>
          <a:blip r:embed="rId5"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37"/>
          </p:nvPr>
        </p:nvPicPr>
        <p:blipFill>
          <a:blip r:embed="rId6" cstate="print">
            <a:extLst>
              <a:ext uri="{28A0092B-C50C-407E-A947-70E740481C1C}">
                <a14:useLocalDpi xmlns:a14="http://schemas.microsoft.com/office/drawing/2010/main" val="0"/>
              </a:ext>
            </a:extLst>
          </a:blip>
          <a:srcRect/>
          <a:stretch>
            <a:fillRect/>
          </a:stretch>
        </p:blipFill>
        <p:spPr/>
      </p:pic>
      <p:sp>
        <p:nvSpPr>
          <p:cNvPr id="49" name="テキスト プレースホルダー 48"/>
          <p:cNvSpPr>
            <a:spLocks noGrp="1"/>
          </p:cNvSpPr>
          <p:nvPr>
            <p:ph type="body" sz="quarter" idx="38"/>
          </p:nvPr>
        </p:nvSpPr>
        <p:spPr/>
        <p:txBody>
          <a:bodyPr/>
          <a:lstStyle/>
          <a:p>
            <a:r>
              <a:rPr kumimoji="1" lang="en-US" altLang="ja-JP" dirty="0" smtClean="0"/>
              <a:t>NETWORK PROCESS</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Ridens bonorum fierent sed cu, vix ex modo putent feugait. </a:t>
            </a:r>
            <a:endParaRPr kumimoji="1" lang="en-US" altLang="ja-JP" dirty="0" smtClean="0"/>
          </a:p>
          <a:p>
            <a:r>
              <a:rPr kumimoji="1" lang="en-US" altLang="ja-JP" dirty="0" smtClean="0"/>
              <a:t>Habemus </a:t>
            </a:r>
            <a:r>
              <a:rPr kumimoji="1" lang="en-US" altLang="ja-JP" dirty="0"/>
              <a:t>contentiones ad vim.</a:t>
            </a:r>
            <a:endParaRPr kumimoji="1" lang="ja-JP" altLang="en-US" dirty="0"/>
          </a:p>
        </p:txBody>
      </p:sp>
    </p:spTree>
    <p:extLst>
      <p:ext uri="{BB962C8B-B14F-4D97-AF65-F5344CB8AC3E}">
        <p14:creationId xmlns:p14="http://schemas.microsoft.com/office/powerpoint/2010/main" val="858975197"/>
      </p:ext>
    </p:extLst>
  </p:cSld>
  <p:clrMapOvr>
    <a:masterClrMapping/>
  </p:clrMapOvr>
  <p:transition spd="slow" advTm="12228">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en-US" altLang="ja-JP" dirty="0" smtClean="0"/>
              <a:t>SOCIAL DATA NETWORK</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67</a:t>
            </a:fld>
            <a:endParaRPr lang="en-US" dirty="0"/>
          </a:p>
        </p:txBody>
      </p:sp>
      <p:sp>
        <p:nvSpPr>
          <p:cNvPr id="46" name="テキスト プレースホルダー 45"/>
          <p:cNvSpPr>
            <a:spLocks noGrp="1"/>
          </p:cNvSpPr>
          <p:nvPr>
            <p:ph type="body" sz="quarter" idx="31"/>
          </p:nvPr>
        </p:nvSpPr>
        <p:spPr/>
        <p:txBody>
          <a:bodyPr/>
          <a:lstStyle/>
          <a:p>
            <a:r>
              <a:rPr kumimoji="1" lang="en-US" altLang="ja-JP" dirty="0"/>
              <a:t>In inciderint appellantur conclusionemque pro. No clita omnium ponderum nec. Mei ne alii doctus, eu aliquam reprehendunt sed. At ocurreret deseruisse instructior </a:t>
            </a:r>
            <a:r>
              <a:rPr kumimoji="1" lang="en-US" altLang="ja-JP" dirty="0" smtClean="0"/>
              <a:t>eum.</a:t>
            </a:r>
            <a:endParaRPr kumimoji="1" lang="ja-JP" altLang="en-US" dirty="0"/>
          </a:p>
        </p:txBody>
      </p:sp>
      <p:sp>
        <p:nvSpPr>
          <p:cNvPr id="47" name="テキスト プレースホルダー 46"/>
          <p:cNvSpPr>
            <a:spLocks noGrp="1"/>
          </p:cNvSpPr>
          <p:nvPr>
            <p:ph type="body" sz="quarter" idx="32"/>
          </p:nvPr>
        </p:nvSpPr>
        <p:spPr/>
        <p:txBody>
          <a:bodyPr/>
          <a:lstStyle/>
          <a:p>
            <a:r>
              <a:rPr kumimoji="1" lang="en-US" altLang="ja-JP" dirty="0" smtClean="0"/>
              <a:t>MAKE YOUR DATA</a:t>
            </a:r>
            <a:endParaRPr kumimoji="1" lang="ja-JP" altLang="en-US" dirty="0"/>
          </a:p>
        </p:txBody>
      </p:sp>
      <p:sp>
        <p:nvSpPr>
          <p:cNvPr id="48" name="テキスト プレースホルダー 47"/>
          <p:cNvSpPr>
            <a:spLocks noGrp="1"/>
          </p:cNvSpPr>
          <p:nvPr>
            <p:ph type="body" sz="quarter" idx="33"/>
          </p:nvPr>
        </p:nvSpPr>
        <p:spPr/>
        <p:txBody>
          <a:bodyPr/>
          <a:lstStyle/>
          <a:p>
            <a:r>
              <a:rPr kumimoji="1" lang="en-US" altLang="ja-JP" dirty="0"/>
              <a:t>Ex sea erant integre, at nominavi eleifend nam. Eirmod denique </a:t>
            </a:r>
            <a:r>
              <a:rPr kumimoji="1" lang="en-US" altLang="ja-JP" dirty="0">
                <a:solidFill>
                  <a:schemeClr val="accent2"/>
                </a:solidFill>
              </a:rPr>
              <a:t>conclusionemque</a:t>
            </a:r>
            <a:r>
              <a:rPr kumimoji="1" lang="en-US" altLang="ja-JP" dirty="0"/>
              <a:t> est in. Constituto conclusionemque ut sit. Id lorem diceret utroque nam.</a:t>
            </a:r>
            <a:endParaRPr kumimoji="1" lang="ja-JP" altLang="en-US" dirty="0"/>
          </a:p>
        </p:txBody>
      </p:sp>
      <p:sp>
        <p:nvSpPr>
          <p:cNvPr id="49" name="テキスト プレースホルダー 48"/>
          <p:cNvSpPr>
            <a:spLocks noGrp="1"/>
          </p:cNvSpPr>
          <p:nvPr>
            <p:ph type="body" sz="quarter" idx="34"/>
          </p:nvPr>
        </p:nvSpPr>
        <p:spPr/>
        <p:txBody>
          <a:bodyPr/>
          <a:lstStyle/>
          <a:p>
            <a:r>
              <a:rPr kumimoji="1" lang="en-US" altLang="ja-JP" dirty="0" smtClean="0"/>
              <a:t>BACKUP AUTOMATICALLY</a:t>
            </a:r>
            <a:endParaRPr kumimoji="1" lang="ja-JP" altLang="en-US" dirty="0"/>
          </a:p>
        </p:txBody>
      </p:sp>
      <p:sp>
        <p:nvSpPr>
          <p:cNvPr id="50" name="テキスト プレースホルダー 49"/>
          <p:cNvSpPr>
            <a:spLocks noGrp="1"/>
          </p:cNvSpPr>
          <p:nvPr>
            <p:ph type="body" sz="quarter" idx="35"/>
          </p:nvPr>
        </p:nvSpPr>
        <p:spPr/>
        <p:txBody>
          <a:bodyPr/>
          <a:lstStyle/>
          <a:p>
            <a:r>
              <a:rPr kumimoji="1" lang="en-US" altLang="ja-JP" dirty="0"/>
              <a:t>Ius at probo movet labore, at pri docendi accommodare. </a:t>
            </a:r>
            <a:r>
              <a:rPr kumimoji="1" lang="en-US" altLang="ja-JP" dirty="0">
                <a:solidFill>
                  <a:schemeClr val="accent2"/>
                </a:solidFill>
              </a:rPr>
              <a:t>Id quo albucius phaedrum </a:t>
            </a:r>
            <a:r>
              <a:rPr kumimoji="1" lang="en-US" altLang="ja-JP" dirty="0"/>
              <a:t>menandri, ex eos meis possim </a:t>
            </a:r>
            <a:r>
              <a:rPr kumimoji="1" lang="en-US" altLang="ja-JP" dirty="0" smtClean="0"/>
              <a:t>impedit.</a:t>
            </a:r>
            <a:endParaRPr kumimoji="1" lang="ja-JP" altLang="en-US" dirty="0"/>
          </a:p>
        </p:txBody>
      </p:sp>
      <p:sp>
        <p:nvSpPr>
          <p:cNvPr id="51" name="テキスト プレースホルダー 50"/>
          <p:cNvSpPr>
            <a:spLocks noGrp="1"/>
          </p:cNvSpPr>
          <p:nvPr>
            <p:ph type="body" sz="quarter" idx="36"/>
          </p:nvPr>
        </p:nvSpPr>
        <p:spPr/>
        <p:txBody>
          <a:bodyPr/>
          <a:lstStyle/>
          <a:p>
            <a:r>
              <a:rPr kumimoji="1" lang="en-US" altLang="ja-JP" dirty="0" smtClean="0"/>
              <a:t>GET FEEDBACK, </a:t>
            </a:r>
            <a:r>
              <a:rPr lang="en-US" altLang="ja-JP" dirty="0" smtClean="0"/>
              <a:t>ROYALTY</a:t>
            </a:r>
            <a:endParaRPr kumimoji="1" lang="ja-JP" altLang="en-US" dirty="0"/>
          </a:p>
        </p:txBody>
      </p:sp>
      <p:sp>
        <p:nvSpPr>
          <p:cNvPr id="52" name="テキスト プレースホルダー 51"/>
          <p:cNvSpPr>
            <a:spLocks noGrp="1"/>
          </p:cNvSpPr>
          <p:nvPr>
            <p:ph type="body" sz="quarter" idx="37"/>
          </p:nvPr>
        </p:nvSpPr>
        <p:spPr/>
        <p:txBody>
          <a:bodyPr/>
          <a:lstStyle/>
          <a:p>
            <a:r>
              <a:rPr kumimoji="1" lang="en-US" altLang="ja-JP" dirty="0"/>
              <a:t>Sed at amet semper equidem, ei graeco apeirian accommodare mea, ius denique aliquando eu. </a:t>
            </a:r>
            <a:r>
              <a:rPr kumimoji="1" lang="en-US" altLang="ja-JP" dirty="0">
                <a:solidFill>
                  <a:schemeClr val="accent2"/>
                </a:solidFill>
              </a:rPr>
              <a:t>Nibh congue intellegebat </a:t>
            </a:r>
            <a:r>
              <a:rPr kumimoji="1" lang="en-US" altLang="ja-JP" dirty="0"/>
              <a:t>cu eam, ut mucius timeam concludaturque sed</a:t>
            </a:r>
            <a:endParaRPr kumimoji="1" lang="ja-JP" altLang="en-US" dirty="0"/>
          </a:p>
        </p:txBody>
      </p:sp>
      <p:sp>
        <p:nvSpPr>
          <p:cNvPr id="53" name="テキスト プレースホルダー 52"/>
          <p:cNvSpPr>
            <a:spLocks noGrp="1"/>
          </p:cNvSpPr>
          <p:nvPr>
            <p:ph type="body" sz="quarter" idx="38"/>
          </p:nvPr>
        </p:nvSpPr>
        <p:spPr/>
        <p:txBody>
          <a:bodyPr/>
          <a:lstStyle/>
          <a:p>
            <a:r>
              <a:rPr kumimoji="1" lang="en-US" altLang="ja-JP" dirty="0" smtClean="0"/>
              <a:t>SHARE OR PROTECT</a:t>
            </a:r>
            <a:endParaRPr kumimoji="1" lang="ja-JP" altLang="en-US" dirty="0"/>
          </a:p>
        </p:txBody>
      </p:sp>
      <p:sp>
        <p:nvSpPr>
          <p:cNvPr id="54" name="テキスト プレースホルダー 53"/>
          <p:cNvSpPr>
            <a:spLocks noGrp="1"/>
          </p:cNvSpPr>
          <p:nvPr>
            <p:ph type="body" sz="quarter" idx="39"/>
          </p:nvPr>
        </p:nvSpPr>
        <p:spPr/>
        <p:txBody>
          <a:bodyPr/>
          <a:lstStyle/>
          <a:p>
            <a:r>
              <a:rPr kumimoji="1" lang="en-US" altLang="ja-JP" dirty="0" smtClean="0"/>
              <a:t>CORE LOOP</a:t>
            </a:r>
            <a:endParaRPr kumimoji="1" lang="ja-JP" altLang="en-US" dirty="0"/>
          </a:p>
        </p:txBody>
      </p:sp>
      <p:pic>
        <p:nvPicPr>
          <p:cNvPr id="5" name="図プレースホルダー 4"/>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16" r="116"/>
          <a:stretch>
            <a:fillRect/>
          </a:stretch>
        </p:blipFill>
        <p:spPr/>
      </p:pic>
      <p:pic>
        <p:nvPicPr>
          <p:cNvPr id="7" name="図プレースホルダー 6"/>
          <p:cNvPicPr>
            <a:picLocks noGrp="1" noChangeAspect="1"/>
          </p:cNvPicPr>
          <p:nvPr>
            <p:ph type="pic" sz="quarter" idx="40"/>
          </p:nvPr>
        </p:nvPicPr>
        <p:blipFill>
          <a:blip r:embed="rId3" cstate="print">
            <a:extLst>
              <a:ext uri="{28A0092B-C50C-407E-A947-70E740481C1C}">
                <a14:useLocalDpi xmlns:a14="http://schemas.microsoft.com/office/drawing/2010/main" val="0"/>
              </a:ext>
            </a:extLst>
          </a:blip>
          <a:srcRect l="116" r="116"/>
          <a:stretch>
            <a:fillRect/>
          </a:stretch>
        </p:blipFill>
        <p:spPr/>
      </p:pic>
      <p:pic>
        <p:nvPicPr>
          <p:cNvPr id="9" name="図プレースホルダー 8"/>
          <p:cNvPicPr>
            <a:picLocks noGrp="1" noChangeAspect="1"/>
          </p:cNvPicPr>
          <p:nvPr>
            <p:ph type="pic" sz="quarter" idx="41"/>
          </p:nvPr>
        </p:nvPicPr>
        <p:blipFill>
          <a:blip r:embed="rId4" cstate="print">
            <a:extLst>
              <a:ext uri="{28A0092B-C50C-407E-A947-70E740481C1C}">
                <a14:useLocalDpi xmlns:a14="http://schemas.microsoft.com/office/drawing/2010/main" val="0"/>
              </a:ext>
            </a:extLst>
          </a:blip>
          <a:srcRect l="116" r="116"/>
          <a:stretch>
            <a:fillRect/>
          </a:stretch>
        </p:blipFill>
        <p:spPr/>
      </p:pic>
      <p:pic>
        <p:nvPicPr>
          <p:cNvPr id="13" name="図プレースホルダー 12"/>
          <p:cNvPicPr>
            <a:picLocks noGrp="1" noChangeAspect="1"/>
          </p:cNvPicPr>
          <p:nvPr>
            <p:ph type="pic" sz="quarter" idx="42"/>
          </p:nvPr>
        </p:nvPicPr>
        <p:blipFill>
          <a:blip r:embed="rId5" cstate="print">
            <a:extLst>
              <a:ext uri="{28A0092B-C50C-407E-A947-70E740481C1C}">
                <a14:useLocalDpi xmlns:a14="http://schemas.microsoft.com/office/drawing/2010/main" val="0"/>
              </a:ext>
            </a:extLst>
          </a:blip>
          <a:srcRect l="116" r="116"/>
          <a:stretch>
            <a:fillRect/>
          </a:stretch>
        </p:blipFill>
        <p:spPr/>
      </p:pic>
    </p:spTree>
    <p:extLst>
      <p:ext uri="{BB962C8B-B14F-4D97-AF65-F5344CB8AC3E}">
        <p14:creationId xmlns:p14="http://schemas.microsoft.com/office/powerpoint/2010/main" val="3554562038"/>
      </p:ext>
    </p:extLst>
  </p:cSld>
  <p:clrMapOvr>
    <a:masterClrMapping/>
  </p:clrMapOvr>
  <p:transition spd="slow" advTm="8766">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YOUR CONTENTS ARE WORTH</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68</a:t>
            </a:fld>
            <a:endParaRPr lang="en-US" dirty="0"/>
          </a:p>
        </p:txBody>
      </p:sp>
      <p:sp>
        <p:nvSpPr>
          <p:cNvPr id="21" name="テキスト プレースホルダー 20"/>
          <p:cNvSpPr>
            <a:spLocks noGrp="1"/>
          </p:cNvSpPr>
          <p:nvPr>
            <p:ph type="body" sz="quarter" idx="21"/>
          </p:nvPr>
        </p:nvSpPr>
        <p:spPr/>
        <p:txBody>
          <a:bodyPr/>
          <a:lstStyle/>
          <a:p>
            <a:r>
              <a:rPr kumimoji="1" lang="en-US" altLang="ja-JP" dirty="0" smtClean="0"/>
              <a:t>ADS</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smtClean="0"/>
              <a:t>TAGS</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smtClean="0"/>
              <a:t>COMMUNICATE</a:t>
            </a:r>
            <a:endParaRPr kumimoji="1" lang="ja-JP" altLang="en-US" dirty="0"/>
          </a:p>
        </p:txBody>
      </p:sp>
      <p:sp>
        <p:nvSpPr>
          <p:cNvPr id="19" name="テキスト プレースホルダー 18"/>
          <p:cNvSpPr>
            <a:spLocks noGrp="1"/>
          </p:cNvSpPr>
          <p:nvPr>
            <p:ph type="body" sz="quarter" idx="16"/>
          </p:nvPr>
        </p:nvSpPr>
        <p:spPr/>
        <p:txBody>
          <a:bodyPr/>
          <a:lstStyle/>
          <a:p>
            <a:r>
              <a:rPr kumimoji="1" lang="en-US" altLang="ja-JP" dirty="0" smtClean="0"/>
              <a:t>GET MORE ACCESS</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Dicunt bonorum fierent vis ut, doming appellantur et qui, </a:t>
            </a:r>
            <a:r>
              <a:rPr kumimoji="1" lang="en-US" altLang="ja-JP" dirty="0">
                <a:solidFill>
                  <a:schemeClr val="accent2"/>
                </a:solidFill>
              </a:rPr>
              <a:t>eum indoctum gloriatur eu</a:t>
            </a:r>
            <a:r>
              <a:rPr kumimoji="1" lang="en-US" altLang="ja-JP" dirty="0"/>
              <a:t>. Vis id melius deserunt, ne dictas dicunt usu.</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smtClean="0"/>
              <a:t>MAKE IT EASY TO FIND</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dirty="0"/>
              <a:t>Vide sanctus mei ei. An vix nibh recusabo contentiones, debet choro an ius. Similique dissentias efficiantur has no.</a:t>
            </a:r>
            <a:endParaRPr kumimoji="1" lang="ja-JP" altLang="en-US" dirty="0"/>
          </a:p>
        </p:txBody>
      </p:sp>
      <p:sp>
        <p:nvSpPr>
          <p:cNvPr id="26" name="テキスト プレースホルダー 25"/>
          <p:cNvSpPr>
            <a:spLocks noGrp="1"/>
          </p:cNvSpPr>
          <p:nvPr>
            <p:ph type="body" sz="quarter" idx="26"/>
          </p:nvPr>
        </p:nvSpPr>
        <p:spPr/>
        <p:txBody>
          <a:bodyPr/>
          <a:lstStyle/>
          <a:p>
            <a:r>
              <a:rPr kumimoji="1" lang="en-US" altLang="ja-JP" dirty="0" smtClean="0"/>
              <a:t>MEKE YOUR NETWORK</a:t>
            </a:r>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Sed ad vivendo percipitur. Ut ancillae consectetuer mei, labitur </a:t>
            </a:r>
            <a:r>
              <a:rPr kumimoji="1" lang="en-US" altLang="ja-JP" dirty="0">
                <a:solidFill>
                  <a:schemeClr val="accent2"/>
                </a:solidFill>
              </a:rPr>
              <a:t>necessitatibus</a:t>
            </a:r>
            <a:r>
              <a:rPr kumimoji="1" lang="en-US" altLang="ja-JP" dirty="0"/>
              <a:t> id vis, eu duo pertinax dissentiet. </a:t>
            </a:r>
            <a:endParaRPr kumimoji="1" lang="ja-JP" altLang="en-US" dirty="0"/>
          </a:p>
        </p:txBody>
      </p:sp>
    </p:spTree>
    <p:extLst>
      <p:ext uri="{BB962C8B-B14F-4D97-AF65-F5344CB8AC3E}">
        <p14:creationId xmlns:p14="http://schemas.microsoft.com/office/powerpoint/2010/main" val="589899255"/>
      </p:ext>
    </p:extLst>
  </p:cSld>
  <p:clrMapOvr>
    <a:masterClrMapping/>
  </p:clrMapOvr>
  <p:transition spd="slow" advTm="5794">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p:cNvSpPr>
            <a:spLocks noGrp="1"/>
          </p:cNvSpPr>
          <p:nvPr>
            <p:ph type="body" sz="quarter" idx="15"/>
          </p:nvPr>
        </p:nvSpPr>
        <p:spPr/>
        <p:txBody>
          <a:bodyPr/>
          <a:lstStyle/>
          <a:p>
            <a:r>
              <a:rPr kumimoji="1" lang="en-US" altLang="ja-JP" dirty="0" smtClean="0"/>
              <a:t>POTEN</a:t>
            </a:r>
            <a:r>
              <a:rPr kumimoji="1" lang="en-US" altLang="ja-JP" dirty="0" smtClean="0">
                <a:solidFill>
                  <a:schemeClr val="accent1">
                    <a:lumMod val="50000"/>
                  </a:schemeClr>
                </a:solidFill>
              </a:rPr>
              <a:t>T</a:t>
            </a:r>
            <a:r>
              <a:rPr kumimoji="1" lang="en-US" altLang="ja-JP" dirty="0" smtClean="0"/>
              <a:t>IAL</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smtClean="0"/>
              <a:t>FUISSET REPUDIARE CUM EX, COMMUNE INCIDERINT MEI EI, TE VIM PRIMIS FACILISI.</a:t>
            </a:r>
            <a:endParaRPr kumimoji="1" lang="ja-JP" altLang="en-US" dirty="0"/>
          </a:p>
        </p:txBody>
      </p:sp>
      <p:sp>
        <p:nvSpPr>
          <p:cNvPr id="2" name="図プレースホルダー 1"/>
          <p:cNvSpPr>
            <a:spLocks noGrp="1"/>
          </p:cNvSpPr>
          <p:nvPr>
            <p:ph type="pic" sz="quarter" idx="23"/>
          </p:nvPr>
        </p:nvSpPr>
        <p:spPr/>
      </p:sp>
    </p:spTree>
    <p:extLst>
      <p:ext uri="{BB962C8B-B14F-4D97-AF65-F5344CB8AC3E}">
        <p14:creationId xmlns:p14="http://schemas.microsoft.com/office/powerpoint/2010/main" val="4067414723"/>
      </p:ext>
    </p:extLst>
  </p:cSld>
  <p:clrMapOvr>
    <a:masterClrMapping/>
  </p:clrMapOvr>
  <mc:AlternateContent xmlns:mc="http://schemas.openxmlformats.org/markup-compatibility/2006" xmlns:p14="http://schemas.microsoft.com/office/powerpoint/2010/main">
    <mc:Choice Requires="p14">
      <p:transition spd="slow" p14:dur="1600" advTm="3159">
        <p:blinds dir="vert"/>
      </p:transition>
    </mc:Choice>
    <mc:Fallback xmlns="">
      <p:transition spd="slow" advTm="3159">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5" name="テキスト プレースホルダー 4"/>
          <p:cNvSpPr>
            <a:spLocks noGrp="1"/>
          </p:cNvSpPr>
          <p:nvPr>
            <p:ph type="body" sz="quarter" idx="15"/>
          </p:nvPr>
        </p:nvSpPr>
        <p:spPr/>
        <p:txBody>
          <a:bodyPr/>
          <a:lstStyle/>
          <a:p>
            <a:r>
              <a:rPr kumimoji="1" lang="en-US" altLang="ja-JP" dirty="0" smtClean="0"/>
              <a:t>9:30</a:t>
            </a:r>
          </a:p>
          <a:p>
            <a:r>
              <a:rPr kumimoji="1" lang="en-US" altLang="ja-JP" dirty="0" smtClean="0"/>
              <a:t>AM</a:t>
            </a:r>
            <a:endParaRPr kumimoji="1" lang="ja-JP" altLang="en-US" dirty="0"/>
          </a:p>
        </p:txBody>
      </p:sp>
      <p:sp>
        <p:nvSpPr>
          <p:cNvPr id="6" name="テキスト プレースホルダー 5"/>
          <p:cNvSpPr>
            <a:spLocks noGrp="1"/>
          </p:cNvSpPr>
          <p:nvPr>
            <p:ph type="body" sz="quarter" idx="21"/>
          </p:nvPr>
        </p:nvSpPr>
        <p:spPr/>
        <p:txBody>
          <a:bodyPr/>
          <a:lstStyle/>
          <a:p>
            <a:r>
              <a:rPr kumimoji="1" lang="en-US" altLang="ja-JP" dirty="0"/>
              <a:t>No quo eripuit legendos assentior, mel an facilis platonem.</a:t>
            </a:r>
            <a:endParaRPr kumimoji="1" lang="ja-JP" altLang="en-US" dirty="0"/>
          </a:p>
        </p:txBody>
      </p:sp>
      <p:sp>
        <p:nvSpPr>
          <p:cNvPr id="7" name="テキスト プレースホルダー 6"/>
          <p:cNvSpPr>
            <a:spLocks noGrp="1"/>
          </p:cNvSpPr>
          <p:nvPr>
            <p:ph type="body" sz="quarter" idx="22"/>
          </p:nvPr>
        </p:nvSpPr>
        <p:spPr/>
        <p:txBody>
          <a:bodyPr/>
          <a:lstStyle/>
          <a:p>
            <a:r>
              <a:rPr kumimoji="1" lang="en-US" altLang="ja-JP" dirty="0" smtClean="0"/>
              <a:t>INTRODUCTION</a:t>
            </a:r>
            <a:endParaRPr kumimoji="1" lang="ja-JP" altLang="en-US" dirty="0"/>
          </a:p>
        </p:txBody>
      </p:sp>
      <p:sp>
        <p:nvSpPr>
          <p:cNvPr id="8" name="テキスト プレースホルダー 7"/>
          <p:cNvSpPr>
            <a:spLocks noGrp="1"/>
          </p:cNvSpPr>
          <p:nvPr>
            <p:ph type="body" sz="quarter" idx="23"/>
          </p:nvPr>
        </p:nvSpPr>
        <p:spPr/>
        <p:txBody>
          <a:bodyPr/>
          <a:lstStyle/>
          <a:p>
            <a:r>
              <a:rPr kumimoji="1" lang="en-US" altLang="ja-JP" dirty="0" smtClean="0"/>
              <a:t>10:30</a:t>
            </a:r>
            <a:endParaRPr kumimoji="1" lang="en-US" altLang="ja-JP" dirty="0"/>
          </a:p>
          <a:p>
            <a:r>
              <a:rPr kumimoji="1" lang="en-US" altLang="ja-JP" dirty="0" smtClean="0"/>
              <a:t>AM</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a:t>Ea mea quodsi aliquid sadipscing. Sint nihil sit cu, eam ad modus inermis.</a:t>
            </a:r>
            <a:endParaRPr kumimoji="1" lang="ja-JP" altLang="en-US" dirty="0"/>
          </a:p>
        </p:txBody>
      </p:sp>
      <p:sp>
        <p:nvSpPr>
          <p:cNvPr id="10" name="テキスト プレースホルダー 9"/>
          <p:cNvSpPr>
            <a:spLocks noGrp="1"/>
          </p:cNvSpPr>
          <p:nvPr>
            <p:ph type="body" sz="quarter" idx="25"/>
          </p:nvPr>
        </p:nvSpPr>
        <p:spPr/>
        <p:txBody>
          <a:bodyPr/>
          <a:lstStyle/>
          <a:p>
            <a:r>
              <a:rPr kumimoji="1" lang="en-US" altLang="ja-JP" dirty="0"/>
              <a:t>ABOUT US</a:t>
            </a:r>
          </a:p>
        </p:txBody>
      </p:sp>
      <p:sp>
        <p:nvSpPr>
          <p:cNvPr id="11" name="テキスト プレースホルダー 10"/>
          <p:cNvSpPr>
            <a:spLocks noGrp="1"/>
          </p:cNvSpPr>
          <p:nvPr>
            <p:ph type="body" sz="quarter" idx="26"/>
          </p:nvPr>
        </p:nvSpPr>
        <p:spPr/>
        <p:txBody>
          <a:bodyPr/>
          <a:lstStyle/>
          <a:p>
            <a:r>
              <a:rPr kumimoji="1" lang="en-US" altLang="ja-JP" dirty="0" smtClean="0"/>
              <a:t>11:00</a:t>
            </a:r>
            <a:endParaRPr kumimoji="1" lang="en-US" altLang="ja-JP" dirty="0"/>
          </a:p>
          <a:p>
            <a:r>
              <a:rPr kumimoji="1" lang="en-US" altLang="ja-JP" dirty="0" smtClean="0"/>
              <a:t>AM</a:t>
            </a:r>
            <a:endParaRPr kumimoji="1" lang="ja-JP" altLang="en-US" dirty="0"/>
          </a:p>
        </p:txBody>
      </p:sp>
      <p:sp>
        <p:nvSpPr>
          <p:cNvPr id="12" name="テキスト プレースホルダー 11"/>
          <p:cNvSpPr>
            <a:spLocks noGrp="1"/>
          </p:cNvSpPr>
          <p:nvPr>
            <p:ph type="body" sz="quarter" idx="27"/>
          </p:nvPr>
        </p:nvSpPr>
        <p:spPr/>
        <p:txBody>
          <a:bodyPr/>
          <a:lstStyle/>
          <a:p>
            <a:r>
              <a:rPr kumimoji="1" lang="en-US" altLang="ja-JP" dirty="0"/>
              <a:t>In facete putant oportere sit, eu ius nibh graeco, ad pri clita dicunt.</a:t>
            </a:r>
            <a:endParaRPr kumimoji="1" lang="ja-JP" altLang="en-US" dirty="0"/>
          </a:p>
        </p:txBody>
      </p:sp>
      <p:sp>
        <p:nvSpPr>
          <p:cNvPr id="13" name="テキスト プレースホルダー 12"/>
          <p:cNvSpPr>
            <a:spLocks noGrp="1"/>
          </p:cNvSpPr>
          <p:nvPr>
            <p:ph type="body" sz="quarter" idx="28"/>
          </p:nvPr>
        </p:nvSpPr>
        <p:spPr/>
        <p:txBody>
          <a:bodyPr/>
          <a:lstStyle/>
          <a:p>
            <a:r>
              <a:rPr kumimoji="1" lang="en-US" altLang="ja-JP" dirty="0" smtClean="0"/>
              <a:t>PORTFOLIO</a:t>
            </a:r>
            <a:endParaRPr kumimoji="1" lang="ja-JP" altLang="en-US" dirty="0"/>
          </a:p>
        </p:txBody>
      </p:sp>
      <p:sp>
        <p:nvSpPr>
          <p:cNvPr id="14" name="テキスト プレースホルダー 13"/>
          <p:cNvSpPr>
            <a:spLocks noGrp="1"/>
          </p:cNvSpPr>
          <p:nvPr>
            <p:ph type="body" sz="quarter" idx="29"/>
          </p:nvPr>
        </p:nvSpPr>
        <p:spPr/>
        <p:txBody>
          <a:bodyPr/>
          <a:lstStyle/>
          <a:p>
            <a:r>
              <a:rPr kumimoji="1" lang="en-US" altLang="ja-JP" dirty="0" smtClean="0"/>
              <a:t>12:30</a:t>
            </a:r>
            <a:endParaRPr kumimoji="1" lang="en-US" altLang="ja-JP" dirty="0"/>
          </a:p>
          <a:p>
            <a:r>
              <a:rPr kumimoji="1" lang="en-US" altLang="ja-JP" dirty="0" smtClean="0"/>
              <a:t>PM</a:t>
            </a:r>
            <a:endParaRPr kumimoji="1" lang="ja-JP" altLang="en-US" dirty="0"/>
          </a:p>
        </p:txBody>
      </p:sp>
      <p:sp>
        <p:nvSpPr>
          <p:cNvPr id="15" name="テキスト プレースホルダー 14"/>
          <p:cNvSpPr>
            <a:spLocks noGrp="1"/>
          </p:cNvSpPr>
          <p:nvPr>
            <p:ph type="body" sz="quarter" idx="30"/>
          </p:nvPr>
        </p:nvSpPr>
        <p:spPr/>
        <p:txBody>
          <a:bodyPr/>
          <a:lstStyle/>
          <a:p>
            <a:r>
              <a:rPr kumimoji="1" lang="en-US" altLang="ja-JP" dirty="0"/>
              <a:t>Vis ipsum commune intellegat an, simul doctus deseruisse ut nec.</a:t>
            </a:r>
            <a:endParaRPr kumimoji="1" lang="ja-JP" altLang="en-US" dirty="0"/>
          </a:p>
        </p:txBody>
      </p:sp>
      <p:sp>
        <p:nvSpPr>
          <p:cNvPr id="16" name="テキスト プレースホルダー 15"/>
          <p:cNvSpPr>
            <a:spLocks noGrp="1"/>
          </p:cNvSpPr>
          <p:nvPr>
            <p:ph type="body" sz="quarter" idx="31"/>
          </p:nvPr>
        </p:nvSpPr>
        <p:spPr/>
        <p:txBody>
          <a:bodyPr/>
          <a:lstStyle/>
          <a:p>
            <a:r>
              <a:rPr kumimoji="1" lang="en-US" altLang="ja-JP" dirty="0"/>
              <a:t>NEW PROPOSAL</a:t>
            </a:r>
            <a:endParaRPr kumimoji="1" lang="ja-JP" altLang="en-US" dirty="0"/>
          </a:p>
        </p:txBody>
      </p:sp>
      <p:sp>
        <p:nvSpPr>
          <p:cNvPr id="17" name="テキスト プレースホルダー 16"/>
          <p:cNvSpPr>
            <a:spLocks noGrp="1"/>
          </p:cNvSpPr>
          <p:nvPr>
            <p:ph type="body" sz="quarter" idx="32"/>
          </p:nvPr>
        </p:nvSpPr>
        <p:spPr/>
        <p:txBody>
          <a:bodyPr/>
          <a:lstStyle/>
          <a:p>
            <a:r>
              <a:rPr kumimoji="1" lang="en-US" altLang="ja-JP" dirty="0"/>
              <a:t>2</a:t>
            </a:r>
            <a:r>
              <a:rPr kumimoji="1" lang="en-US" altLang="ja-JP" dirty="0" smtClean="0"/>
              <a:t>:30</a:t>
            </a:r>
            <a:endParaRPr kumimoji="1" lang="en-US" altLang="ja-JP" dirty="0"/>
          </a:p>
          <a:p>
            <a:r>
              <a:rPr kumimoji="1" lang="en-US" altLang="ja-JP" dirty="0" smtClean="0"/>
              <a:t>PM</a:t>
            </a:r>
            <a:endParaRPr kumimoji="1" lang="ja-JP" altLang="en-US" dirty="0"/>
          </a:p>
        </p:txBody>
      </p:sp>
      <p:sp>
        <p:nvSpPr>
          <p:cNvPr id="18" name="テキスト プレースホルダー 17"/>
          <p:cNvSpPr>
            <a:spLocks noGrp="1"/>
          </p:cNvSpPr>
          <p:nvPr>
            <p:ph type="body" sz="quarter" idx="33"/>
          </p:nvPr>
        </p:nvSpPr>
        <p:spPr/>
        <p:txBody>
          <a:bodyPr/>
          <a:lstStyle/>
          <a:p>
            <a:r>
              <a:rPr kumimoji="1" lang="en-US" altLang="ja-JP" dirty="0"/>
              <a:t>In facete putant oportere sit, eu ius nibh graeco, ad pri clita dicunt.</a:t>
            </a:r>
            <a:endParaRPr kumimoji="1" lang="ja-JP" altLang="en-US" dirty="0"/>
          </a:p>
          <a:p>
            <a:endParaRPr kumimoji="1" lang="ja-JP" altLang="en-US" dirty="0"/>
          </a:p>
        </p:txBody>
      </p:sp>
      <p:sp>
        <p:nvSpPr>
          <p:cNvPr id="19" name="テキスト プレースホルダー 18"/>
          <p:cNvSpPr>
            <a:spLocks noGrp="1"/>
          </p:cNvSpPr>
          <p:nvPr>
            <p:ph type="body" sz="quarter" idx="34"/>
          </p:nvPr>
        </p:nvSpPr>
        <p:spPr/>
        <p:txBody>
          <a:bodyPr/>
          <a:lstStyle/>
          <a:p>
            <a:r>
              <a:rPr kumimoji="1" lang="en-US" altLang="ja-JP" dirty="0" smtClean="0"/>
              <a:t>ANALISYS</a:t>
            </a:r>
            <a:endParaRPr kumimoji="1" lang="ja-JP" altLang="en-US" dirty="0"/>
          </a:p>
        </p:txBody>
      </p:sp>
      <p:sp>
        <p:nvSpPr>
          <p:cNvPr id="20" name="テキスト プレースホルダー 19"/>
          <p:cNvSpPr>
            <a:spLocks noGrp="1"/>
          </p:cNvSpPr>
          <p:nvPr>
            <p:ph type="body" sz="quarter" idx="35"/>
          </p:nvPr>
        </p:nvSpPr>
        <p:spPr/>
        <p:txBody>
          <a:bodyPr/>
          <a:lstStyle/>
          <a:p>
            <a:r>
              <a:rPr kumimoji="1" lang="en-US" altLang="ja-JP" dirty="0" smtClean="0"/>
              <a:t>3:00</a:t>
            </a:r>
            <a:br>
              <a:rPr kumimoji="1" lang="en-US" altLang="ja-JP" dirty="0" smtClean="0"/>
            </a:br>
            <a:r>
              <a:rPr kumimoji="1" lang="en-US" altLang="ja-JP" dirty="0" smtClean="0"/>
              <a:t>PM</a:t>
            </a:r>
            <a:endParaRPr kumimoji="1" lang="ja-JP" altLang="en-US" dirty="0"/>
          </a:p>
        </p:txBody>
      </p:sp>
      <p:sp>
        <p:nvSpPr>
          <p:cNvPr id="21" name="テキスト プレースホルダー 20"/>
          <p:cNvSpPr>
            <a:spLocks noGrp="1"/>
          </p:cNvSpPr>
          <p:nvPr>
            <p:ph type="body" sz="quarter" idx="36"/>
          </p:nvPr>
        </p:nvSpPr>
        <p:spPr/>
        <p:txBody>
          <a:bodyPr/>
          <a:lstStyle/>
          <a:p>
            <a:r>
              <a:rPr kumimoji="1" lang="en-US" altLang="ja-JP" dirty="0"/>
              <a:t>Ea mea quodsi aliquid sadipscing. Sint nihil sit cu, eam ad modus inermis.</a:t>
            </a:r>
            <a:endParaRPr kumimoji="1" lang="ja-JP" altLang="en-US" dirty="0"/>
          </a:p>
          <a:p>
            <a:endParaRPr kumimoji="1" lang="ja-JP" altLang="en-US" dirty="0"/>
          </a:p>
        </p:txBody>
      </p:sp>
      <p:sp>
        <p:nvSpPr>
          <p:cNvPr id="22" name="テキスト プレースホルダー 21"/>
          <p:cNvSpPr>
            <a:spLocks noGrp="1"/>
          </p:cNvSpPr>
          <p:nvPr>
            <p:ph type="body" sz="quarter" idx="37"/>
          </p:nvPr>
        </p:nvSpPr>
        <p:spPr/>
        <p:txBody>
          <a:bodyPr/>
          <a:lstStyle/>
          <a:p>
            <a:r>
              <a:rPr kumimoji="1" lang="en-US" altLang="ja-JP" dirty="0" smtClean="0"/>
              <a:t>CONTACT US</a:t>
            </a:r>
            <a:endParaRPr kumimoji="1" lang="ja-JP" altLang="en-US" dirty="0"/>
          </a:p>
        </p:txBody>
      </p:sp>
    </p:spTree>
    <p:extLst>
      <p:ext uri="{BB962C8B-B14F-4D97-AF65-F5344CB8AC3E}">
        <p14:creationId xmlns:p14="http://schemas.microsoft.com/office/powerpoint/2010/main" val="16074079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9341">
        <p15:prstTrans prst="peelOff"/>
      </p:transition>
    </mc:Choice>
    <mc:Fallback>
      <p:transition spd="slow" advTm="9341">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0"/>
          </p:nvPr>
        </p:nvSpPr>
        <p:spPr/>
      </p:sp>
      <p:sp>
        <p:nvSpPr>
          <p:cNvPr id="2" name="テキスト プレースホルダー 1"/>
          <p:cNvSpPr>
            <a:spLocks noGrp="1"/>
          </p:cNvSpPr>
          <p:nvPr>
            <p:ph type="body" sz="quarter" idx="11"/>
          </p:nvPr>
        </p:nvSpPr>
        <p:spPr/>
        <p:txBody>
          <a:bodyPr/>
          <a:lstStyle/>
          <a:p>
            <a:endParaRPr kumimoji="1" lang="ja-JP" altLang="en-US"/>
          </a:p>
        </p:txBody>
      </p:sp>
      <p:sp>
        <p:nvSpPr>
          <p:cNvPr id="6" name="タイトル 5"/>
          <p:cNvSpPr>
            <a:spLocks noGrp="1"/>
          </p:cNvSpPr>
          <p:nvPr>
            <p:ph type="ctrTitle"/>
          </p:nvPr>
        </p:nvSpPr>
        <p:spPr/>
        <p:txBody>
          <a:bodyPr/>
          <a:lstStyle/>
          <a:p>
            <a:r>
              <a:rPr kumimoji="1" lang="en-US" altLang="ja-JP" dirty="0" smtClean="0"/>
              <a:t>ANALYSIS</a:t>
            </a:r>
            <a:endParaRPr kumimoji="1" lang="ja-JP" altLang="en-US" dirty="0"/>
          </a:p>
        </p:txBody>
      </p:sp>
      <p:pic>
        <p:nvPicPr>
          <p:cNvPr id="4" name="図プレースホルダー 3"/>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45250136"/>
      </p:ext>
    </p:extLst>
  </p:cSld>
  <p:clrMapOvr>
    <a:masterClrMapping/>
  </p:clrMapOvr>
  <mc:AlternateContent xmlns:mc="http://schemas.openxmlformats.org/markup-compatibility/2006" xmlns:p14="http://schemas.microsoft.com/office/powerpoint/2010/main">
    <mc:Choice Requires="p14">
      <p:transition spd="slow" p14:dur="1250" advTm="3316">
        <p14:flip dir="r"/>
      </p:transition>
    </mc:Choice>
    <mc:Fallback xmlns="">
      <p:transition spd="slow" advTm="3316">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71</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Sint soleat eruditi quo et. Vel ut eligendi argumentum, mei at fabellas salutandi gloriatur. Mea bonorum suscipiantur ea, at modus iudicabit necessitatibus mei. Qui porro noluisse et. </a:t>
            </a:r>
            <a:r>
              <a:rPr kumimoji="1" lang="en-US" altLang="ja-JP" dirty="0">
                <a:solidFill>
                  <a:schemeClr val="accent2"/>
                </a:solidFill>
              </a:rPr>
              <a:t>Quaeque habemus has cu, cum sensibus salutandi ne</a:t>
            </a:r>
            <a:r>
              <a:rPr kumimoji="1" lang="en-US" altLang="ja-JP" dirty="0"/>
              <a:t>. Cu vis iusto vulputate. Has aeque splendide ex, primis omnesque eu his.</a:t>
            </a:r>
            <a:endParaRPr kumimoji="1" lang="ja-JP" altLang="en-US" dirty="0"/>
          </a:p>
        </p:txBody>
      </p:sp>
      <p:sp>
        <p:nvSpPr>
          <p:cNvPr id="25" name="テキスト プレースホルダー 24"/>
          <p:cNvSpPr>
            <a:spLocks noGrp="1"/>
          </p:cNvSpPr>
          <p:nvPr>
            <p:ph type="body" sz="quarter" idx="16"/>
          </p:nvPr>
        </p:nvSpPr>
        <p:spPr/>
        <p:txBody>
          <a:bodyPr/>
          <a:lstStyle/>
          <a:p>
            <a:r>
              <a:rPr kumimoji="1" lang="en-US" altLang="ja-JP" dirty="0" smtClean="0"/>
              <a:t>UNDERSTAND OUR PROBLEMS</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1</a:t>
            </a:r>
            <a:endParaRPr kumimoji="1" lang="ja-JP" altLang="en-US" dirty="0"/>
          </a:p>
        </p:txBody>
      </p:sp>
      <p:sp>
        <p:nvSpPr>
          <p:cNvPr id="27" name="テキスト プレースホルダー 26"/>
          <p:cNvSpPr>
            <a:spLocks noGrp="1"/>
          </p:cNvSpPr>
          <p:nvPr>
            <p:ph type="body" sz="quarter" idx="22"/>
          </p:nvPr>
        </p:nvSpPr>
        <p:spPr/>
        <p:txBody>
          <a:bodyPr/>
          <a:lstStyle/>
          <a:p>
            <a:r>
              <a:rPr kumimoji="1" lang="en-US" altLang="ja-JP" dirty="0"/>
              <a:t>Admodum accommodare signiferumque in vix, habemus consulatu ea vim, has te invidunt sensibus. Sale causae lobortis nec ad, has vocent sapientem ei. Sensibus reprehendunt ei nec. Cu eam inermis petentium repudiandae. </a:t>
            </a:r>
            <a:r>
              <a:rPr kumimoji="1" lang="en-US" altLang="ja-JP" dirty="0">
                <a:solidFill>
                  <a:schemeClr val="accent2"/>
                </a:solidFill>
              </a:rPr>
              <a:t>Id nam melius assentior efficiantur</a:t>
            </a:r>
            <a:r>
              <a:rPr kumimoji="1" lang="en-US" altLang="ja-JP" dirty="0"/>
              <a:t>, mollis facilisi ad vel. Utamur perfecto definitionem eos ei.</a:t>
            </a:r>
            <a:endParaRPr kumimoji="1" lang="ja-JP" altLang="en-US" dirty="0"/>
          </a:p>
        </p:txBody>
      </p:sp>
      <p:sp>
        <p:nvSpPr>
          <p:cNvPr id="28" name="テキスト プレースホルダー 27"/>
          <p:cNvSpPr>
            <a:spLocks noGrp="1"/>
          </p:cNvSpPr>
          <p:nvPr>
            <p:ph type="body" sz="quarter" idx="23"/>
          </p:nvPr>
        </p:nvSpPr>
        <p:spPr/>
        <p:txBody>
          <a:bodyPr/>
          <a:lstStyle/>
          <a:p>
            <a:r>
              <a:rPr kumimoji="1" lang="en-US" altLang="ja-JP" dirty="0" smtClean="0"/>
              <a:t>THINK AGAIN ABOUT OUR MARKET</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2</a:t>
            </a:r>
            <a:endParaRPr kumimoji="1" lang="ja-JP" altLang="en-US" dirty="0"/>
          </a:p>
        </p:txBody>
      </p:sp>
      <p:sp>
        <p:nvSpPr>
          <p:cNvPr id="30" name="テキスト プレースホルダー 29"/>
          <p:cNvSpPr>
            <a:spLocks noGrp="1"/>
          </p:cNvSpPr>
          <p:nvPr>
            <p:ph type="body" sz="quarter" idx="25"/>
          </p:nvPr>
        </p:nvSpPr>
        <p:spPr/>
        <p:txBody>
          <a:bodyPr/>
          <a:lstStyle/>
          <a:p>
            <a:r>
              <a:rPr kumimoji="1" lang="en-US" altLang="ja-JP" dirty="0"/>
              <a:t>Sed ad vivendo percipitur. Ut ancillae consectetuer mei, labitur necessitatibus id vis, eu duo pertinax dissentiet. Dicunt bonorum fierent vis ut, doming appellantur et qui, eum indoctum gloriatur eu. Vis id melius deserunt, ne dictas dicunt usu. Vide sanctus mei ei. An vix nibh recusabo contentiones, debet choro an ius. Similique dissentias efficiantur has no.</a:t>
            </a:r>
            <a:endParaRPr kumimoji="1" lang="ja-JP" altLang="en-US" dirty="0"/>
          </a:p>
        </p:txBody>
      </p:sp>
      <p:sp>
        <p:nvSpPr>
          <p:cNvPr id="31" name="テキスト プレースホルダー 30"/>
          <p:cNvSpPr>
            <a:spLocks noGrp="1"/>
          </p:cNvSpPr>
          <p:nvPr>
            <p:ph type="body" sz="quarter" idx="26"/>
          </p:nvPr>
        </p:nvSpPr>
        <p:spPr/>
        <p:txBody>
          <a:bodyPr/>
          <a:lstStyle/>
          <a:p>
            <a:r>
              <a:rPr kumimoji="1" lang="en-US" altLang="ja-JP" dirty="0" smtClean="0"/>
              <a:t>UNDERSTAND THE CURRENT TREND AND NEEDS</a:t>
            </a:r>
            <a:endParaRPr kumimoji="1" lang="en-US" altLang="ja-JP" dirty="0"/>
          </a:p>
        </p:txBody>
      </p:sp>
      <p:sp>
        <p:nvSpPr>
          <p:cNvPr id="32" name="テキスト プレースホルダー 31"/>
          <p:cNvSpPr>
            <a:spLocks noGrp="1"/>
          </p:cNvSpPr>
          <p:nvPr>
            <p:ph type="body" sz="quarter" idx="27"/>
          </p:nvPr>
        </p:nvSpPr>
        <p:spPr/>
        <p:txBody>
          <a:bodyPr/>
          <a:lstStyle/>
          <a:p>
            <a:r>
              <a:rPr kumimoji="1" lang="en-US" altLang="ja-JP" dirty="0" smtClean="0"/>
              <a:t>3</a:t>
            </a:r>
            <a:endParaRPr kumimoji="1" lang="ja-JP" altLang="en-US" dirty="0"/>
          </a:p>
        </p:txBody>
      </p:sp>
    </p:spTree>
    <p:extLst>
      <p:ext uri="{BB962C8B-B14F-4D97-AF65-F5344CB8AC3E}">
        <p14:creationId xmlns:p14="http://schemas.microsoft.com/office/powerpoint/2010/main" val="148393480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5032">
        <p15:prstTrans prst="peelOff"/>
      </p:transition>
    </mc:Choice>
    <mc:Fallback>
      <p:transition spd="slow" advTm="5032">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PRINCIPLES OF MARKETING</a:t>
            </a:r>
            <a:endParaRPr kumimoji="1" lang="ja-JP" altLang="en-US" dirty="0"/>
          </a:p>
        </p:txBody>
      </p:sp>
      <p:sp>
        <p:nvSpPr>
          <p:cNvPr id="7" name="フッター プレースホルダー 6"/>
          <p:cNvSpPr>
            <a:spLocks noGrp="1"/>
          </p:cNvSpPr>
          <p:nvPr>
            <p:ph type="ftr" sz="quarter" idx="10"/>
          </p:nvPr>
        </p:nvSpPr>
        <p:spPr/>
        <p:txBody>
          <a:bodyPr/>
          <a:lstStyle/>
          <a:p>
            <a:r>
              <a:rPr lang="en-US" smtClean="0"/>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387164BF-D67A-46C0-81D2-5BAF67C00C80}" type="slidenum">
              <a:rPr lang="en-US" smtClean="0"/>
              <a:pPr/>
              <a:t>72</a:t>
            </a:fld>
            <a:endParaRPr lang="en-US" dirty="0"/>
          </a:p>
        </p:txBody>
      </p:sp>
      <p:sp>
        <p:nvSpPr>
          <p:cNvPr id="18" name="テキスト プレースホルダー 17"/>
          <p:cNvSpPr>
            <a:spLocks noGrp="1"/>
          </p:cNvSpPr>
          <p:nvPr>
            <p:ph type="body" sz="quarter" idx="16"/>
          </p:nvPr>
        </p:nvSpPr>
        <p:spPr/>
        <p:txBody>
          <a:bodyPr/>
          <a:lstStyle/>
          <a:p>
            <a:r>
              <a:rPr kumimoji="1" lang="en-US" altLang="ja-JP" dirty="0" smtClean="0"/>
              <a:t>PROMOTION</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smtClean="0"/>
              <a:t>PRICE</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smtClean="0"/>
              <a:t>PLACE</a:t>
            </a:r>
            <a:endParaRPr kumimoji="1" lang="ja-JP" altLang="en-US" dirty="0"/>
          </a:p>
        </p:txBody>
      </p:sp>
      <p:sp>
        <p:nvSpPr>
          <p:cNvPr id="21" name="テキスト プレースホルダー 20"/>
          <p:cNvSpPr>
            <a:spLocks noGrp="1"/>
          </p:cNvSpPr>
          <p:nvPr>
            <p:ph type="body" sz="quarter" idx="19"/>
          </p:nvPr>
        </p:nvSpPr>
        <p:spPr/>
        <p:txBody>
          <a:bodyPr/>
          <a:lstStyle/>
          <a:p>
            <a:r>
              <a:rPr kumimoji="1" lang="en-US" altLang="ja-JP" dirty="0" smtClean="0"/>
              <a:t>PRODUCT</a:t>
            </a:r>
            <a:endParaRPr kumimoji="1" lang="ja-JP" altLang="en-US" dirty="0"/>
          </a:p>
        </p:txBody>
      </p:sp>
      <p:sp>
        <p:nvSpPr>
          <p:cNvPr id="22" name="テキスト プレースホルダー 21"/>
          <p:cNvSpPr>
            <a:spLocks noGrp="1"/>
          </p:cNvSpPr>
          <p:nvPr>
            <p:ph type="body" sz="quarter" idx="20"/>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3" name="テキスト プレースホルダー 22"/>
          <p:cNvSpPr>
            <a:spLocks noGrp="1"/>
          </p:cNvSpPr>
          <p:nvPr>
            <p:ph type="body" sz="quarter" idx="2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4" name="テキスト プレースホルダー 23"/>
          <p:cNvSpPr>
            <a:spLocks noGrp="1"/>
          </p:cNvSpPr>
          <p:nvPr>
            <p:ph type="body" sz="quarter" idx="22"/>
          </p:nvPr>
        </p:nvSpPr>
        <p:spPr/>
        <p:txBody>
          <a:bodyPr/>
          <a:lstStyle/>
          <a:p>
            <a:r>
              <a:rPr kumimoji="1" lang="en-US" altLang="ja-JP" dirty="0"/>
              <a:t>Per at mutat iusto, sed cu populo facilisis. Usu ne ullum augue, an eos esse pertinax.</a:t>
            </a:r>
            <a:endParaRPr kumimoji="1" lang="ja-JP" altLang="en-US" dirty="0"/>
          </a:p>
        </p:txBody>
      </p:sp>
      <p:sp>
        <p:nvSpPr>
          <p:cNvPr id="25" name="テキスト プレースホルダー 24"/>
          <p:cNvSpPr>
            <a:spLocks noGrp="1"/>
          </p:cNvSpPr>
          <p:nvPr>
            <p:ph type="body" sz="quarter" idx="23"/>
          </p:nvPr>
        </p:nvSpPr>
        <p:spPr/>
        <p:txBody>
          <a:bodyPr/>
          <a:lstStyle/>
          <a:p>
            <a:r>
              <a:rPr kumimoji="1" lang="en-US" altLang="ja-JP" dirty="0"/>
              <a:t>Enim choro iudicabit ex vel. Nam ad ridens denique oporteat, pri id decore malorum, dicit inermis an cum. </a:t>
            </a:r>
            <a:endParaRPr kumimoji="1" lang="ja-JP" altLang="en-US" dirty="0"/>
          </a:p>
        </p:txBody>
      </p:sp>
    </p:spTree>
    <p:extLst>
      <p:ext uri="{BB962C8B-B14F-4D97-AF65-F5344CB8AC3E}">
        <p14:creationId xmlns:p14="http://schemas.microsoft.com/office/powerpoint/2010/main" val="829904835"/>
      </p:ext>
    </p:extLst>
  </p:cSld>
  <p:clrMapOvr>
    <a:masterClrMapping/>
  </p:clrMapOvr>
  <p:transition spd="slow" advTm="7398">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smtClean="0"/>
              <a:t>STEPS TO IMPROVE OURSELVES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73</a:t>
            </a:fld>
            <a:endParaRPr lang="en-US" dirty="0"/>
          </a:p>
        </p:txBody>
      </p:sp>
      <p:sp>
        <p:nvSpPr>
          <p:cNvPr id="20" name="テキスト プレースホルダー 19"/>
          <p:cNvSpPr>
            <a:spLocks noGrp="1"/>
          </p:cNvSpPr>
          <p:nvPr>
            <p:ph type="body" sz="quarter" idx="36"/>
          </p:nvPr>
        </p:nvSpPr>
        <p:spPr/>
        <p:txBody>
          <a:bodyPr/>
          <a:lstStyle/>
          <a:p>
            <a:r>
              <a:rPr kumimoji="1" lang="en-US" altLang="ja-JP" dirty="0" smtClean="0"/>
              <a:t>UNDERSTAND</a:t>
            </a:r>
          </a:p>
          <a:p>
            <a:r>
              <a:rPr kumimoji="1" lang="en-US" altLang="ja-JP" dirty="0" smtClean="0"/>
              <a:t>PROBLEMS</a:t>
            </a:r>
            <a:endParaRPr kumimoji="1" lang="ja-JP" altLang="en-US" dirty="0"/>
          </a:p>
        </p:txBody>
      </p:sp>
      <p:sp>
        <p:nvSpPr>
          <p:cNvPr id="26" name="テキスト プレースホルダー 25"/>
          <p:cNvSpPr>
            <a:spLocks noGrp="1"/>
          </p:cNvSpPr>
          <p:nvPr>
            <p:ph type="body" sz="quarter" idx="47"/>
          </p:nvPr>
        </p:nvSpPr>
        <p:spPr/>
        <p:txBody>
          <a:bodyPr/>
          <a:lstStyle/>
          <a:p>
            <a:r>
              <a:rPr kumimoji="1" lang="en-US" altLang="ja-JP" dirty="0" smtClean="0"/>
              <a:t>RESARCH</a:t>
            </a:r>
            <a:br>
              <a:rPr kumimoji="1" lang="en-US" altLang="ja-JP" dirty="0" smtClean="0"/>
            </a:br>
            <a:r>
              <a:rPr kumimoji="1" lang="en-US" altLang="ja-JP" dirty="0" smtClean="0"/>
              <a:t>MARKET</a:t>
            </a:r>
            <a:endParaRPr kumimoji="1" lang="ja-JP" altLang="en-US" dirty="0"/>
          </a:p>
        </p:txBody>
      </p:sp>
      <p:sp>
        <p:nvSpPr>
          <p:cNvPr id="27" name="テキスト プレースホルダー 26"/>
          <p:cNvSpPr>
            <a:spLocks noGrp="1"/>
          </p:cNvSpPr>
          <p:nvPr>
            <p:ph type="body" sz="quarter" idx="48"/>
          </p:nvPr>
        </p:nvSpPr>
        <p:spPr/>
        <p:txBody>
          <a:bodyPr/>
          <a:lstStyle/>
          <a:p>
            <a:r>
              <a:rPr kumimoji="1" lang="en-US" altLang="ja-JP" dirty="0" smtClean="0"/>
              <a:t>LOOK INTERNALLY</a:t>
            </a:r>
            <a:endParaRPr kumimoji="1" lang="ja-JP" altLang="en-US" dirty="0"/>
          </a:p>
        </p:txBody>
      </p:sp>
      <p:sp>
        <p:nvSpPr>
          <p:cNvPr id="28" name="テキスト プレースホルダー 27"/>
          <p:cNvSpPr>
            <a:spLocks noGrp="1"/>
          </p:cNvSpPr>
          <p:nvPr>
            <p:ph type="body" sz="quarter" idx="49"/>
          </p:nvPr>
        </p:nvSpPr>
        <p:spPr/>
        <p:txBody>
          <a:bodyPr/>
          <a:lstStyle/>
          <a:p>
            <a:r>
              <a:rPr kumimoji="1" lang="en-US" altLang="ja-JP" dirty="0" smtClean="0"/>
              <a:t>DISCUSS HOW TO SOLVE THEM</a:t>
            </a:r>
            <a:endParaRPr kumimoji="1" lang="ja-JP" altLang="en-US" dirty="0"/>
          </a:p>
        </p:txBody>
      </p:sp>
      <p:sp>
        <p:nvSpPr>
          <p:cNvPr id="29" name="テキスト プレースホルダー 28"/>
          <p:cNvSpPr>
            <a:spLocks noGrp="1"/>
          </p:cNvSpPr>
          <p:nvPr>
            <p:ph type="body" sz="quarter" idx="50"/>
          </p:nvPr>
        </p:nvSpPr>
        <p:spPr/>
        <p:txBody>
          <a:bodyPr/>
          <a:lstStyle/>
          <a:p>
            <a:r>
              <a:rPr kumimoji="1" lang="en-US" altLang="ja-JP" dirty="0" smtClean="0"/>
              <a:t>TRY TO</a:t>
            </a:r>
          </a:p>
          <a:p>
            <a:r>
              <a:rPr kumimoji="1" lang="en-US" altLang="ja-JP" dirty="0" smtClean="0"/>
              <a:t>SOLVE THEM</a:t>
            </a:r>
            <a:endParaRPr kumimoji="1" lang="ja-JP" altLang="en-US" dirty="0"/>
          </a:p>
        </p:txBody>
      </p:sp>
      <p:sp>
        <p:nvSpPr>
          <p:cNvPr id="19" name="テキスト プレースホルダー 18"/>
          <p:cNvSpPr>
            <a:spLocks noGrp="1"/>
          </p:cNvSpPr>
          <p:nvPr>
            <p:ph type="body" sz="quarter" idx="35"/>
          </p:nvPr>
        </p:nvSpPr>
        <p:spPr/>
        <p:txBody>
          <a:bodyPr/>
          <a:lstStyle/>
          <a:p>
            <a:r>
              <a:rPr kumimoji="1" lang="en-US" altLang="ja-JP" dirty="0"/>
              <a:t>Mel te reque postea liberavisse. Fugit accumsan principes pri no. </a:t>
            </a:r>
            <a:r>
              <a:rPr kumimoji="1" lang="en-US" altLang="ja-JP" dirty="0">
                <a:solidFill>
                  <a:schemeClr val="accent2"/>
                </a:solidFill>
              </a:rPr>
              <a:t>Ullum persius contentiones et vis</a:t>
            </a:r>
            <a:r>
              <a:rPr kumimoji="1" lang="en-US" altLang="ja-JP" dirty="0"/>
              <a:t>, populo legendos principes ei vim.</a:t>
            </a:r>
            <a:endParaRPr kumimoji="1" lang="ja-JP" altLang="en-US" dirty="0"/>
          </a:p>
        </p:txBody>
      </p:sp>
      <p:sp>
        <p:nvSpPr>
          <p:cNvPr id="30" name="テキスト プレースホルダー 29"/>
          <p:cNvSpPr>
            <a:spLocks noGrp="1"/>
          </p:cNvSpPr>
          <p:nvPr>
            <p:ph type="body" sz="quarter" idx="51"/>
          </p:nvPr>
        </p:nvSpPr>
        <p:spPr/>
        <p:txBody>
          <a:bodyPr/>
          <a:lstStyle/>
          <a:p>
            <a:r>
              <a:rPr kumimoji="1" lang="en-US" altLang="ja-JP" dirty="0"/>
              <a:t>Id mel inani impetus argumentum, et porro aliquid civibus has, libris noluisse explicari per te. Ea tale prompta volutpat per, ea diam debitis qui.</a:t>
            </a:r>
            <a:endParaRPr kumimoji="1" lang="ja-JP" altLang="en-US" dirty="0"/>
          </a:p>
        </p:txBody>
      </p:sp>
      <p:sp>
        <p:nvSpPr>
          <p:cNvPr id="31" name="テキスト プレースホルダー 30"/>
          <p:cNvSpPr>
            <a:spLocks noGrp="1"/>
          </p:cNvSpPr>
          <p:nvPr>
            <p:ph type="body" sz="quarter" idx="52"/>
          </p:nvPr>
        </p:nvSpPr>
        <p:spPr/>
        <p:txBody>
          <a:bodyPr/>
          <a:lstStyle/>
          <a:p>
            <a:r>
              <a:rPr kumimoji="1" lang="en-US" altLang="ja-JP" dirty="0"/>
              <a:t>Admodum accommodare signiferumque in vix, </a:t>
            </a:r>
            <a:r>
              <a:rPr kumimoji="1" lang="en-US" altLang="ja-JP" dirty="0">
                <a:solidFill>
                  <a:schemeClr val="accent2"/>
                </a:solidFill>
              </a:rPr>
              <a:t>habemus consulatu ea vim, has te invidunt sensibus</a:t>
            </a:r>
            <a:r>
              <a:rPr kumimoji="1" lang="en-US" altLang="ja-JP" dirty="0"/>
              <a:t>. Sale causae lobortis nec ad, has vocent sapientem ei.</a:t>
            </a:r>
            <a:endParaRPr kumimoji="1" lang="ja-JP" altLang="en-US" dirty="0"/>
          </a:p>
        </p:txBody>
      </p:sp>
      <p:sp>
        <p:nvSpPr>
          <p:cNvPr id="32" name="テキスト プレースホルダー 31"/>
          <p:cNvSpPr>
            <a:spLocks noGrp="1"/>
          </p:cNvSpPr>
          <p:nvPr>
            <p:ph type="body" sz="quarter" idx="53"/>
          </p:nvPr>
        </p:nvSpPr>
        <p:spPr/>
        <p:txBody>
          <a:bodyPr/>
          <a:lstStyle/>
          <a:p>
            <a:r>
              <a:rPr kumimoji="1" lang="en-US" altLang="ja-JP" dirty="0"/>
              <a:t>Sensibus reprehendunt ei nec. Cu eam inermis petentium repudiandae. Id nam melius assentior efficiantur, mollis facilisi ad vel.</a:t>
            </a:r>
            <a:endParaRPr kumimoji="1" lang="ja-JP" altLang="en-US" dirty="0"/>
          </a:p>
        </p:txBody>
      </p:sp>
      <p:sp>
        <p:nvSpPr>
          <p:cNvPr id="33" name="テキスト プレースホルダー 32"/>
          <p:cNvSpPr>
            <a:spLocks noGrp="1"/>
          </p:cNvSpPr>
          <p:nvPr>
            <p:ph type="body" sz="quarter" idx="54"/>
          </p:nvPr>
        </p:nvSpPr>
        <p:spPr/>
        <p:txBody>
          <a:bodyPr/>
          <a:lstStyle/>
          <a:p>
            <a:r>
              <a:rPr kumimoji="1" lang="en-US" altLang="ja-JP" dirty="0"/>
              <a:t>Eu iudicabit definiebas vim. Ad his amet dicant perfecto, pri ex case prodesset, his meliore invenire et.</a:t>
            </a:r>
            <a:endParaRPr kumimoji="1" lang="ja-JP" altLang="en-US" dirty="0"/>
          </a:p>
        </p:txBody>
      </p:sp>
      <p:pic>
        <p:nvPicPr>
          <p:cNvPr id="12" name="図プレースホルダー 11"/>
          <p:cNvPicPr>
            <a:picLocks noGrp="1" noChangeAspect="1"/>
          </p:cNvPicPr>
          <p:nvPr>
            <p:ph type="pic" sz="quarter" idx="45"/>
          </p:nvPr>
        </p:nvPicPr>
        <p:blipFill>
          <a:blip r:embed="rId2" cstate="print">
            <a:extLst>
              <a:ext uri="{28A0092B-C50C-407E-A947-70E740481C1C}">
                <a14:useLocalDpi xmlns:a14="http://schemas.microsoft.com/office/drawing/2010/main" val="0"/>
              </a:ext>
            </a:extLst>
          </a:blip>
          <a:srcRect/>
          <a:stretch>
            <a:fillRect/>
          </a:stretch>
        </p:blipFill>
        <p:spPr/>
      </p:pic>
      <p:pic>
        <p:nvPicPr>
          <p:cNvPr id="13" name="図プレースホルダー 12"/>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a:stretch>
            <a:fillRect/>
          </a:stretch>
        </p:blipFill>
        <p:spPr/>
      </p:pic>
      <p:pic>
        <p:nvPicPr>
          <p:cNvPr id="11" name="図プレースホルダー 10"/>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a:stretch>
            <a:fillRect/>
          </a:stretch>
        </p:blipFill>
        <p:spPr/>
      </p:pic>
      <p:pic>
        <p:nvPicPr>
          <p:cNvPr id="10" name="図プレースホルダー 9"/>
          <p:cNvPicPr>
            <a:picLocks noGrp="1" noChangeAspect="1"/>
          </p:cNvPicPr>
          <p:nvPr>
            <p:ph type="pic" sz="quarter" idx="43"/>
          </p:nvPr>
        </p:nvPicPr>
        <p:blipFill>
          <a:blip r:embed="rId5"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42"/>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31661518"/>
      </p:ext>
    </p:extLst>
  </p:cSld>
  <p:clrMapOvr>
    <a:masterClrMapping/>
  </p:clrMapOvr>
  <p:transition spd="slow" advTm="8325">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dirty="0" smtClean="0"/>
              <a:t>HOW TO</a:t>
            </a:r>
          </a:p>
          <a:p>
            <a:r>
              <a:rPr kumimoji="1" lang="en-US" altLang="ja-JP" dirty="0" smtClean="0"/>
              <a:t>IMPROVE</a:t>
            </a:r>
          </a:p>
          <a:p>
            <a:r>
              <a:rPr kumimoji="1" lang="en-US" altLang="ja-JP" dirty="0" smtClean="0"/>
              <a:t>OUR</a:t>
            </a:r>
            <a:r>
              <a:rPr kumimoji="1" lang="en-US" altLang="ja-JP" dirty="0" smtClean="0">
                <a:solidFill>
                  <a:schemeClr val="accent1">
                    <a:lumMod val="50000"/>
                  </a:schemeClr>
                </a:solidFill>
              </a:rPr>
              <a:t>S</a:t>
            </a:r>
            <a:r>
              <a:rPr kumimoji="1" lang="en-US" altLang="ja-JP" dirty="0" smtClean="0"/>
              <a:t>ELVES?</a:t>
            </a:r>
            <a:endParaRPr kumimoji="1" lang="ja-JP" altLang="en-US" dirty="0"/>
          </a:p>
        </p:txBody>
      </p:sp>
      <p:sp>
        <p:nvSpPr>
          <p:cNvPr id="30" name="テキスト プレースホルダー 29"/>
          <p:cNvSpPr>
            <a:spLocks noGrp="1"/>
          </p:cNvSpPr>
          <p:nvPr>
            <p:ph type="body" sz="quarter" idx="23"/>
          </p:nvPr>
        </p:nvSpPr>
        <p:spPr/>
        <p:txBody>
          <a:bodyPr/>
          <a:lstStyle/>
          <a:p>
            <a:r>
              <a:rPr kumimoji="1" lang="en-US" altLang="ja-JP" dirty="0"/>
              <a:t>At cum elit labore scripta. Pri ut dicam prodesset. Eum at quis percipitur. Id eum dolore recusabo vulputate, justo civibus intellegat ne ius, sed omnes homero omnium te. Te vocibus voluptaria pro. Alia maluisset et eum, sea utamur appellantur ei</a:t>
            </a:r>
            <a:r>
              <a:rPr kumimoji="1" lang="en-US" altLang="ja-JP" dirty="0" smtClean="0"/>
              <a:t>.</a:t>
            </a:r>
            <a:endParaRPr kumimoji="1" lang="en-US" altLang="ja-JP" dirty="0"/>
          </a:p>
          <a:p>
            <a:r>
              <a:rPr kumimoji="1" lang="en-US" altLang="ja-JP" dirty="0"/>
              <a:t>Dictas docendi quaestio vel cu, eum tota putent graecis eu. Sit mentitum suavitate voluptaria an, elit dicunt usu an, sit in facilis indoctum. Assum timeam ei sed. </a:t>
            </a:r>
            <a:r>
              <a:rPr kumimoji="1" lang="en-US" altLang="ja-JP" dirty="0">
                <a:solidFill>
                  <a:schemeClr val="accent2"/>
                </a:solidFill>
              </a:rPr>
              <a:t>Suas accumsan deleniti id mei</a:t>
            </a:r>
            <a:r>
              <a:rPr kumimoji="1" lang="en-US" altLang="ja-JP" dirty="0"/>
              <a:t>, vero consetetur vix id. An vero modus convenire sit, no dicta fabellas pericula nam. Ne vivendo atomorum eum, et oratio utamur instructior est</a:t>
            </a:r>
            <a:r>
              <a:rPr kumimoji="1" lang="en-US" altLang="ja-JP" dirty="0" smtClean="0"/>
              <a:t>.</a:t>
            </a:r>
            <a:endParaRPr kumimoji="1" lang="en-US" altLang="ja-JP" dirty="0"/>
          </a:p>
          <a:p>
            <a:r>
              <a:rPr kumimoji="1" lang="en-US" altLang="ja-JP" dirty="0">
                <a:solidFill>
                  <a:schemeClr val="accent2"/>
                </a:solidFill>
              </a:rPr>
              <a:t>Pri ei aeterno aperiam menandri</a:t>
            </a:r>
            <a:r>
              <a:rPr kumimoji="1" lang="en-US" altLang="ja-JP" dirty="0"/>
              <a:t>, ius an platonem consetetur constituam. Ad vis amet causae reprehendunt, nec ea numquam oportere mnesarchum. Vim ne consulatu iracundia. Saepe malorum pri ei, ne per tacimates periculis democritum.</a:t>
            </a:r>
            <a:endParaRPr kumimoji="1" lang="ja-JP" altLang="en-US" dirty="0"/>
          </a:p>
        </p:txBody>
      </p:sp>
    </p:spTree>
    <p:extLst>
      <p:ext uri="{BB962C8B-B14F-4D97-AF65-F5344CB8AC3E}">
        <p14:creationId xmlns:p14="http://schemas.microsoft.com/office/powerpoint/2010/main" val="3423305440"/>
      </p:ext>
    </p:extLst>
  </p:cSld>
  <p:clrMapOvr>
    <a:masterClrMapping/>
  </p:clrMapOvr>
  <p:transition spd="slow" advTm="4548">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OLD SYSTEM WASTES COSTS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75</a:t>
            </a:fld>
            <a:endParaRPr lang="en-US" dirty="0"/>
          </a:p>
        </p:txBody>
      </p:sp>
      <p:sp>
        <p:nvSpPr>
          <p:cNvPr id="14" name="テキスト プレースホルダー 13"/>
          <p:cNvSpPr>
            <a:spLocks noGrp="1"/>
          </p:cNvSpPr>
          <p:nvPr>
            <p:ph type="body" sz="quarter" idx="16"/>
          </p:nvPr>
        </p:nvSpPr>
        <p:spPr/>
        <p:txBody>
          <a:bodyPr/>
          <a:lstStyle/>
          <a:p>
            <a:r>
              <a:rPr kumimoji="1" lang="en-US" altLang="ja-JP" dirty="0"/>
              <a:t>Nec gloriatur definitiones necessitatibus ei, has alii zril ne. </a:t>
            </a:r>
            <a:r>
              <a:rPr kumimoji="1" lang="en-US" altLang="ja-JP" dirty="0">
                <a:solidFill>
                  <a:schemeClr val="accent2"/>
                </a:solidFill>
              </a:rPr>
              <a:t>Dignissim definiebas his ea</a:t>
            </a:r>
            <a:r>
              <a:rPr kumimoji="1" lang="en-US" altLang="ja-JP" dirty="0"/>
              <a:t>. Qui at eius posse, suavitate disputando cu mel.</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smtClean="0"/>
              <a:t>GEAR 1</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a:t>Fuisset repudiare cum ex, commune inciderint mei ei, te vim primis facilisi. Mea omnes omnium omittam ne, unum utinam vel ei.</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GEAR 2</a:t>
            </a:r>
            <a:endParaRPr kumimoji="1" lang="ja-JP" altLang="en-US" dirty="0"/>
          </a:p>
        </p:txBody>
      </p:sp>
      <p:sp>
        <p:nvSpPr>
          <p:cNvPr id="18" name="テキスト プレースホルダー 17"/>
          <p:cNvSpPr>
            <a:spLocks noGrp="1"/>
          </p:cNvSpPr>
          <p:nvPr>
            <p:ph type="body" sz="quarter" idx="20"/>
          </p:nvPr>
        </p:nvSpPr>
        <p:spPr/>
        <p:txBody>
          <a:bodyPr/>
          <a:lstStyle/>
          <a:p>
            <a:r>
              <a:rPr kumimoji="1" lang="en-US" altLang="ja-JP" dirty="0"/>
              <a:t>Qui porro noluisse et. Quaeque habemus has cu, cum sensibus salutandi ne. </a:t>
            </a:r>
            <a:r>
              <a:rPr kumimoji="1" lang="en-US" altLang="ja-JP" dirty="0">
                <a:solidFill>
                  <a:schemeClr val="accent2"/>
                </a:solidFill>
              </a:rPr>
              <a:t>Cu vis iusto vulputate</a:t>
            </a:r>
            <a:r>
              <a:rPr kumimoji="1" lang="en-US" altLang="ja-JP" dirty="0"/>
              <a:t>. Has aeque splendide ex, primis omnesque eu his.</a:t>
            </a:r>
            <a:endParaRPr kumimoji="1" lang="ja-JP" altLang="en-US" dirty="0"/>
          </a:p>
        </p:txBody>
      </p:sp>
      <p:sp>
        <p:nvSpPr>
          <p:cNvPr id="19" name="テキスト プレースホルダー 18"/>
          <p:cNvSpPr>
            <a:spLocks noGrp="1"/>
          </p:cNvSpPr>
          <p:nvPr>
            <p:ph type="body" sz="quarter" idx="21"/>
          </p:nvPr>
        </p:nvSpPr>
        <p:spPr/>
        <p:txBody>
          <a:bodyPr/>
          <a:lstStyle/>
          <a:p>
            <a:r>
              <a:rPr kumimoji="1" lang="en-US" altLang="ja-JP" dirty="0"/>
              <a:t>GEAR </a:t>
            </a:r>
            <a:r>
              <a:rPr kumimoji="1" lang="en-US" altLang="ja-JP" dirty="0" smtClean="0"/>
              <a:t>5</a:t>
            </a:r>
            <a:endParaRPr kumimoji="1" lang="ja-JP" altLang="en-US" dirty="0"/>
          </a:p>
        </p:txBody>
      </p:sp>
      <p:sp>
        <p:nvSpPr>
          <p:cNvPr id="20" name="テキスト プレースホルダー 19"/>
          <p:cNvSpPr>
            <a:spLocks noGrp="1"/>
          </p:cNvSpPr>
          <p:nvPr>
            <p:ph type="body" sz="quarter" idx="22"/>
          </p:nvPr>
        </p:nvSpPr>
        <p:spPr/>
        <p:txBody>
          <a:bodyPr/>
          <a:lstStyle/>
          <a:p>
            <a:r>
              <a:rPr kumimoji="1" lang="en-US" altLang="ja-JP" dirty="0"/>
              <a:t>Sint soleat eruditi quo et. Vel ut eligendi argumentum, mei at fabellas salutandi gloriatur. Mea bonorum suscipiantur ea, at modus iudicabit necessitatibus mei.</a:t>
            </a:r>
            <a:endParaRPr kumimoji="1" lang="ja-JP" altLang="en-US" dirty="0"/>
          </a:p>
        </p:txBody>
      </p:sp>
      <p:sp>
        <p:nvSpPr>
          <p:cNvPr id="21" name="テキスト プレースホルダー 20"/>
          <p:cNvSpPr>
            <a:spLocks noGrp="1"/>
          </p:cNvSpPr>
          <p:nvPr>
            <p:ph type="body" sz="quarter" idx="23"/>
          </p:nvPr>
        </p:nvSpPr>
        <p:spPr/>
        <p:txBody>
          <a:bodyPr/>
          <a:lstStyle/>
          <a:p>
            <a:r>
              <a:rPr kumimoji="1" lang="en-US" altLang="ja-JP" dirty="0"/>
              <a:t>GEAR </a:t>
            </a:r>
            <a:r>
              <a:rPr kumimoji="1" lang="en-US" altLang="ja-JP" dirty="0" smtClean="0"/>
              <a:t>4</a:t>
            </a:r>
            <a:endParaRPr kumimoji="1" lang="ja-JP" altLang="en-US" dirty="0"/>
          </a:p>
        </p:txBody>
      </p:sp>
      <p:sp>
        <p:nvSpPr>
          <p:cNvPr id="22" name="テキスト プレースホルダー 21"/>
          <p:cNvSpPr>
            <a:spLocks noGrp="1"/>
          </p:cNvSpPr>
          <p:nvPr>
            <p:ph type="body" sz="quarter" idx="24"/>
          </p:nvPr>
        </p:nvSpPr>
        <p:spPr/>
        <p:txBody>
          <a:bodyPr/>
          <a:lstStyle/>
          <a:p>
            <a:r>
              <a:rPr kumimoji="1" lang="en-US" altLang="ja-JP" dirty="0"/>
              <a:t>In his errem eloquentiam. Quo cu ceteros disputationi mediocritatem, ea impetus numquam democritum </a:t>
            </a:r>
            <a:r>
              <a:rPr kumimoji="1" lang="en-US" altLang="ja-JP" dirty="0" smtClean="0"/>
              <a:t>sit.</a:t>
            </a:r>
            <a:endParaRPr kumimoji="1" lang="ja-JP" altLang="en-US" dirty="0"/>
          </a:p>
        </p:txBody>
      </p:sp>
      <p:sp>
        <p:nvSpPr>
          <p:cNvPr id="23" name="テキスト プレースホルダー 22"/>
          <p:cNvSpPr>
            <a:spLocks noGrp="1"/>
          </p:cNvSpPr>
          <p:nvPr>
            <p:ph type="body" sz="quarter" idx="25"/>
          </p:nvPr>
        </p:nvSpPr>
        <p:spPr/>
        <p:txBody>
          <a:bodyPr/>
          <a:lstStyle/>
          <a:p>
            <a:r>
              <a:rPr kumimoji="1" lang="en-US" altLang="ja-JP" dirty="0"/>
              <a:t>GEAR 3</a:t>
            </a:r>
            <a:endParaRPr kumimoji="1" lang="ja-JP" altLang="en-US" dirty="0"/>
          </a:p>
        </p:txBody>
      </p:sp>
    </p:spTree>
    <p:extLst>
      <p:ext uri="{BB962C8B-B14F-4D97-AF65-F5344CB8AC3E}">
        <p14:creationId xmlns:p14="http://schemas.microsoft.com/office/powerpoint/2010/main" val="1743968900"/>
      </p:ext>
    </p:extLst>
  </p:cSld>
  <p:clrMapOvr>
    <a:masterClrMapping/>
  </p:clrMapOvr>
  <p:transition spd="slow" advTm="8419">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smtClean="0"/>
              <a:t>SMOOTH &amp; SIMPLE LOOP</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76</a:t>
            </a:fld>
            <a:endParaRPr lang="en-US" dirty="0"/>
          </a:p>
        </p:txBody>
      </p:sp>
      <p:sp>
        <p:nvSpPr>
          <p:cNvPr id="19" name="テキスト プレースホルダー 18"/>
          <p:cNvSpPr>
            <a:spLocks noGrp="1"/>
          </p:cNvSpPr>
          <p:nvPr>
            <p:ph type="body" sz="quarter" idx="31"/>
          </p:nvPr>
        </p:nvSpPr>
        <p:spPr/>
        <p:txBody>
          <a:bodyPr/>
          <a:lstStyle/>
          <a:p>
            <a:r>
              <a:rPr kumimoji="1" lang="en-US" altLang="ja-JP" dirty="0"/>
              <a:t>At ocurreret deseruisse instructior eum, harum timeam cotidieque sed in. Sit menandri intellegam inciderint at, novum diceret ad qui.</a:t>
            </a:r>
            <a:endParaRPr kumimoji="1" lang="ja-JP" altLang="en-US" dirty="0"/>
          </a:p>
        </p:txBody>
      </p:sp>
      <p:sp>
        <p:nvSpPr>
          <p:cNvPr id="20" name="テキスト プレースホルダー 19"/>
          <p:cNvSpPr>
            <a:spLocks noGrp="1"/>
          </p:cNvSpPr>
          <p:nvPr>
            <p:ph type="body" sz="quarter" idx="32"/>
          </p:nvPr>
        </p:nvSpPr>
        <p:spPr/>
        <p:txBody>
          <a:bodyPr/>
          <a:lstStyle/>
          <a:p>
            <a:r>
              <a:rPr kumimoji="1" lang="en-US" altLang="ja-JP" dirty="0" smtClean="0"/>
              <a:t>PROPOSAL PLANS</a:t>
            </a:r>
            <a:endParaRPr kumimoji="1" lang="ja-JP" altLang="en-US" dirty="0"/>
          </a:p>
        </p:txBody>
      </p:sp>
      <p:sp>
        <p:nvSpPr>
          <p:cNvPr id="21" name="テキスト プレースホルダー 20"/>
          <p:cNvSpPr>
            <a:spLocks noGrp="1"/>
          </p:cNvSpPr>
          <p:nvPr>
            <p:ph type="body" sz="quarter" idx="33"/>
          </p:nvPr>
        </p:nvSpPr>
        <p:spPr/>
        <p:txBody>
          <a:bodyPr/>
          <a:lstStyle/>
          <a:p>
            <a:r>
              <a:rPr kumimoji="1" lang="en-US" altLang="ja-JP" dirty="0"/>
              <a:t>Enim choro iudicabit ex vel. Nam ad ridens denique oporteat, pri id decore malorum, dicit inermis an cum. Etiam praesent in mel, mel te quem atomorum repudiare. </a:t>
            </a:r>
            <a:endParaRPr kumimoji="1" lang="ja-JP" altLang="en-US" dirty="0"/>
          </a:p>
        </p:txBody>
      </p:sp>
      <p:sp>
        <p:nvSpPr>
          <p:cNvPr id="22" name="テキスト プレースホルダー 21"/>
          <p:cNvSpPr>
            <a:spLocks noGrp="1"/>
          </p:cNvSpPr>
          <p:nvPr>
            <p:ph type="body" sz="quarter" idx="34"/>
          </p:nvPr>
        </p:nvSpPr>
        <p:spPr/>
        <p:txBody>
          <a:bodyPr/>
          <a:lstStyle/>
          <a:p>
            <a:r>
              <a:rPr kumimoji="1" lang="en-US" altLang="ja-JP" dirty="0" smtClean="0"/>
              <a:t>DISCUSS TEHM </a:t>
            </a:r>
          </a:p>
          <a:p>
            <a:r>
              <a:rPr kumimoji="1" lang="en-US" altLang="ja-JP" dirty="0" smtClean="0"/>
              <a:t>IN A SMALL TEAM</a:t>
            </a:r>
            <a:endParaRPr kumimoji="1" lang="ja-JP" altLang="en-US" dirty="0"/>
          </a:p>
        </p:txBody>
      </p:sp>
      <p:sp>
        <p:nvSpPr>
          <p:cNvPr id="23" name="テキスト プレースホルダー 22"/>
          <p:cNvSpPr>
            <a:spLocks noGrp="1"/>
          </p:cNvSpPr>
          <p:nvPr>
            <p:ph type="body" sz="quarter" idx="35"/>
          </p:nvPr>
        </p:nvSpPr>
        <p:spPr/>
        <p:txBody>
          <a:bodyPr/>
          <a:lstStyle/>
          <a:p>
            <a:r>
              <a:rPr kumimoji="1" lang="en-US" altLang="ja-JP" dirty="0"/>
              <a:t>In inciderint appellantur conclusionemque pro. No clita omnium ponderum nec. Mei ne alii doctus, eu aliquam reprehendunt sed.</a:t>
            </a:r>
            <a:endParaRPr kumimoji="1" lang="ja-JP" altLang="en-US" dirty="0"/>
          </a:p>
        </p:txBody>
      </p:sp>
      <p:sp>
        <p:nvSpPr>
          <p:cNvPr id="24" name="テキスト プレースホルダー 23"/>
          <p:cNvSpPr>
            <a:spLocks noGrp="1"/>
          </p:cNvSpPr>
          <p:nvPr>
            <p:ph type="body" sz="quarter" idx="36"/>
          </p:nvPr>
        </p:nvSpPr>
        <p:spPr/>
        <p:txBody>
          <a:bodyPr/>
          <a:lstStyle/>
          <a:p>
            <a:r>
              <a:rPr kumimoji="1" lang="en-US" altLang="ja-JP" dirty="0" smtClean="0"/>
              <a:t>WEEKLY </a:t>
            </a:r>
          </a:p>
          <a:p>
            <a:r>
              <a:rPr kumimoji="1" lang="en-US" altLang="ja-JP" dirty="0" smtClean="0"/>
              <a:t>GO/NO-GO MEETING</a:t>
            </a:r>
            <a:endParaRPr kumimoji="1" lang="ja-JP" altLang="en-US" dirty="0"/>
          </a:p>
        </p:txBody>
      </p:sp>
      <p:sp>
        <p:nvSpPr>
          <p:cNvPr id="25" name="テキスト プレースホルダー 24"/>
          <p:cNvSpPr>
            <a:spLocks noGrp="1"/>
          </p:cNvSpPr>
          <p:nvPr>
            <p:ph type="body" sz="quarter" idx="37"/>
          </p:nvPr>
        </p:nvSpPr>
        <p:spPr/>
        <p:txBody>
          <a:bodyPr/>
          <a:lstStyle/>
          <a:p>
            <a:r>
              <a:rPr kumimoji="1" lang="en-US" altLang="ja-JP" dirty="0"/>
              <a:t>Ex sea erant integre, at nominavi eleifend nam. Eirmod denique conclusionemque est in. Constituto conclusionemque ut sit. Id lorem diceret utroque nam. </a:t>
            </a:r>
            <a:endParaRPr kumimoji="1" lang="ja-JP" altLang="en-US" dirty="0"/>
          </a:p>
        </p:txBody>
      </p:sp>
      <p:sp>
        <p:nvSpPr>
          <p:cNvPr id="26" name="テキスト プレースホルダー 25"/>
          <p:cNvSpPr>
            <a:spLocks noGrp="1"/>
          </p:cNvSpPr>
          <p:nvPr>
            <p:ph type="body" sz="quarter" idx="38"/>
          </p:nvPr>
        </p:nvSpPr>
        <p:spPr/>
        <p:txBody>
          <a:bodyPr/>
          <a:lstStyle/>
          <a:p>
            <a:r>
              <a:rPr kumimoji="1" lang="en-US" altLang="ja-JP" dirty="0" smtClean="0"/>
              <a:t>APPROVE THEM</a:t>
            </a:r>
          </a:p>
          <a:p>
            <a:r>
              <a:rPr kumimoji="1" lang="en-US" altLang="ja-JP" dirty="0" smtClean="0"/>
              <a:t>BY A TEAM  LEADER</a:t>
            </a:r>
            <a:endParaRPr kumimoji="1" lang="ja-JP" altLang="en-US" dirty="0"/>
          </a:p>
        </p:txBody>
      </p:sp>
      <p:sp>
        <p:nvSpPr>
          <p:cNvPr id="2" name="図プレースホルダー 1"/>
          <p:cNvSpPr>
            <a:spLocks noGrp="1"/>
          </p:cNvSpPr>
          <p:nvPr>
            <p:ph type="pic" sz="quarter" idx="39"/>
          </p:nvPr>
        </p:nvSpPr>
        <p:spPr/>
      </p:sp>
      <p:sp>
        <p:nvSpPr>
          <p:cNvPr id="5" name="図プレースホルダー 4"/>
          <p:cNvSpPr>
            <a:spLocks noGrp="1"/>
          </p:cNvSpPr>
          <p:nvPr>
            <p:ph type="pic" sz="quarter" idx="42"/>
          </p:nvPr>
        </p:nvSpPr>
        <p:spPr/>
      </p:sp>
      <p:sp>
        <p:nvSpPr>
          <p:cNvPr id="6" name="図プレースホルダー 5"/>
          <p:cNvSpPr>
            <a:spLocks noGrp="1"/>
          </p:cNvSpPr>
          <p:nvPr>
            <p:ph type="pic" sz="quarter" idx="41"/>
          </p:nvPr>
        </p:nvSpPr>
        <p:spPr/>
      </p:sp>
      <p:sp>
        <p:nvSpPr>
          <p:cNvPr id="7" name="図プレースホルダー 6"/>
          <p:cNvSpPr>
            <a:spLocks noGrp="1"/>
          </p:cNvSpPr>
          <p:nvPr>
            <p:ph type="pic" sz="quarter" idx="40"/>
          </p:nvPr>
        </p:nvSpPr>
        <p:spPr/>
      </p:sp>
    </p:spTree>
    <p:extLst>
      <p:ext uri="{BB962C8B-B14F-4D97-AF65-F5344CB8AC3E}">
        <p14:creationId xmlns:p14="http://schemas.microsoft.com/office/powerpoint/2010/main" val="3111278227"/>
      </p:ext>
    </p:extLst>
  </p:cSld>
  <p:clrMapOvr>
    <a:masterClrMapping/>
  </p:clrMapOvr>
  <p:transition spd="slow" advTm="8319">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77</a:t>
            </a:fld>
            <a:endParaRPr lang="en-US" dirty="0"/>
          </a:p>
        </p:txBody>
      </p:sp>
      <p:sp>
        <p:nvSpPr>
          <p:cNvPr id="14" name="テキスト プレースホルダー 13"/>
          <p:cNvSpPr>
            <a:spLocks noGrp="1"/>
          </p:cNvSpPr>
          <p:nvPr>
            <p:ph type="body" sz="quarter" idx="18"/>
          </p:nvPr>
        </p:nvSpPr>
        <p:spPr/>
        <p:txBody>
          <a:bodyPr/>
          <a:lstStyle/>
          <a:p>
            <a:r>
              <a:rPr kumimoji="1" lang="en-US" altLang="ja-JP" dirty="0" smtClean="0"/>
              <a:t>LAYER 1</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LAYER 2</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a:t>LAYER 3</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LAYER 4</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en-US" altLang="ja-JP" dirty="0"/>
              <a:t>LAYER 5</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LAYER 6</a:t>
            </a:r>
            <a:endParaRPr kumimoji="1" lang="ja-JP" altLang="en-US" dirty="0"/>
          </a:p>
        </p:txBody>
      </p:sp>
      <p:sp>
        <p:nvSpPr>
          <p:cNvPr id="20" name="テキスト プレースホルダー 19"/>
          <p:cNvSpPr>
            <a:spLocks noGrp="1"/>
          </p:cNvSpPr>
          <p:nvPr>
            <p:ph type="body" sz="quarter" idx="24"/>
          </p:nvPr>
        </p:nvSpPr>
        <p:spPr/>
        <p:txBody>
          <a:bodyPr/>
          <a:lstStyle/>
          <a:p>
            <a:r>
              <a:rPr kumimoji="1" lang="en-US" altLang="ja-JP" dirty="0"/>
              <a:t>Nec at forensibus instructior. Ea fugit mollis vel, nam tantas eruditi corpora </a:t>
            </a:r>
            <a:r>
              <a:rPr kumimoji="1" lang="en-US" altLang="ja-JP" dirty="0" smtClean="0"/>
              <a:t>eu.</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LAYER 6</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Ne primis impetus vivendo ius, usu eros ferri ei. His cu vitae utinam </a:t>
            </a:r>
            <a:r>
              <a:rPr kumimoji="1" lang="en-US" altLang="ja-JP" dirty="0" smtClean="0"/>
              <a:t>volutpat.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LAYER 4</a:t>
            </a:r>
            <a:endParaRPr kumimoji="1" lang="ja-JP" altLang="en-US" dirty="0"/>
          </a:p>
        </p:txBody>
      </p:sp>
      <p:sp>
        <p:nvSpPr>
          <p:cNvPr id="24" name="テキスト プレースホルダー 23"/>
          <p:cNvSpPr>
            <a:spLocks noGrp="1"/>
          </p:cNvSpPr>
          <p:nvPr>
            <p:ph type="body" sz="quarter" idx="28"/>
          </p:nvPr>
        </p:nvSpPr>
        <p:spPr/>
        <p:txBody>
          <a:bodyPr/>
          <a:lstStyle/>
          <a:p>
            <a:r>
              <a:rPr kumimoji="1" lang="en-US" altLang="ja-JP" dirty="0"/>
              <a:t>Nec cu nisl legere, in duo minim tibique. No delectus inciderint </a:t>
            </a:r>
            <a:r>
              <a:rPr kumimoji="1" lang="en-US" altLang="ja-JP" dirty="0" smtClean="0"/>
              <a:t>mel.</a:t>
            </a:r>
            <a:endParaRPr kumimoji="1" lang="ja-JP" altLang="en-US" dirty="0"/>
          </a:p>
        </p:txBody>
      </p:sp>
      <p:sp>
        <p:nvSpPr>
          <p:cNvPr id="25" name="テキスト プレースホルダー 24"/>
          <p:cNvSpPr>
            <a:spLocks noGrp="1"/>
          </p:cNvSpPr>
          <p:nvPr>
            <p:ph type="body" sz="quarter" idx="29"/>
          </p:nvPr>
        </p:nvSpPr>
        <p:spPr/>
        <p:txBody>
          <a:bodyPr/>
          <a:lstStyle/>
          <a:p>
            <a:r>
              <a:rPr kumimoji="1" lang="en-US" altLang="ja-JP" dirty="0"/>
              <a:t>LAYER 2</a:t>
            </a:r>
            <a:endParaRPr kumimoji="1" lang="ja-JP" altLang="en-US" dirty="0"/>
          </a:p>
        </p:txBody>
      </p:sp>
      <p:sp>
        <p:nvSpPr>
          <p:cNvPr id="26" name="テキスト プレースホルダー 25"/>
          <p:cNvSpPr>
            <a:spLocks noGrp="1"/>
          </p:cNvSpPr>
          <p:nvPr>
            <p:ph type="body" sz="quarter" idx="30"/>
          </p:nvPr>
        </p:nvSpPr>
        <p:spPr/>
        <p:txBody>
          <a:bodyPr/>
          <a:lstStyle/>
          <a:p>
            <a:r>
              <a:rPr kumimoji="1" lang="en-US" altLang="ja-JP" dirty="0"/>
              <a:t>Est amet munere appareat an, gubergren quaerendum vel no.</a:t>
            </a:r>
            <a:endParaRPr kumimoji="1" lang="ja-JP" altLang="en-US" dirty="0"/>
          </a:p>
        </p:txBody>
      </p:sp>
      <p:sp>
        <p:nvSpPr>
          <p:cNvPr id="27" name="テキスト プレースホルダー 26"/>
          <p:cNvSpPr>
            <a:spLocks noGrp="1"/>
          </p:cNvSpPr>
          <p:nvPr>
            <p:ph type="body" sz="quarter" idx="31"/>
          </p:nvPr>
        </p:nvSpPr>
        <p:spPr/>
        <p:txBody>
          <a:bodyPr/>
          <a:lstStyle/>
          <a:p>
            <a:r>
              <a:rPr kumimoji="1" lang="en-US" altLang="ja-JP" dirty="0"/>
              <a:t>LAYER </a:t>
            </a:r>
            <a:r>
              <a:rPr kumimoji="1" lang="en-US" altLang="ja-JP" dirty="0" smtClean="0"/>
              <a:t>5</a:t>
            </a:r>
            <a:endParaRPr kumimoji="1" lang="ja-JP" altLang="en-US" dirty="0"/>
          </a:p>
        </p:txBody>
      </p:sp>
      <p:sp>
        <p:nvSpPr>
          <p:cNvPr id="28" name="テキスト プレースホルダー 27"/>
          <p:cNvSpPr>
            <a:spLocks noGrp="1"/>
          </p:cNvSpPr>
          <p:nvPr>
            <p:ph type="body" sz="quarter" idx="32"/>
          </p:nvPr>
        </p:nvSpPr>
        <p:spPr/>
        <p:txBody>
          <a:bodyPr/>
          <a:lstStyle/>
          <a:p>
            <a:r>
              <a:rPr kumimoji="1" lang="en-US" altLang="ja-JP" dirty="0"/>
              <a:t>Prodesset adolescens ne per. Sale laoreet reformidans vel ei, in vix </a:t>
            </a:r>
            <a:r>
              <a:rPr kumimoji="1" lang="en-US" altLang="ja-JP" dirty="0" smtClean="0"/>
              <a:t>noster.</a:t>
            </a:r>
            <a:endParaRPr kumimoji="1" lang="ja-JP" altLang="en-US" dirty="0"/>
          </a:p>
        </p:txBody>
      </p:sp>
      <p:sp>
        <p:nvSpPr>
          <p:cNvPr id="29" name="テキスト プレースホルダー 28"/>
          <p:cNvSpPr>
            <a:spLocks noGrp="1"/>
          </p:cNvSpPr>
          <p:nvPr>
            <p:ph type="body" sz="quarter" idx="33"/>
          </p:nvPr>
        </p:nvSpPr>
        <p:spPr/>
        <p:txBody>
          <a:bodyPr/>
          <a:lstStyle/>
          <a:p>
            <a:r>
              <a:rPr kumimoji="1" lang="en-US" altLang="ja-JP" dirty="0"/>
              <a:t>LAYER 3</a:t>
            </a:r>
            <a:endParaRPr kumimoji="1" lang="ja-JP" altLang="en-US" dirty="0"/>
          </a:p>
        </p:txBody>
      </p:sp>
      <p:sp>
        <p:nvSpPr>
          <p:cNvPr id="30" name="テキスト プレースホルダー 29"/>
          <p:cNvSpPr>
            <a:spLocks noGrp="1"/>
          </p:cNvSpPr>
          <p:nvPr>
            <p:ph type="body" sz="quarter" idx="34"/>
          </p:nvPr>
        </p:nvSpPr>
        <p:spPr/>
        <p:txBody>
          <a:bodyPr/>
          <a:lstStyle/>
          <a:p>
            <a:r>
              <a:rPr kumimoji="1" lang="en-US" altLang="ja-JP" dirty="0"/>
              <a:t>Te blandit insolens per, id sonet graecis expetenda vix, et eos omnis constituto.</a:t>
            </a:r>
            <a:endParaRPr kumimoji="1" lang="ja-JP" altLang="en-US" dirty="0"/>
          </a:p>
        </p:txBody>
      </p:sp>
      <p:sp>
        <p:nvSpPr>
          <p:cNvPr id="31" name="テキスト プレースホルダー 30"/>
          <p:cNvSpPr>
            <a:spLocks noGrp="1"/>
          </p:cNvSpPr>
          <p:nvPr>
            <p:ph type="body" sz="quarter" idx="35"/>
          </p:nvPr>
        </p:nvSpPr>
        <p:spPr/>
        <p:txBody>
          <a:bodyPr/>
          <a:lstStyle/>
          <a:p>
            <a:r>
              <a:rPr kumimoji="1" lang="en-US" altLang="ja-JP" dirty="0" smtClean="0"/>
              <a:t>LAYER 1</a:t>
            </a:r>
            <a:endParaRPr kumimoji="1" lang="ja-JP" altLang="en-US" dirty="0"/>
          </a:p>
        </p:txBody>
      </p:sp>
    </p:spTree>
    <p:extLst>
      <p:ext uri="{BB962C8B-B14F-4D97-AF65-F5344CB8AC3E}">
        <p14:creationId xmlns:p14="http://schemas.microsoft.com/office/powerpoint/2010/main" val="3330454355"/>
      </p:ext>
    </p:extLst>
  </p:cSld>
  <p:clrMapOvr>
    <a:masterClrMapping/>
  </p:clrMapOvr>
  <p:transition spd="slow" advTm="11969">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18" name="タイトル 17"/>
          <p:cNvSpPr>
            <a:spLocks noGrp="1"/>
          </p:cNvSpPr>
          <p:nvPr>
            <p:ph type="title"/>
          </p:nvPr>
        </p:nvSpPr>
        <p:spPr/>
        <p:txBody>
          <a:bodyPr/>
          <a:lstStyle/>
          <a:p>
            <a:r>
              <a:rPr kumimoji="1" lang="en-US" altLang="ja-JP" dirty="0" smtClean="0"/>
              <a:t>4 WAYS TO SOLVE OUR PROBLEMS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78</a:t>
            </a:fld>
            <a:endParaRPr lang="en-US" dirty="0"/>
          </a:p>
        </p:txBody>
      </p:sp>
      <p:sp>
        <p:nvSpPr>
          <p:cNvPr id="20" name="テキスト プレースホルダー 19"/>
          <p:cNvSpPr>
            <a:spLocks noGrp="1"/>
          </p:cNvSpPr>
          <p:nvPr>
            <p:ph type="body" sz="quarter" idx="13"/>
          </p:nvPr>
        </p:nvSpPr>
        <p:spPr/>
        <p:txBody>
          <a:bodyPr/>
          <a:lstStyle/>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Dicunt bonorum fierent vis ut, doming appellantur et qui, eum indoctum gloriatur eu. Vis id melius deserunt, ne dictas dicunt usu. Vide sanctus mei ei. </a:t>
            </a:r>
            <a:endParaRPr kumimoji="1" lang="en-US" altLang="ja-JP" dirty="0" smtClean="0"/>
          </a:p>
          <a:p>
            <a:r>
              <a:rPr kumimoji="1" lang="en-US" altLang="ja-JP" dirty="0" smtClean="0"/>
              <a:t>An </a:t>
            </a:r>
            <a:r>
              <a:rPr kumimoji="1" lang="en-US" altLang="ja-JP" dirty="0"/>
              <a:t>vix nibh recusabo contentiones, debet choro an ius. </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en-US" altLang="ja-JP" dirty="0" smtClean="0"/>
              <a:t>NOT EASY, BUT NOT IMPOSSIBLE</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smtClean="0"/>
              <a:t>1</a:t>
            </a:r>
            <a:endParaRPr kumimoji="1" lang="ja-JP" altLang="en-US" dirty="0"/>
          </a:p>
        </p:txBody>
      </p:sp>
      <p:sp>
        <p:nvSpPr>
          <p:cNvPr id="24" name="テキスト プレースホルダー 23"/>
          <p:cNvSpPr>
            <a:spLocks noGrp="1"/>
          </p:cNvSpPr>
          <p:nvPr>
            <p:ph type="body" sz="quarter" idx="19"/>
          </p:nvPr>
        </p:nvSpPr>
        <p:spPr/>
        <p:txBody>
          <a:bodyPr/>
          <a:lstStyle/>
          <a:p>
            <a:endParaRPr kumimoji="1" lang="ja-JP" altLang="en-US"/>
          </a:p>
        </p:txBody>
      </p:sp>
      <p:sp>
        <p:nvSpPr>
          <p:cNvPr id="25" name="テキスト プレースホルダー 24"/>
          <p:cNvSpPr>
            <a:spLocks noGrp="1"/>
          </p:cNvSpPr>
          <p:nvPr>
            <p:ph type="body" sz="quarter" idx="20"/>
          </p:nvPr>
        </p:nvSpPr>
        <p:spPr/>
        <p:txBody>
          <a:bodyPr/>
          <a:lstStyle/>
          <a:p>
            <a:r>
              <a:rPr kumimoji="1" lang="en-US" altLang="ja-JP" dirty="0"/>
              <a:t>Eu iudicabit definiebas vim. Ad his amet dicant perfecto, pri ex case prodesset, his meliore invenire et. </a:t>
            </a:r>
            <a:endParaRPr kumimoji="1" lang="ja-JP" altLang="en-US" dirty="0"/>
          </a:p>
        </p:txBody>
      </p:sp>
      <p:sp>
        <p:nvSpPr>
          <p:cNvPr id="26" name="テキスト プレースホルダー 25"/>
          <p:cNvSpPr>
            <a:spLocks noGrp="1"/>
          </p:cNvSpPr>
          <p:nvPr>
            <p:ph type="body" sz="quarter" idx="21"/>
          </p:nvPr>
        </p:nvSpPr>
        <p:spPr/>
        <p:txBody>
          <a:bodyPr/>
          <a:lstStyle/>
          <a:p>
            <a:r>
              <a:rPr kumimoji="1" lang="en-US" altLang="ja-JP" dirty="0" smtClean="0"/>
              <a:t>2</a:t>
            </a:r>
            <a:endParaRPr kumimoji="1" lang="ja-JP" altLang="en-US" dirty="0"/>
          </a:p>
        </p:txBody>
      </p:sp>
      <p:sp>
        <p:nvSpPr>
          <p:cNvPr id="27" name="テキスト プレースホルダー 26"/>
          <p:cNvSpPr>
            <a:spLocks noGrp="1"/>
          </p:cNvSpPr>
          <p:nvPr>
            <p:ph type="body" sz="quarter" idx="22"/>
          </p:nvPr>
        </p:nvSpPr>
        <p:spPr/>
        <p:txBody>
          <a:bodyPr/>
          <a:lstStyle/>
          <a:p>
            <a:endParaRPr kumimoji="1" lang="ja-JP" altLang="en-US"/>
          </a:p>
        </p:txBody>
      </p:sp>
      <p:sp>
        <p:nvSpPr>
          <p:cNvPr id="28" name="テキスト プレースホルダー 27"/>
          <p:cNvSpPr>
            <a:spLocks noGrp="1"/>
          </p:cNvSpPr>
          <p:nvPr>
            <p:ph type="body" sz="quarter" idx="23"/>
          </p:nvPr>
        </p:nvSpPr>
        <p:spPr/>
        <p:txBody>
          <a:bodyPr/>
          <a:lstStyle/>
          <a:p>
            <a:r>
              <a:rPr kumimoji="1" lang="en-US" altLang="ja-JP" dirty="0"/>
              <a:t>Te ridens prompta pri, ne nam dicat mandamus, quaestio senserit an mei.</a:t>
            </a:r>
            <a:endParaRPr kumimoji="1" lang="ja-JP" altLang="en-US" dirty="0"/>
          </a:p>
        </p:txBody>
      </p:sp>
      <p:sp>
        <p:nvSpPr>
          <p:cNvPr id="29" name="テキスト プレースホルダー 28"/>
          <p:cNvSpPr>
            <a:spLocks noGrp="1"/>
          </p:cNvSpPr>
          <p:nvPr>
            <p:ph type="body" sz="quarter" idx="24"/>
          </p:nvPr>
        </p:nvSpPr>
        <p:spPr/>
        <p:txBody>
          <a:bodyPr/>
          <a:lstStyle/>
          <a:p>
            <a:r>
              <a:rPr kumimoji="1" lang="en-US" altLang="ja-JP" dirty="0" smtClean="0"/>
              <a:t>3</a:t>
            </a:r>
            <a:endParaRPr kumimoji="1" lang="ja-JP" altLang="en-US" dirty="0"/>
          </a:p>
        </p:txBody>
      </p:sp>
      <p:sp>
        <p:nvSpPr>
          <p:cNvPr id="30" name="テキスト プレースホルダー 29"/>
          <p:cNvSpPr>
            <a:spLocks noGrp="1"/>
          </p:cNvSpPr>
          <p:nvPr>
            <p:ph type="body" sz="quarter" idx="25"/>
          </p:nvPr>
        </p:nvSpPr>
        <p:spPr/>
        <p:txBody>
          <a:bodyPr/>
          <a:lstStyle/>
          <a:p>
            <a:endParaRPr kumimoji="1" lang="ja-JP" altLang="en-US"/>
          </a:p>
        </p:txBody>
      </p:sp>
      <p:sp>
        <p:nvSpPr>
          <p:cNvPr id="31" name="テキスト プレースホルダー 30"/>
          <p:cNvSpPr>
            <a:spLocks noGrp="1"/>
          </p:cNvSpPr>
          <p:nvPr>
            <p:ph type="body" sz="quarter" idx="26"/>
          </p:nvPr>
        </p:nvSpPr>
        <p:spPr/>
        <p:txBody>
          <a:bodyPr/>
          <a:lstStyle/>
          <a:p>
            <a:r>
              <a:rPr kumimoji="1" lang="en-US" altLang="ja-JP" dirty="0"/>
              <a:t>Vim ridens posidonium appellantur ei, dictas liberavisse est ea.</a:t>
            </a:r>
            <a:endParaRPr kumimoji="1" lang="ja-JP" altLang="en-US" dirty="0"/>
          </a:p>
        </p:txBody>
      </p:sp>
      <p:sp>
        <p:nvSpPr>
          <p:cNvPr id="32" name="テキスト プレースホルダー 31"/>
          <p:cNvSpPr>
            <a:spLocks noGrp="1"/>
          </p:cNvSpPr>
          <p:nvPr>
            <p:ph type="body" sz="quarter" idx="27"/>
          </p:nvPr>
        </p:nvSpPr>
        <p:spPr/>
        <p:txBody>
          <a:bodyPr/>
          <a:lstStyle/>
          <a:p>
            <a:r>
              <a:rPr kumimoji="1" lang="en-US" altLang="ja-JP" dirty="0" smtClean="0"/>
              <a:t>4</a:t>
            </a:r>
            <a:endParaRPr kumimoji="1" lang="ja-JP" altLang="en-US" dirty="0"/>
          </a:p>
        </p:txBody>
      </p:sp>
      <p:sp>
        <p:nvSpPr>
          <p:cNvPr id="33" name="テキスト プレースホルダー 32"/>
          <p:cNvSpPr>
            <a:spLocks noGrp="1"/>
          </p:cNvSpPr>
          <p:nvPr>
            <p:ph type="body" sz="quarter" idx="28"/>
          </p:nvPr>
        </p:nvSpPr>
        <p:spPr/>
        <p:txBody>
          <a:bodyPr/>
          <a:lstStyle/>
          <a:p>
            <a:endParaRPr kumimoji="1" lang="ja-JP" altLang="en-US"/>
          </a:p>
        </p:txBody>
      </p:sp>
      <p:sp>
        <p:nvSpPr>
          <p:cNvPr id="34" name="テキスト プレースホルダー 33"/>
          <p:cNvSpPr>
            <a:spLocks noGrp="1"/>
          </p:cNvSpPr>
          <p:nvPr>
            <p:ph type="body" sz="quarter" idx="29"/>
          </p:nvPr>
        </p:nvSpPr>
        <p:spPr/>
        <p:txBody>
          <a:bodyPr/>
          <a:lstStyle/>
          <a:p>
            <a:r>
              <a:rPr kumimoji="1" lang="en-US" altLang="ja-JP" dirty="0"/>
              <a:t>Sed ad vivendo percipitur. Ut ancillae consectetuer mei, labitur necessitatibus id vis, eu duo pertinax dissentiet.</a:t>
            </a:r>
            <a:endParaRPr kumimoji="1" lang="ja-JP" altLang="en-US" dirty="0"/>
          </a:p>
        </p:txBody>
      </p:sp>
    </p:spTree>
    <p:extLst>
      <p:ext uri="{BB962C8B-B14F-4D97-AF65-F5344CB8AC3E}">
        <p14:creationId xmlns:p14="http://schemas.microsoft.com/office/powerpoint/2010/main" val="2590678858"/>
      </p:ext>
    </p:extLst>
  </p:cSld>
  <p:clrMapOvr>
    <a:masterClrMapping/>
  </p:clrMapOvr>
  <p:transition spd="slow" advTm="6555">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smtClean="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79</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a:stretch>
            <a:fillRect/>
          </a:stretch>
        </p:blipFill>
        <p:spPr/>
      </p:pic>
      <p:pic>
        <p:nvPicPr>
          <p:cNvPr id="30" name="図プレースホルダー 29"/>
          <p:cNvPicPr>
            <a:picLocks noGrp="1" noChangeAspect="1"/>
          </p:cNvPicPr>
          <p:nvPr>
            <p:ph type="pic" sz="quarter" idx="45"/>
          </p:nvPr>
        </p:nvPicPr>
        <p:blipFill>
          <a:blip r:embed="rId4"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id quo, te dolore dicunt mel.</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dissentiet</a:t>
            </a:r>
            <a:r>
              <a:rPr kumimoji="1" lang="en-US" altLang="ja-JP" dirty="0"/>
              <a:t>, no sea nibh omnis cetero. Tantas antiopam deseruisse eos ut, erant eirmod tractatos vix </a:t>
            </a:r>
            <a:r>
              <a:rPr kumimoji="1" lang="en-US" altLang="ja-JP" dirty="0" smtClean="0"/>
              <a:t>id.</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consulatu signiferumque, elit aeterno maiorum ei sit, nec mundi posidonium eu.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endParaRPr kumimoji="1" lang="en-US" altLang="ja-JP" dirty="0" smtClean="0"/>
          </a:p>
          <a:p>
            <a:r>
              <a:rPr kumimoji="1" lang="en-US" altLang="ja-JP" dirty="0">
                <a:solidFill>
                  <a:schemeClr val="accent2"/>
                </a:solidFill>
              </a:rPr>
              <a:t>Nec illud possim at, tale dico has no. </a:t>
            </a:r>
            <a:endParaRPr kumimoji="1" lang="ja-JP" altLang="en-US" dirty="0">
              <a:solidFill>
                <a:schemeClr val="accent2"/>
              </a:solidFill>
            </a:endParaRPr>
          </a:p>
        </p:txBody>
      </p:sp>
      <p:sp>
        <p:nvSpPr>
          <p:cNvPr id="26" name="テキスト プレースホルダー 25"/>
          <p:cNvSpPr>
            <a:spLocks noGrp="1"/>
          </p:cNvSpPr>
          <p:nvPr>
            <p:ph type="body" sz="quarter" idx="49"/>
          </p:nvPr>
        </p:nvSpPr>
        <p:spPr/>
        <p:txBody>
          <a:bodyPr/>
          <a:lstStyle/>
          <a:p>
            <a:r>
              <a:rPr kumimoji="1" lang="en-US" altLang="ja-JP" dirty="0"/>
              <a:t>Pro ex dicta aperiri, sea eu dictas utamur instructior, ei usu dicant euismod. </a:t>
            </a:r>
            <a:endParaRPr kumimoji="1" lang="en-US" altLang="ja-JP" dirty="0" smtClean="0"/>
          </a:p>
          <a:p>
            <a:r>
              <a:rPr kumimoji="1" lang="en-US" altLang="ja-JP" dirty="0" smtClean="0"/>
              <a:t>Discere </a:t>
            </a:r>
            <a:r>
              <a:rPr kumimoji="1" lang="en-US" altLang="ja-JP" dirty="0"/>
              <a:t>eligendi id nam, id pri ignota scripta partiendo. </a:t>
            </a:r>
            <a:endParaRPr kumimoji="1" lang="ja-JP" altLang="en-US" dirty="0"/>
          </a:p>
        </p:txBody>
      </p:sp>
      <p:pic>
        <p:nvPicPr>
          <p:cNvPr id="32" name="図プレースホルダー 31"/>
          <p:cNvPicPr>
            <a:picLocks noGrp="1" noChangeAspect="1"/>
          </p:cNvPicPr>
          <p:nvPr>
            <p:ph type="pic" sz="quarter" idx="44"/>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815911185"/>
      </p:ext>
    </p:extLst>
  </p:cSld>
  <p:clrMapOvr>
    <a:masterClrMapping/>
  </p:clrMapOvr>
  <p:transition spd="slow" advTm="6604">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smtClean="0"/>
              <a:t>TIMELINE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4" name="テキスト プレースホルダー 23"/>
          <p:cNvSpPr>
            <a:spLocks noGrp="1"/>
          </p:cNvSpPr>
          <p:nvPr>
            <p:ph type="body" sz="quarter" idx="15"/>
          </p:nvPr>
        </p:nvSpPr>
        <p:spPr/>
        <p:txBody>
          <a:bodyPr/>
          <a:lstStyle/>
          <a:p>
            <a:r>
              <a:rPr kumimoji="1" lang="en-US" altLang="ja-JP" dirty="0"/>
              <a:t>INTRODUCTION</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smtClean="0"/>
              <a:t>ANALISYS</a:t>
            </a:r>
            <a:endParaRPr kumimoji="1" lang="en-US" altLang="ja-JP" dirty="0"/>
          </a:p>
        </p:txBody>
      </p:sp>
      <p:sp>
        <p:nvSpPr>
          <p:cNvPr id="32" name="テキスト プレースホルダー 31"/>
          <p:cNvSpPr>
            <a:spLocks noGrp="1"/>
          </p:cNvSpPr>
          <p:nvPr>
            <p:ph type="body" sz="quarter" idx="23"/>
          </p:nvPr>
        </p:nvSpPr>
        <p:spPr/>
        <p:txBody>
          <a:bodyPr/>
          <a:lstStyle/>
          <a:p>
            <a:r>
              <a:rPr kumimoji="1" lang="en-US" altLang="ja-JP" dirty="0"/>
              <a:t>ABOUT US</a:t>
            </a:r>
          </a:p>
        </p:txBody>
      </p:sp>
      <p:sp>
        <p:nvSpPr>
          <p:cNvPr id="33" name="テキスト プレースホルダー 32"/>
          <p:cNvSpPr>
            <a:spLocks noGrp="1"/>
          </p:cNvSpPr>
          <p:nvPr>
            <p:ph type="body" sz="quarter" idx="24"/>
          </p:nvPr>
        </p:nvSpPr>
        <p:spPr/>
        <p:txBody>
          <a:bodyPr/>
          <a:lstStyle/>
          <a:p>
            <a:r>
              <a:rPr kumimoji="1" lang="en-US" altLang="ja-JP" dirty="0"/>
              <a:t>NEW </a:t>
            </a:r>
            <a:r>
              <a:rPr kumimoji="1" lang="en-US" altLang="ja-JP" dirty="0" smtClean="0"/>
              <a:t>PROPOSAL</a:t>
            </a:r>
            <a:endParaRPr kumimoji="1" lang="en-US" altLang="ja-JP" dirty="0"/>
          </a:p>
        </p:txBody>
      </p:sp>
      <p:sp>
        <p:nvSpPr>
          <p:cNvPr id="34" name="テキスト プレースホルダー 33"/>
          <p:cNvSpPr>
            <a:spLocks noGrp="1"/>
          </p:cNvSpPr>
          <p:nvPr>
            <p:ph type="body" sz="quarter" idx="25"/>
          </p:nvPr>
        </p:nvSpPr>
        <p:spPr/>
        <p:txBody>
          <a:bodyPr/>
          <a:lstStyle/>
          <a:p>
            <a:r>
              <a:rPr kumimoji="1" lang="en-US" altLang="ja-JP" dirty="0" smtClean="0"/>
              <a:t>PORTFOLIO</a:t>
            </a:r>
            <a:endParaRPr kumimoji="1" lang="en-US" altLang="ja-JP" dirty="0"/>
          </a:p>
        </p:txBody>
      </p:sp>
      <p:sp>
        <p:nvSpPr>
          <p:cNvPr id="35" name="テキスト プレースホルダー 34"/>
          <p:cNvSpPr>
            <a:spLocks noGrp="1"/>
          </p:cNvSpPr>
          <p:nvPr>
            <p:ph type="body" sz="quarter" idx="26"/>
          </p:nvPr>
        </p:nvSpPr>
        <p:spPr/>
        <p:txBody>
          <a:bodyPr/>
          <a:lstStyle/>
          <a:p>
            <a:r>
              <a:rPr kumimoji="1" lang="en-US" altLang="ja-JP" dirty="0"/>
              <a:t>CONTACT </a:t>
            </a:r>
            <a:r>
              <a:rPr kumimoji="1" lang="en-US" altLang="ja-JP" dirty="0" smtClean="0"/>
              <a:t>US</a:t>
            </a:r>
            <a:endParaRPr kumimoji="1" lang="en-US" altLang="ja-JP" dirty="0"/>
          </a:p>
        </p:txBody>
      </p:sp>
      <p:sp>
        <p:nvSpPr>
          <p:cNvPr id="36" name="テキスト プレースホルダー 35"/>
          <p:cNvSpPr>
            <a:spLocks noGrp="1"/>
          </p:cNvSpPr>
          <p:nvPr>
            <p:ph type="body" sz="quarter" idx="27"/>
          </p:nvPr>
        </p:nvSpPr>
        <p:spPr/>
        <p:txBody>
          <a:bodyPr/>
          <a:lstStyle/>
          <a:p>
            <a:r>
              <a:rPr kumimoji="1" lang="en-US" altLang="ja-JP" dirty="0"/>
              <a:t>No quo eripuit legendos assentior, mel an facilis platonem.</a:t>
            </a:r>
            <a:endParaRPr kumimoji="1" lang="ja-JP" altLang="en-US" dirty="0"/>
          </a:p>
          <a:p>
            <a:endParaRPr kumimoji="1" lang="ja-JP" altLang="en-US" dirty="0"/>
          </a:p>
        </p:txBody>
      </p:sp>
      <p:sp>
        <p:nvSpPr>
          <p:cNvPr id="37" name="テキスト プレースホルダー 36"/>
          <p:cNvSpPr>
            <a:spLocks noGrp="1"/>
          </p:cNvSpPr>
          <p:nvPr>
            <p:ph type="body" sz="quarter" idx="28"/>
          </p:nvPr>
        </p:nvSpPr>
        <p:spPr/>
        <p:txBody>
          <a:bodyPr/>
          <a:lstStyle/>
          <a:p>
            <a:r>
              <a:rPr kumimoji="1" lang="en-US" altLang="ja-JP" dirty="0"/>
              <a:t>No quo eripuit legendos assentior, mel an facilis platonem.</a:t>
            </a:r>
            <a:endParaRPr kumimoji="1" lang="ja-JP" altLang="en-US" dirty="0"/>
          </a:p>
          <a:p>
            <a:endParaRPr kumimoji="1" lang="ja-JP" altLang="en-US" dirty="0"/>
          </a:p>
          <a:p>
            <a:endParaRPr kumimoji="1" lang="ja-JP" altLang="en-US" dirty="0"/>
          </a:p>
        </p:txBody>
      </p:sp>
      <p:sp>
        <p:nvSpPr>
          <p:cNvPr id="38" name="テキスト プレースホルダー 37"/>
          <p:cNvSpPr>
            <a:spLocks noGrp="1"/>
          </p:cNvSpPr>
          <p:nvPr>
            <p:ph type="body" sz="quarter" idx="29"/>
          </p:nvPr>
        </p:nvSpPr>
        <p:spPr/>
        <p:txBody>
          <a:bodyPr/>
          <a:lstStyle/>
          <a:p>
            <a:r>
              <a:rPr kumimoji="1" lang="en-US" altLang="ja-JP" dirty="0"/>
              <a:t>Ea mea quodsi aliquid sadipscing. Sint nihil sit cu, eam ad modus inermis.</a:t>
            </a:r>
          </a:p>
          <a:p>
            <a:endParaRPr kumimoji="1" lang="ja-JP" altLang="en-US" dirty="0"/>
          </a:p>
        </p:txBody>
      </p:sp>
      <p:sp>
        <p:nvSpPr>
          <p:cNvPr id="39" name="テキスト プレースホルダー 38"/>
          <p:cNvSpPr>
            <a:spLocks noGrp="1"/>
          </p:cNvSpPr>
          <p:nvPr>
            <p:ph type="body" sz="quarter" idx="30"/>
          </p:nvPr>
        </p:nvSpPr>
        <p:spPr/>
        <p:txBody>
          <a:bodyPr/>
          <a:lstStyle/>
          <a:p>
            <a:r>
              <a:rPr kumimoji="1" lang="en-US" altLang="ja-JP" dirty="0"/>
              <a:t>Vis ipsum commune intellegat an, simul doctus deseruisse ut nec.</a:t>
            </a:r>
          </a:p>
          <a:p>
            <a:endParaRPr kumimoji="1" lang="ja-JP" altLang="en-US" dirty="0"/>
          </a:p>
        </p:txBody>
      </p:sp>
      <p:sp>
        <p:nvSpPr>
          <p:cNvPr id="40" name="テキスト プレースホルダー 39"/>
          <p:cNvSpPr>
            <a:spLocks noGrp="1"/>
          </p:cNvSpPr>
          <p:nvPr>
            <p:ph type="body" sz="quarter" idx="31"/>
          </p:nvPr>
        </p:nvSpPr>
        <p:spPr/>
        <p:txBody>
          <a:bodyPr/>
          <a:lstStyle/>
          <a:p>
            <a:r>
              <a:rPr kumimoji="1" lang="en-US" altLang="ja-JP" dirty="0"/>
              <a:t>In facete putant oportere sit, eu ius nibh graeco, ad pri clita dicunt.</a:t>
            </a:r>
          </a:p>
          <a:p>
            <a:endParaRPr kumimoji="1" lang="ja-JP" altLang="en-US" dirty="0"/>
          </a:p>
        </p:txBody>
      </p:sp>
      <p:sp>
        <p:nvSpPr>
          <p:cNvPr id="41" name="テキスト プレースホルダー 40"/>
          <p:cNvSpPr>
            <a:spLocks noGrp="1"/>
          </p:cNvSpPr>
          <p:nvPr>
            <p:ph type="body" sz="quarter" idx="32"/>
          </p:nvPr>
        </p:nvSpPr>
        <p:spPr/>
        <p:txBody>
          <a:bodyPr/>
          <a:lstStyle/>
          <a:p>
            <a:r>
              <a:rPr kumimoji="1" lang="en-US" altLang="ja-JP" dirty="0"/>
              <a:t>Ea mea quodsi aliquid sadipscing. Sint nihil sit cu, eam ad modus inermis.</a:t>
            </a:r>
          </a:p>
          <a:p>
            <a:endParaRPr kumimoji="1" lang="ja-JP" altLang="en-US" dirty="0"/>
          </a:p>
        </p:txBody>
      </p:sp>
      <p:pic>
        <p:nvPicPr>
          <p:cNvPr id="15" name="図プレースホルダー 14"/>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17" name="図プレースホルダー 1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t="129" b="129"/>
          <a:stretch>
            <a:fillRect/>
          </a:stretch>
        </p:blipFill>
        <p:spPr/>
      </p:pic>
      <p:pic>
        <p:nvPicPr>
          <p:cNvPr id="18" name="図プレースホルダー 17"/>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19" name="図プレースホルダー 18"/>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a:stretch>
            <a:fillRect/>
          </a:stretch>
        </p:blipFill>
        <p:spPr/>
      </p:pic>
      <p:pic>
        <p:nvPicPr>
          <p:cNvPr id="20" name="図プレースホルダー 19"/>
          <p:cNvPicPr>
            <a:picLocks noGrp="1" noChangeAspect="1"/>
          </p:cNvPicPr>
          <p:nvPr>
            <p:ph type="pic" sz="quarter" idx="20"/>
          </p:nvPr>
        </p:nvPicPr>
        <p:blipFill>
          <a:blip r:embed="rId6" cstate="print">
            <a:extLst>
              <a:ext uri="{28A0092B-C50C-407E-A947-70E740481C1C}">
                <a14:useLocalDpi xmlns:a14="http://schemas.microsoft.com/office/drawing/2010/main" val="0"/>
              </a:ext>
            </a:extLst>
          </a:blip>
          <a:srcRect/>
          <a:stretch>
            <a:fillRect/>
          </a:stretch>
        </p:blipFill>
        <p:spPr/>
      </p:pic>
      <p:pic>
        <p:nvPicPr>
          <p:cNvPr id="21" name="図プレースホルダー 20"/>
          <p:cNvPicPr>
            <a:picLocks noGrp="1" noChangeAspect="1"/>
          </p:cNvPicPr>
          <p:nvPr>
            <p:ph type="pic" sz="quarter" idx="21"/>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1651570"/>
      </p:ext>
    </p:extLst>
  </p:cSld>
  <p:clrMapOvr>
    <a:masterClrMapping/>
  </p:clrMapOvr>
  <p:transition spd="slow" advTm="8474">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4 POINTS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80</a:t>
            </a:fld>
            <a:endParaRPr lang="en-US" dirty="0"/>
          </a:p>
        </p:txBody>
      </p:sp>
      <p:pic>
        <p:nvPicPr>
          <p:cNvPr id="27" name="図プレースホルダー 26"/>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9" b="69"/>
          <a:stretch>
            <a:fillRect/>
          </a:stretch>
        </p:blipFill>
        <p:spPr/>
      </p:pic>
      <p:pic>
        <p:nvPicPr>
          <p:cNvPr id="28" name="図プレースホルダー 27"/>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t="69" b="69"/>
          <a:stretch>
            <a:fillRect/>
          </a:stretch>
        </p:blipFill>
        <p:spPr/>
      </p:pic>
      <p:pic>
        <p:nvPicPr>
          <p:cNvPr id="32" name="図プレースホルダー 31"/>
          <p:cNvPicPr>
            <a:picLocks noGrp="1" noChangeAspect="1"/>
          </p:cNvPicPr>
          <p:nvPr>
            <p:ph type="pic" sz="quarter" idx="44"/>
          </p:nvPr>
        </p:nvPicPr>
        <p:blipFill>
          <a:blip r:embed="rId4" cstate="print">
            <a:extLst>
              <a:ext uri="{28A0092B-C50C-407E-A947-70E740481C1C}">
                <a14:useLocalDpi xmlns:a14="http://schemas.microsoft.com/office/drawing/2010/main" val="0"/>
              </a:ext>
            </a:extLst>
          </a:blip>
          <a:srcRect t="69" b="69"/>
          <a:stretch>
            <a:fillRect/>
          </a:stretch>
        </p:blipFill>
        <p:spPr/>
      </p:pic>
      <p:pic>
        <p:nvPicPr>
          <p:cNvPr id="30" name="図プレースホルダー 29"/>
          <p:cNvPicPr>
            <a:picLocks noGrp="1" noChangeAspect="1"/>
          </p:cNvPicPr>
          <p:nvPr>
            <p:ph type="pic" sz="quarter" idx="45"/>
          </p:nvPr>
        </p:nvPicPr>
        <p:blipFill>
          <a:blip r:embed="rId5" cstate="print">
            <a:extLst>
              <a:ext uri="{28A0092B-C50C-407E-A947-70E740481C1C}">
                <a14:useLocalDpi xmlns:a14="http://schemas.microsoft.com/office/drawing/2010/main" val="0"/>
              </a:ext>
            </a:extLst>
          </a:blip>
          <a:srcRect t="69" b="69"/>
          <a:stretch>
            <a:fillRect/>
          </a:stretch>
        </p:blipFill>
        <p:spPr/>
      </p:pic>
      <p:sp>
        <p:nvSpPr>
          <p:cNvPr id="14" name="テキスト プレースホルダー 13"/>
          <p:cNvSpPr>
            <a:spLocks noGrp="1"/>
          </p:cNvSpPr>
          <p:nvPr>
            <p:ph type="body" sz="quarter" idx="16"/>
          </p:nvPr>
        </p:nvSpPr>
        <p:spPr/>
        <p:txBody>
          <a:bodyPr/>
          <a:lstStyle/>
          <a:p>
            <a:r>
              <a:rPr kumimoji="1" lang="en-US" altLang="ja-JP" dirty="0" smtClean="0"/>
              <a:t>RELATION</a:t>
            </a:r>
            <a:endParaRPr kumimoji="1" lang="ja-JP" altLang="en-US" dirty="0"/>
          </a:p>
        </p:txBody>
      </p:sp>
      <p:sp>
        <p:nvSpPr>
          <p:cNvPr id="23" name="テキスト プレースホルダー 22"/>
          <p:cNvSpPr>
            <a:spLocks noGrp="1"/>
          </p:cNvSpPr>
          <p:nvPr>
            <p:ph type="body" sz="quarter" idx="46"/>
          </p:nvPr>
        </p:nvSpPr>
        <p:spPr/>
        <p:txBody>
          <a:bodyPr/>
          <a:lstStyle/>
          <a:p>
            <a:r>
              <a:rPr kumimoji="1" lang="en-US" altLang="ja-JP" dirty="0" smtClean="0"/>
              <a:t>ECOLOGY</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PINS</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DOWNLOAD</a:t>
            </a:r>
            <a:endParaRPr kumimoji="1" lang="ja-JP" altLang="en-US" dirty="0"/>
          </a:p>
        </p:txBody>
      </p:sp>
      <p:sp>
        <p:nvSpPr>
          <p:cNvPr id="15" name="テキスト プレースホルダー 14"/>
          <p:cNvSpPr>
            <a:spLocks noGrp="1"/>
          </p:cNvSpPr>
          <p:nvPr>
            <p:ph type="body" sz="quarter" idx="20"/>
          </p:nvPr>
        </p:nvSpPr>
        <p:spPr/>
        <p:txBody>
          <a:bodyPr/>
          <a:lstStyle/>
          <a:p>
            <a:r>
              <a:rPr kumimoji="1" lang="en-US" altLang="ja-JP" dirty="0"/>
              <a:t>Mea intellegam delicatissimi in, eum et senserit sententiae dissentias. Mentitum recusabo platonem </a:t>
            </a:r>
            <a:r>
              <a:rPr kumimoji="1" lang="en-US" altLang="ja-JP" dirty="0" smtClean="0"/>
              <a:t>id.</a:t>
            </a:r>
            <a:endParaRPr kumimoji="1" lang="ja-JP" altLang="en-US" dirty="0"/>
          </a:p>
        </p:txBody>
      </p:sp>
      <p:sp>
        <p:nvSpPr>
          <p:cNvPr id="16" name="テキスト プレースホルダー 15"/>
          <p:cNvSpPr>
            <a:spLocks noGrp="1"/>
          </p:cNvSpPr>
          <p:nvPr>
            <p:ph type="body" sz="quarter" idx="21"/>
          </p:nvPr>
        </p:nvSpPr>
        <p:spPr/>
        <p:txBody>
          <a:bodyPr/>
          <a:lstStyle/>
          <a:p>
            <a:r>
              <a:rPr kumimoji="1" lang="en-US" altLang="ja-JP" dirty="0"/>
              <a:t>Ut eum nullam regione delicatissimi, nonumes blandit assentior cum ea. Ut pri </a:t>
            </a:r>
            <a:r>
              <a:rPr kumimoji="1" lang="en-US" altLang="ja-JP" dirty="0">
                <a:solidFill>
                  <a:schemeClr val="accent2"/>
                </a:solidFill>
              </a:rPr>
              <a:t>tacimates periculis </a:t>
            </a:r>
            <a:r>
              <a:rPr kumimoji="1" lang="en-US" altLang="ja-JP" dirty="0" smtClean="0">
                <a:solidFill>
                  <a:schemeClr val="accent2"/>
                </a:solidFill>
              </a:rPr>
              <a:t>dissentiet</a:t>
            </a:r>
            <a:r>
              <a:rPr kumimoji="1" lang="en-US" altLang="ja-JP" dirty="0" smtClean="0"/>
              <a:t>.</a:t>
            </a:r>
            <a:endParaRPr kumimoji="1" lang="ja-JP" altLang="en-US" dirty="0"/>
          </a:p>
        </p:txBody>
      </p:sp>
      <p:sp>
        <p:nvSpPr>
          <p:cNvPr id="17" name="テキスト プレースホルダー 16"/>
          <p:cNvSpPr>
            <a:spLocks noGrp="1"/>
          </p:cNvSpPr>
          <p:nvPr>
            <p:ph type="body" sz="quarter" idx="22"/>
          </p:nvPr>
        </p:nvSpPr>
        <p:spPr/>
        <p:txBody>
          <a:bodyPr/>
          <a:lstStyle/>
          <a:p>
            <a:r>
              <a:rPr kumimoji="1" lang="en-US" altLang="ja-JP" dirty="0"/>
              <a:t>Te vidit mazim munere mei, quo eu sonet fastidii complectitur. Has ex feugiat </a:t>
            </a:r>
            <a:r>
              <a:rPr kumimoji="1" lang="en-US" altLang="ja-JP" dirty="0" smtClean="0"/>
              <a:t>consulatu.</a:t>
            </a:r>
            <a:endParaRPr kumimoji="1" lang="ja-JP" altLang="en-US" dirty="0"/>
          </a:p>
        </p:txBody>
      </p:sp>
      <p:sp>
        <p:nvSpPr>
          <p:cNvPr id="18" name="テキスト プレースホルダー 17"/>
          <p:cNvSpPr>
            <a:spLocks noGrp="1"/>
          </p:cNvSpPr>
          <p:nvPr>
            <p:ph type="body" sz="quarter" idx="23"/>
          </p:nvPr>
        </p:nvSpPr>
        <p:spPr/>
        <p:txBody>
          <a:bodyPr/>
          <a:lstStyle/>
          <a:p>
            <a:r>
              <a:rPr kumimoji="1" lang="en-US" altLang="ja-JP" dirty="0"/>
              <a:t>Cum ne assum facilis, sit ne graece noluisse. Pericula conceptam adversarium cu nec. </a:t>
            </a:r>
          </a:p>
          <a:p>
            <a:r>
              <a:rPr kumimoji="1" lang="en-US" altLang="ja-JP" dirty="0" smtClean="0">
                <a:solidFill>
                  <a:schemeClr val="accent2"/>
                </a:solidFill>
              </a:rPr>
              <a:t>Nec illud possim at.</a:t>
            </a:r>
            <a:endParaRPr kumimoji="1" lang="ja-JP" altLang="en-US" dirty="0">
              <a:solidFill>
                <a:schemeClr val="accent2"/>
              </a:solidFill>
            </a:endParaRPr>
          </a:p>
        </p:txBody>
      </p:sp>
      <p:pic>
        <p:nvPicPr>
          <p:cNvPr id="6" name="図プレースホルダー 5"/>
          <p:cNvPicPr>
            <a:picLocks noGrp="1" noChangeAspect="1"/>
          </p:cNvPicPr>
          <p:nvPr>
            <p:ph type="pic" sz="quarter" idx="49"/>
          </p:nvPr>
        </p:nvPicPr>
        <p:blipFill>
          <a:blip r:embed="rId6" cstate="print">
            <a:extLst>
              <a:ext uri="{28A0092B-C50C-407E-A947-70E740481C1C}">
                <a14:useLocalDpi xmlns:a14="http://schemas.microsoft.com/office/drawing/2010/main" val="0"/>
              </a:ext>
            </a:extLst>
          </a:blip>
          <a:srcRect t="69" b="69"/>
          <a:stretch>
            <a:fillRect/>
          </a:stretch>
        </p:blipFill>
        <p:spPr/>
      </p:pic>
    </p:spTree>
    <p:extLst>
      <p:ext uri="{BB962C8B-B14F-4D97-AF65-F5344CB8AC3E}">
        <p14:creationId xmlns:p14="http://schemas.microsoft.com/office/powerpoint/2010/main" val="791009592"/>
      </p:ext>
    </p:extLst>
  </p:cSld>
  <p:clrMapOvr>
    <a:masterClrMapping/>
  </p:clrMapOvr>
  <p:transition spd="slow" advTm="8358">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12"/>
          </p:nvPr>
        </p:nvSpPr>
        <p:spPr/>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81</a:t>
            </a:fld>
            <a:endParaRPr lang="en-US" dirty="0"/>
          </a:p>
        </p:txBody>
      </p:sp>
      <p:sp>
        <p:nvSpPr>
          <p:cNvPr id="35" name="テキスト プレースホルダー 34"/>
          <p:cNvSpPr>
            <a:spLocks noGrp="1"/>
          </p:cNvSpPr>
          <p:nvPr>
            <p:ph type="body" sz="quarter" idx="14"/>
          </p:nvPr>
        </p:nvSpPr>
        <p:spPr/>
        <p:txBody>
          <a:bodyPr/>
          <a:lstStyle/>
          <a:p>
            <a:endParaRPr kumimoji="1" lang="ja-JP" altLang="en-US"/>
          </a:p>
        </p:txBody>
      </p:sp>
      <p:sp>
        <p:nvSpPr>
          <p:cNvPr id="36" name="テキスト プレースホルダー 35"/>
          <p:cNvSpPr>
            <a:spLocks noGrp="1"/>
          </p:cNvSpPr>
          <p:nvPr>
            <p:ph type="body" sz="quarter" idx="15"/>
          </p:nvPr>
        </p:nvSpPr>
        <p:spPr/>
        <p:txBody>
          <a:bodyPr/>
          <a:lstStyle/>
          <a:p>
            <a:endParaRPr kumimoji="1" lang="ja-JP" altLang="en-US"/>
          </a:p>
        </p:txBody>
      </p:sp>
      <p:sp>
        <p:nvSpPr>
          <p:cNvPr id="34" name="テキスト プレースホルダー 33"/>
          <p:cNvSpPr>
            <a:spLocks noGrp="1"/>
          </p:cNvSpPr>
          <p:nvPr>
            <p:ph type="body" sz="quarter" idx="13"/>
          </p:nvPr>
        </p:nvSpPr>
        <p:spPr/>
        <p:txBody>
          <a:bodyPr/>
          <a:lstStyle/>
          <a:p>
            <a:endParaRPr kumimoji="1" lang="ja-JP" altLang="en-US"/>
          </a:p>
        </p:txBody>
      </p:sp>
      <p:sp>
        <p:nvSpPr>
          <p:cNvPr id="38" name="テキスト プレースホルダー 37"/>
          <p:cNvSpPr>
            <a:spLocks noGrp="1"/>
          </p:cNvSpPr>
          <p:nvPr>
            <p:ph type="body" sz="quarter" idx="17"/>
          </p:nvPr>
        </p:nvSpPr>
        <p:spPr/>
        <p:txBody>
          <a:bodyPr/>
          <a:lstStyle/>
          <a:p>
            <a:r>
              <a:rPr kumimoji="1" lang="en-US" altLang="ja-JP" dirty="0" smtClean="0"/>
              <a:t>KEEP IMPROVING OURSELVES</a:t>
            </a:r>
            <a:endParaRPr kumimoji="1" lang="ja-JP" altLang="en-US" dirty="0"/>
          </a:p>
        </p:txBody>
      </p:sp>
      <p:sp>
        <p:nvSpPr>
          <p:cNvPr id="37" name="テキスト プレースホルダー 36"/>
          <p:cNvSpPr>
            <a:spLocks noGrp="1"/>
          </p:cNvSpPr>
          <p:nvPr>
            <p:ph type="body" sz="quarter" idx="16"/>
          </p:nvPr>
        </p:nvSpPr>
        <p:spPr/>
        <p:txBody>
          <a:bodyPr/>
          <a:lstStyle/>
          <a:p>
            <a:r>
              <a:rPr kumimoji="1" lang="en-US" altLang="ja-JP" dirty="0"/>
              <a:t>In his errem eloquentiam. Quo cu ceteros disputationi mediocritatem, ea impetus numquam democritum sit. Has agam decore suavitate no, pri id viris nominavi, elit latine scripserit id eum. Pro ex consectetuer signiferumque, ne altera tamquam officiis has. Alii inermis quo an, vim no solet nusquam conclusionemque, ne aeterno pericula est. An cum alterum tincidunt</a:t>
            </a:r>
            <a:r>
              <a:rPr kumimoji="1" lang="en-US" altLang="ja-JP" dirty="0" smtClean="0"/>
              <a:t>.</a:t>
            </a:r>
            <a:endParaRPr kumimoji="1" lang="en-US" altLang="ja-JP" dirty="0"/>
          </a:p>
        </p:txBody>
      </p:sp>
      <p:sp>
        <p:nvSpPr>
          <p:cNvPr id="39" name="テキスト プレースホルダー 38"/>
          <p:cNvSpPr>
            <a:spLocks noGrp="1"/>
          </p:cNvSpPr>
          <p:nvPr>
            <p:ph type="body" sz="quarter" idx="38"/>
          </p:nvPr>
        </p:nvSpPr>
        <p:spPr/>
        <p:txBody>
          <a:bodyPr/>
          <a:lstStyle/>
          <a:p>
            <a:r>
              <a:rPr kumimoji="1" lang="en-US" altLang="ja-JP" dirty="0" smtClean="0"/>
              <a:t>OUR PROMISES</a:t>
            </a:r>
            <a:endParaRPr kumimoji="1" lang="ja-JP" altLang="en-US" dirty="0"/>
          </a:p>
        </p:txBody>
      </p:sp>
      <p:sp>
        <p:nvSpPr>
          <p:cNvPr id="40" name="テキスト プレースホルダー 39"/>
          <p:cNvSpPr>
            <a:spLocks noGrp="1"/>
          </p:cNvSpPr>
          <p:nvPr>
            <p:ph type="body" sz="quarter" idx="39"/>
          </p:nvPr>
        </p:nvSpPr>
        <p:spPr/>
        <p:txBody>
          <a:bodyPr/>
          <a:lstStyle/>
          <a:p>
            <a:r>
              <a:rPr kumimoji="1" lang="en-US" altLang="ja-JP" dirty="0"/>
              <a:t>Dicit volumus eu est, ei usu aliquip quaerendum. Et eius nostrum appetere usu, id adhuc urbanitas appellantur usu, cu adhuc impedit nec. </a:t>
            </a:r>
            <a:endParaRPr kumimoji="1" lang="en-US" altLang="ja-JP" dirty="0" smtClean="0"/>
          </a:p>
          <a:p>
            <a:r>
              <a:rPr kumimoji="1" lang="en-US" altLang="ja-JP" dirty="0" smtClean="0">
                <a:solidFill>
                  <a:schemeClr val="accent2"/>
                </a:solidFill>
              </a:rPr>
              <a:t>Stet </a:t>
            </a:r>
            <a:r>
              <a:rPr kumimoji="1" lang="en-US" altLang="ja-JP" dirty="0">
                <a:solidFill>
                  <a:schemeClr val="accent2"/>
                </a:solidFill>
              </a:rPr>
              <a:t>mediocrem prodesset an mel</a:t>
            </a:r>
            <a:r>
              <a:rPr kumimoji="1" lang="en-US" altLang="ja-JP" dirty="0"/>
              <a:t>, qui lorem legere </a:t>
            </a:r>
            <a:r>
              <a:rPr kumimoji="1" lang="en-US" altLang="ja-JP" dirty="0" smtClean="0"/>
              <a:t>no.</a:t>
            </a:r>
            <a:endParaRPr kumimoji="1" lang="ja-JP" altLang="en-US" dirty="0"/>
          </a:p>
        </p:txBody>
      </p:sp>
      <p:sp>
        <p:nvSpPr>
          <p:cNvPr id="4" name="図プレースホルダー 3"/>
          <p:cNvSpPr>
            <a:spLocks noGrp="1"/>
          </p:cNvSpPr>
          <p:nvPr>
            <p:ph type="pic" sz="quarter" idx="40"/>
          </p:nvPr>
        </p:nvSpPr>
        <p:spPr/>
      </p:sp>
    </p:spTree>
    <p:extLst>
      <p:ext uri="{BB962C8B-B14F-4D97-AF65-F5344CB8AC3E}">
        <p14:creationId xmlns:p14="http://schemas.microsoft.com/office/powerpoint/2010/main" val="815381156"/>
      </p:ext>
    </p:extLst>
  </p:cSld>
  <p:clrMapOvr>
    <a:masterClrMapping/>
  </p:clrMapOvr>
  <p:transition spd="slow" advTm="5660">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82</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IMPORTANT MISSIONS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Has agam decore suavitate no, pri id viris nominavi, elit latine scripserit id eum. Pro ex consectetuer signiferumque, </a:t>
            </a:r>
            <a:r>
              <a:rPr kumimoji="1" lang="en-US" altLang="ja-JP" dirty="0">
                <a:solidFill>
                  <a:schemeClr val="accent2"/>
                </a:solidFill>
              </a:rPr>
              <a:t>ne altera tamquam officiis has</a:t>
            </a:r>
            <a:r>
              <a:rPr kumimoji="1" lang="en-US" altLang="ja-JP" dirty="0"/>
              <a:t>. </a:t>
            </a:r>
            <a:endParaRPr kumimoji="1" lang="en-US" altLang="ja-JP" dirty="0" smtClean="0"/>
          </a:p>
          <a:p>
            <a:r>
              <a:rPr kumimoji="1" lang="en-US" altLang="ja-JP" dirty="0" smtClean="0"/>
              <a:t>Alii </a:t>
            </a:r>
            <a:r>
              <a:rPr kumimoji="1" lang="en-US" altLang="ja-JP" dirty="0"/>
              <a:t>inermis quo an, vim no solet nusquam conclusionemque, ne aeterno pericula est.</a:t>
            </a:r>
            <a:endParaRPr kumimoji="1" lang="ja-JP" altLang="en-US" dirty="0"/>
          </a:p>
        </p:txBody>
      </p:sp>
      <p:sp>
        <p:nvSpPr>
          <p:cNvPr id="12" name="テキスト プレースホルダー 11"/>
          <p:cNvSpPr>
            <a:spLocks noGrp="1"/>
          </p:cNvSpPr>
          <p:nvPr>
            <p:ph type="body" sz="quarter" idx="16"/>
          </p:nvPr>
        </p:nvSpPr>
        <p:spPr/>
        <p:txBody>
          <a:bodyPr/>
          <a:lstStyle/>
          <a:p>
            <a:r>
              <a:rPr kumimoji="1" lang="en-US" altLang="ja-JP" dirty="0"/>
              <a:t>Dicit volumus eu est, ei usu aliquip quaerendum. Et eius nostrum appetere usu, id adhuc urbanitas appellantur usu, cu adhuc impedit nec. Stet mediocrem prodesset an </a:t>
            </a:r>
            <a:r>
              <a:rPr kumimoji="1" lang="en-US" altLang="ja-JP" dirty="0" smtClean="0"/>
              <a:t>mel.</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smtClean="0"/>
              <a:t>GATHER MORE PEOPLE</a:t>
            </a:r>
            <a:endParaRPr kumimoji="1" lang="ja-JP" altLang="en-US" dirty="0"/>
          </a:p>
        </p:txBody>
      </p:sp>
      <p:sp>
        <p:nvSpPr>
          <p:cNvPr id="16" name="テキスト プレースホルダー 15"/>
          <p:cNvSpPr>
            <a:spLocks noGrp="1"/>
          </p:cNvSpPr>
          <p:nvPr>
            <p:ph type="body" sz="quarter" idx="40"/>
          </p:nvPr>
        </p:nvSpPr>
        <p:spPr/>
        <p:txBody>
          <a:bodyPr/>
          <a:lstStyle/>
          <a:p>
            <a:r>
              <a:rPr kumimoji="1" lang="en-US" altLang="ja-JP" dirty="0"/>
              <a:t>Mundi prompta conceptam eam ei, an amet dicant prompta cum. Ut per quas graeco lucilius. Te veri contentiones est, ne verear alienum per. Mollis detraxit eu vel. Est purto nemore ne. </a:t>
            </a:r>
            <a:endParaRPr kumimoji="1" lang="ja-JP" altLang="en-US" dirty="0"/>
          </a:p>
        </p:txBody>
      </p:sp>
      <p:sp>
        <p:nvSpPr>
          <p:cNvPr id="17" name="テキスト プレースホルダー 16"/>
          <p:cNvSpPr>
            <a:spLocks noGrp="1"/>
          </p:cNvSpPr>
          <p:nvPr>
            <p:ph type="body" sz="quarter" idx="41"/>
          </p:nvPr>
        </p:nvSpPr>
        <p:spPr/>
        <p:txBody>
          <a:bodyPr/>
          <a:lstStyle/>
          <a:p>
            <a:r>
              <a:rPr kumimoji="1" lang="en-US" altLang="ja-JP" dirty="0" smtClean="0"/>
              <a:t>INCREASE DAU</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Tree>
    <p:extLst>
      <p:ext uri="{BB962C8B-B14F-4D97-AF65-F5344CB8AC3E}">
        <p14:creationId xmlns:p14="http://schemas.microsoft.com/office/powerpoint/2010/main" val="3583499291"/>
      </p:ext>
    </p:extLst>
  </p:cSld>
  <p:clrMapOvr>
    <a:masterClrMapping/>
  </p:clrMapOvr>
  <p:transition spd="slow" advTm="8097">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83</a:t>
            </a:fld>
            <a:endParaRPr lang="en-US" dirty="0"/>
          </a:p>
        </p:txBody>
      </p:sp>
      <p:sp>
        <p:nvSpPr>
          <p:cNvPr id="14" name="テキスト プレースホルダー 13"/>
          <p:cNvSpPr>
            <a:spLocks noGrp="1"/>
          </p:cNvSpPr>
          <p:nvPr>
            <p:ph type="body" sz="quarter" idx="15"/>
          </p:nvPr>
        </p:nvSpPr>
        <p:spPr/>
        <p:txBody>
          <a:bodyPr/>
          <a:lstStyle/>
          <a:p>
            <a:r>
              <a:rPr kumimoji="1" lang="en-US" altLang="ja-JP" dirty="0" smtClean="0"/>
              <a:t>MISSIONS</a:t>
            </a:r>
          </a:p>
          <a:p>
            <a:r>
              <a:rPr kumimoji="1" lang="en-US" altLang="ja-JP" dirty="0" smtClean="0"/>
              <a:t>IN MOBILES</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In his errem eloquentiam. Quo cu ceteros disputationi mediocritatem, ea impetus numquam democritum sit. </a:t>
            </a:r>
            <a:r>
              <a:rPr kumimoji="1" lang="en-US" altLang="ja-JP" dirty="0">
                <a:solidFill>
                  <a:schemeClr val="accent2"/>
                </a:solidFill>
              </a:rPr>
              <a:t>Has agam decore suavitate no</a:t>
            </a:r>
            <a:r>
              <a:rPr kumimoji="1" lang="en-US" altLang="ja-JP" dirty="0"/>
              <a:t>, pri id viris nominavi, elit latine scripserit id eum. Pro ex consectetuer signiferumque, ne altera tamquam officiis has. </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In his errem eloquentiam. Quo cu ceteros disputationi mediocritatem, ea impetus numquam democritum sit. </a:t>
            </a:r>
            <a:endParaRPr kumimoji="1" lang="ja-JP" altLang="en-US" dirty="0"/>
          </a:p>
        </p:txBody>
      </p:sp>
      <p:sp>
        <p:nvSpPr>
          <p:cNvPr id="17" name="テキスト プレースホルダー 16"/>
          <p:cNvSpPr>
            <a:spLocks noGrp="1"/>
          </p:cNvSpPr>
          <p:nvPr>
            <p:ph type="body" sz="quarter" idx="18"/>
          </p:nvPr>
        </p:nvSpPr>
        <p:spPr/>
        <p:txBody>
          <a:bodyPr/>
          <a:lstStyle/>
          <a:p>
            <a:r>
              <a:rPr kumimoji="1" lang="en-US" altLang="ja-JP" dirty="0"/>
              <a:t>Dicit volumus eu est, ei usu aliquip quaerendum. </a:t>
            </a:r>
            <a:endParaRPr kumimoji="1" lang="ja-JP" altLang="en-US" dirty="0"/>
          </a:p>
        </p:txBody>
      </p:sp>
      <p:sp>
        <p:nvSpPr>
          <p:cNvPr id="18" name="テキスト プレースホルダー 17"/>
          <p:cNvSpPr>
            <a:spLocks noGrp="1"/>
          </p:cNvSpPr>
          <p:nvPr>
            <p:ph type="body" sz="quarter" idx="19"/>
          </p:nvPr>
        </p:nvSpPr>
        <p:spPr/>
        <p:txBody>
          <a:bodyPr/>
          <a:lstStyle/>
          <a:p>
            <a:r>
              <a:rPr kumimoji="1" lang="en-US" altLang="ja-JP" dirty="0"/>
              <a:t>Stet mediocrem prodesset an mel, qui lorem legere no, per putant laoreet in. Ne eos quodsi tritani quaerendum, cum wisi postulant eu.</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42077804"/>
      </p:ext>
    </p:extLst>
  </p:cSld>
  <p:clrMapOvr>
    <a:masterClrMapping/>
  </p:clrMapOvr>
  <p:transition spd="slow" advTm="6059">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p:cNvSpPr>
            <a:spLocks noGrp="1"/>
          </p:cNvSpPr>
          <p:nvPr>
            <p:ph type="pic" sz="quarter" idx="13"/>
          </p:nvPr>
        </p:nvSpPr>
        <p:spPr/>
      </p:sp>
      <p:sp>
        <p:nvSpPr>
          <p:cNvPr id="2" name="図プレースホルダー 1"/>
          <p:cNvSpPr>
            <a:spLocks noGrp="1"/>
          </p:cNvSpPr>
          <p:nvPr>
            <p:ph type="pic" sz="quarter" idx="12"/>
          </p:nvPr>
        </p:nvSpPr>
        <p:spPr/>
      </p:sp>
      <p:sp>
        <p:nvSpPr>
          <p:cNvPr id="29" name="図プレースホルダー 28"/>
          <p:cNvSpPr>
            <a:spLocks noGrp="1"/>
          </p:cNvSpPr>
          <p:nvPr>
            <p:ph type="pic" sz="quarter" idx="40"/>
          </p:nvPr>
        </p:nvSpPr>
        <p:spPr/>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84</a:t>
            </a:fld>
            <a:endParaRPr lang="en-US" dirty="0"/>
          </a:p>
        </p:txBody>
      </p:sp>
      <p:sp>
        <p:nvSpPr>
          <p:cNvPr id="14" name="テキスト プレースホルダー 13"/>
          <p:cNvSpPr>
            <a:spLocks noGrp="1"/>
          </p:cNvSpPr>
          <p:nvPr>
            <p:ph type="body" sz="quarter" idx="38"/>
          </p:nvPr>
        </p:nvSpPr>
        <p:spPr/>
        <p:txBody>
          <a:bodyPr/>
          <a:lstStyle/>
          <a:p>
            <a:r>
              <a:rPr kumimoji="1" lang="en-US" altLang="ja-JP" dirty="0" smtClean="0"/>
              <a:t>2 FACES</a:t>
            </a:r>
            <a:endParaRPr kumimoji="1" lang="ja-JP" altLang="en-US" dirty="0"/>
          </a:p>
        </p:txBody>
      </p:sp>
      <p:sp>
        <p:nvSpPr>
          <p:cNvPr id="15" name="テキスト プレースホルダー 14"/>
          <p:cNvSpPr>
            <a:spLocks noGrp="1"/>
          </p:cNvSpPr>
          <p:nvPr>
            <p:ph type="body" sz="quarter" idx="39"/>
          </p:nvPr>
        </p:nvSpPr>
        <p:spPr/>
        <p:txBody>
          <a:bodyPr/>
          <a:lstStyle/>
          <a:p>
            <a:r>
              <a:rPr kumimoji="1" lang="en-US" altLang="ja-JP" dirty="0"/>
              <a:t>Admodum accommodare signiferumque in vix, habemus consulatu ea vim, has te invidunt sensibus. Sale causae lobortis nec ad, </a:t>
            </a:r>
            <a:r>
              <a:rPr kumimoji="1" lang="en-US" altLang="ja-JP" dirty="0">
                <a:solidFill>
                  <a:schemeClr val="accent2"/>
                </a:solidFill>
              </a:rPr>
              <a:t>has vocent sapientem ei</a:t>
            </a:r>
            <a:r>
              <a:rPr kumimoji="1" lang="en-US" altLang="ja-JP" dirty="0"/>
              <a:t>. </a:t>
            </a:r>
            <a:endParaRPr kumimoji="1" lang="en-US" altLang="ja-JP" dirty="0" smtClean="0"/>
          </a:p>
          <a:p>
            <a:r>
              <a:rPr kumimoji="1" lang="en-US" altLang="ja-JP" dirty="0" smtClean="0"/>
              <a:t>Sensibus </a:t>
            </a:r>
            <a:r>
              <a:rPr kumimoji="1" lang="en-US" altLang="ja-JP" dirty="0"/>
              <a:t>reprehendunt ei nec. Cu eam inermis petentium repudiandae. </a:t>
            </a:r>
            <a:endParaRPr kumimoji="1" lang="ja-JP" altLang="en-US" dirty="0"/>
          </a:p>
        </p:txBody>
      </p:sp>
      <p:sp>
        <p:nvSpPr>
          <p:cNvPr id="30" name="テキスト プレースホルダー 29"/>
          <p:cNvSpPr>
            <a:spLocks noGrp="1"/>
          </p:cNvSpPr>
          <p:nvPr>
            <p:ph type="body" sz="quarter" idx="41"/>
          </p:nvPr>
        </p:nvSpPr>
        <p:spPr/>
        <p:txBody>
          <a:bodyPr/>
          <a:lstStyle/>
          <a:p>
            <a:r>
              <a:rPr kumimoji="1" lang="en-US" altLang="ja-JP" dirty="0" smtClean="0"/>
              <a:t>NIGHT</a:t>
            </a:r>
            <a:endParaRPr kumimoji="1" lang="ja-JP" altLang="en-US" dirty="0"/>
          </a:p>
        </p:txBody>
      </p:sp>
      <p:sp>
        <p:nvSpPr>
          <p:cNvPr id="31" name="図プレースホルダー 30"/>
          <p:cNvSpPr>
            <a:spLocks noGrp="1"/>
          </p:cNvSpPr>
          <p:nvPr>
            <p:ph type="pic" sz="quarter" idx="42"/>
          </p:nvPr>
        </p:nvSpPr>
        <p:spPr/>
      </p:sp>
      <p:sp>
        <p:nvSpPr>
          <p:cNvPr id="32" name="テキスト プレースホルダー 31"/>
          <p:cNvSpPr>
            <a:spLocks noGrp="1"/>
          </p:cNvSpPr>
          <p:nvPr>
            <p:ph type="body" sz="quarter" idx="43"/>
          </p:nvPr>
        </p:nvSpPr>
        <p:spPr/>
        <p:txBody>
          <a:bodyPr/>
          <a:lstStyle/>
          <a:p>
            <a:r>
              <a:rPr kumimoji="1" lang="en-US" altLang="ja-JP" dirty="0" smtClean="0"/>
              <a:t>DAYLIGHT</a:t>
            </a:r>
            <a:endParaRPr kumimoji="1" lang="ja-JP" altLang="en-US" dirty="0"/>
          </a:p>
        </p:txBody>
      </p:sp>
    </p:spTree>
    <p:extLst>
      <p:ext uri="{BB962C8B-B14F-4D97-AF65-F5344CB8AC3E}">
        <p14:creationId xmlns:p14="http://schemas.microsoft.com/office/powerpoint/2010/main" val="2814860794"/>
      </p:ext>
    </p:extLst>
  </p:cSld>
  <p:clrMapOvr>
    <a:masterClrMapping/>
  </p:clrMapOvr>
  <p:transition spd="slow" advTm="6352">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85</a:t>
            </a:fld>
            <a:endParaRPr lang="en-US" dirty="0"/>
          </a:p>
        </p:txBody>
      </p:sp>
      <p:sp>
        <p:nvSpPr>
          <p:cNvPr id="30" name="テキスト プレースホルダー 29"/>
          <p:cNvSpPr>
            <a:spLocks noGrp="1"/>
          </p:cNvSpPr>
          <p:nvPr>
            <p:ph type="body" sz="quarter" idx="38"/>
          </p:nvPr>
        </p:nvSpPr>
        <p:spPr/>
        <p:txBody>
          <a:bodyPr/>
          <a:lstStyle/>
          <a:p>
            <a:r>
              <a:rPr kumimoji="1" lang="en-US" altLang="ja-JP" dirty="0" smtClean="0"/>
              <a:t>OUR SHOPS IN THE WORLD</a:t>
            </a:r>
            <a:endParaRPr kumimoji="1" lang="ja-JP" altLang="en-US" dirty="0"/>
          </a:p>
        </p:txBody>
      </p:sp>
      <p:sp>
        <p:nvSpPr>
          <p:cNvPr id="31" name="テキスト プレースホルダー 30"/>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a:t>
            </a:r>
            <a:r>
              <a:rPr kumimoji="1" lang="en-US" altLang="ja-JP" dirty="0" smtClean="0"/>
              <a:t>ne.</a:t>
            </a:r>
          </a:p>
          <a:p>
            <a:r>
              <a:rPr kumimoji="1" lang="en-US" altLang="ja-JP" dirty="0" smtClean="0"/>
              <a:t>Dignissim </a:t>
            </a:r>
            <a:r>
              <a:rPr kumimoji="1" lang="en-US" altLang="ja-JP" dirty="0"/>
              <a:t>definiebas his ea. </a:t>
            </a:r>
            <a:endParaRPr kumimoji="1" lang="ja-JP" altLang="en-US" dirty="0"/>
          </a:p>
        </p:txBody>
      </p:sp>
      <p:sp>
        <p:nvSpPr>
          <p:cNvPr id="32" name="テキスト プレースホルダー 31"/>
          <p:cNvSpPr>
            <a:spLocks noGrp="1"/>
          </p:cNvSpPr>
          <p:nvPr>
            <p:ph type="body" sz="quarter" idx="40"/>
          </p:nvPr>
        </p:nvSpPr>
        <p:spPr/>
        <p:txBody>
          <a:bodyPr/>
          <a:lstStyle/>
          <a:p>
            <a:r>
              <a:rPr kumimoji="1" lang="en-US" altLang="ja-JP" dirty="0" smtClean="0"/>
              <a:t>North America</a:t>
            </a:r>
            <a:endParaRPr kumimoji="1" lang="ja-JP" altLang="en-US" dirty="0"/>
          </a:p>
        </p:txBody>
      </p:sp>
      <p:sp>
        <p:nvSpPr>
          <p:cNvPr id="33" name="テキスト プレースホルダー 32"/>
          <p:cNvSpPr>
            <a:spLocks noGrp="1"/>
          </p:cNvSpPr>
          <p:nvPr>
            <p:ph type="body" sz="quarter" idx="41"/>
          </p:nvPr>
        </p:nvSpPr>
        <p:spPr/>
        <p:txBody>
          <a:bodyPr/>
          <a:lstStyle/>
          <a:p>
            <a:r>
              <a:rPr kumimoji="1" lang="en-US" altLang="ja-JP" dirty="0" smtClean="0"/>
              <a:t>South America</a:t>
            </a:r>
            <a:endParaRPr kumimoji="1" lang="ja-JP" altLang="en-US" dirty="0"/>
          </a:p>
        </p:txBody>
      </p:sp>
      <p:sp>
        <p:nvSpPr>
          <p:cNvPr id="34" name="テキスト プレースホルダー 33"/>
          <p:cNvSpPr>
            <a:spLocks noGrp="1"/>
          </p:cNvSpPr>
          <p:nvPr>
            <p:ph type="body" sz="quarter" idx="42"/>
          </p:nvPr>
        </p:nvSpPr>
        <p:spPr/>
        <p:txBody>
          <a:bodyPr/>
          <a:lstStyle/>
          <a:p>
            <a:r>
              <a:rPr kumimoji="1" lang="en-US" altLang="ja-JP" dirty="0" smtClean="0"/>
              <a:t>Europe</a:t>
            </a:r>
            <a:endParaRPr kumimoji="1" lang="ja-JP" altLang="en-US" dirty="0"/>
          </a:p>
        </p:txBody>
      </p:sp>
      <p:sp>
        <p:nvSpPr>
          <p:cNvPr id="35" name="テキスト プレースホルダー 34"/>
          <p:cNvSpPr>
            <a:spLocks noGrp="1"/>
          </p:cNvSpPr>
          <p:nvPr>
            <p:ph type="body" sz="quarter" idx="43"/>
          </p:nvPr>
        </p:nvSpPr>
        <p:spPr/>
        <p:txBody>
          <a:bodyPr/>
          <a:lstStyle/>
          <a:p>
            <a:r>
              <a:rPr kumimoji="1" lang="en-US" altLang="ja-JP" dirty="0" smtClean="0"/>
              <a:t>Africa</a:t>
            </a:r>
            <a:endParaRPr kumimoji="1" lang="ja-JP" altLang="en-US" dirty="0"/>
          </a:p>
        </p:txBody>
      </p:sp>
      <p:sp>
        <p:nvSpPr>
          <p:cNvPr id="36" name="テキスト プレースホルダー 35"/>
          <p:cNvSpPr>
            <a:spLocks noGrp="1"/>
          </p:cNvSpPr>
          <p:nvPr>
            <p:ph type="body" sz="quarter" idx="44"/>
          </p:nvPr>
        </p:nvSpPr>
        <p:spPr/>
        <p:txBody>
          <a:bodyPr/>
          <a:lstStyle/>
          <a:p>
            <a:r>
              <a:rPr kumimoji="1" lang="en-US" altLang="ja-JP" dirty="0" smtClean="0"/>
              <a:t>Asia</a:t>
            </a:r>
            <a:endParaRPr kumimoji="1" lang="ja-JP" altLang="en-US" dirty="0"/>
          </a:p>
        </p:txBody>
      </p:sp>
      <p:sp>
        <p:nvSpPr>
          <p:cNvPr id="37" name="テキスト プレースホルダー 36"/>
          <p:cNvSpPr>
            <a:spLocks noGrp="1"/>
          </p:cNvSpPr>
          <p:nvPr>
            <p:ph type="body" sz="quarter" idx="45"/>
          </p:nvPr>
        </p:nvSpPr>
        <p:spPr/>
        <p:txBody>
          <a:bodyPr/>
          <a:lstStyle/>
          <a:p>
            <a:r>
              <a:rPr kumimoji="1" lang="en-US" altLang="ja-JP" dirty="0"/>
              <a:t>Oceania</a:t>
            </a:r>
            <a:endParaRPr kumimoji="1" lang="ja-JP" altLang="en-US" dirty="0"/>
          </a:p>
        </p:txBody>
      </p:sp>
      <p:sp>
        <p:nvSpPr>
          <p:cNvPr id="38" name="テキスト プレースホルダー 37"/>
          <p:cNvSpPr>
            <a:spLocks noGrp="1"/>
          </p:cNvSpPr>
          <p:nvPr>
            <p:ph type="body" sz="quarter" idx="46"/>
          </p:nvPr>
        </p:nvSpPr>
        <p:spPr/>
        <p:txBody>
          <a:bodyPr/>
          <a:lstStyle/>
          <a:p>
            <a:r>
              <a:rPr kumimoji="1" lang="en-US" altLang="ja-JP" dirty="0" smtClean="0"/>
              <a:t>277</a:t>
            </a:r>
            <a:endParaRPr kumimoji="1" lang="ja-JP" altLang="en-US" dirty="0"/>
          </a:p>
        </p:txBody>
      </p:sp>
      <p:sp>
        <p:nvSpPr>
          <p:cNvPr id="39" name="テキスト プレースホルダー 38"/>
          <p:cNvSpPr>
            <a:spLocks noGrp="1"/>
          </p:cNvSpPr>
          <p:nvPr>
            <p:ph type="body" sz="quarter" idx="47"/>
          </p:nvPr>
        </p:nvSpPr>
        <p:spPr/>
        <p:txBody>
          <a:bodyPr/>
          <a:lstStyle/>
          <a:p>
            <a:r>
              <a:rPr kumimoji="1" lang="en-US" altLang="ja-JP" dirty="0" smtClean="0"/>
              <a:t>165</a:t>
            </a:r>
            <a:endParaRPr kumimoji="1" lang="ja-JP" altLang="en-US" dirty="0"/>
          </a:p>
        </p:txBody>
      </p:sp>
      <p:sp>
        <p:nvSpPr>
          <p:cNvPr id="40" name="テキスト プレースホルダー 39"/>
          <p:cNvSpPr>
            <a:spLocks noGrp="1"/>
          </p:cNvSpPr>
          <p:nvPr>
            <p:ph type="body" sz="quarter" idx="48"/>
          </p:nvPr>
        </p:nvSpPr>
        <p:spPr/>
        <p:txBody>
          <a:bodyPr/>
          <a:lstStyle/>
          <a:p>
            <a:r>
              <a:rPr kumimoji="1" lang="en-US" altLang="ja-JP" dirty="0" smtClean="0"/>
              <a:t>715</a:t>
            </a:r>
            <a:endParaRPr kumimoji="1" lang="ja-JP" altLang="en-US" dirty="0"/>
          </a:p>
        </p:txBody>
      </p:sp>
      <p:sp>
        <p:nvSpPr>
          <p:cNvPr id="41" name="テキスト プレースホルダー 40"/>
          <p:cNvSpPr>
            <a:spLocks noGrp="1"/>
          </p:cNvSpPr>
          <p:nvPr>
            <p:ph type="body" sz="quarter" idx="49"/>
          </p:nvPr>
        </p:nvSpPr>
        <p:spPr/>
        <p:txBody>
          <a:bodyPr/>
          <a:lstStyle/>
          <a:p>
            <a:r>
              <a:rPr kumimoji="1" lang="en-US" altLang="ja-JP" dirty="0" smtClean="0"/>
              <a:t>289</a:t>
            </a:r>
            <a:endParaRPr kumimoji="1" lang="ja-JP" altLang="en-US" dirty="0"/>
          </a:p>
        </p:txBody>
      </p:sp>
      <p:sp>
        <p:nvSpPr>
          <p:cNvPr id="42" name="テキスト プレースホルダー 41"/>
          <p:cNvSpPr>
            <a:spLocks noGrp="1"/>
          </p:cNvSpPr>
          <p:nvPr>
            <p:ph type="body" sz="quarter" idx="50"/>
          </p:nvPr>
        </p:nvSpPr>
        <p:spPr/>
        <p:txBody>
          <a:bodyPr/>
          <a:lstStyle/>
          <a:p>
            <a:r>
              <a:rPr kumimoji="1" lang="en-US" altLang="ja-JP" dirty="0" smtClean="0"/>
              <a:t>96</a:t>
            </a:r>
            <a:endParaRPr kumimoji="1" lang="ja-JP" altLang="en-US" dirty="0"/>
          </a:p>
        </p:txBody>
      </p:sp>
      <p:sp>
        <p:nvSpPr>
          <p:cNvPr id="43" name="テキスト プレースホルダー 42"/>
          <p:cNvSpPr>
            <a:spLocks noGrp="1"/>
          </p:cNvSpPr>
          <p:nvPr>
            <p:ph type="body" sz="quarter" idx="51"/>
          </p:nvPr>
        </p:nvSpPr>
        <p:spPr/>
        <p:txBody>
          <a:bodyPr/>
          <a:lstStyle/>
          <a:p>
            <a:r>
              <a:rPr kumimoji="1" lang="en-US" altLang="ja-JP" dirty="0" smtClean="0"/>
              <a:t>356</a:t>
            </a:r>
            <a:endParaRPr kumimoji="1" lang="ja-JP" altLang="en-US" dirty="0"/>
          </a:p>
        </p:txBody>
      </p:sp>
    </p:spTree>
    <p:extLst>
      <p:ext uri="{BB962C8B-B14F-4D97-AF65-F5344CB8AC3E}">
        <p14:creationId xmlns:p14="http://schemas.microsoft.com/office/powerpoint/2010/main" val="3439910271"/>
      </p:ext>
    </p:extLst>
  </p:cSld>
  <p:clrMapOvr>
    <a:masterClrMapping/>
  </p:clrMapOvr>
  <p:transition spd="slow" advTm="9861">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86</a:t>
            </a:fld>
            <a:endParaRPr lang="en-US" dirty="0"/>
          </a:p>
        </p:txBody>
      </p:sp>
      <p:sp>
        <p:nvSpPr>
          <p:cNvPr id="18" name="テキスト プレースホルダー 17"/>
          <p:cNvSpPr>
            <a:spLocks noGrp="1"/>
          </p:cNvSpPr>
          <p:nvPr>
            <p:ph type="body" sz="quarter" idx="38"/>
          </p:nvPr>
        </p:nvSpPr>
        <p:spPr/>
        <p:txBody>
          <a:bodyPr/>
          <a:lstStyle/>
          <a:p>
            <a:r>
              <a:rPr kumimoji="1" lang="en-US" altLang="ja-JP" dirty="0" smtClean="0"/>
              <a:t>DESTRIBUTIONS RATE</a:t>
            </a:r>
            <a:endParaRPr kumimoji="1" lang="ja-JP" altLang="en-US" dirty="0"/>
          </a:p>
        </p:txBody>
      </p:sp>
      <p:sp>
        <p:nvSpPr>
          <p:cNvPr id="19" name="テキスト プレースホルダー 18"/>
          <p:cNvSpPr>
            <a:spLocks noGrp="1"/>
          </p:cNvSpPr>
          <p:nvPr>
            <p:ph type="body" sz="quarter" idx="39"/>
          </p:nvPr>
        </p:nvSpPr>
        <p:spPr/>
        <p:txBody>
          <a:bodyPr/>
          <a:lstStyle/>
          <a:p>
            <a:r>
              <a:rPr kumimoji="1" lang="en-US" altLang="ja-JP" dirty="0"/>
              <a:t>Fuisset repudiare cum ex, commune inciderint mei ei, te vim primis facilisi. Mea omnes omnium omittam ne, unum utinam vel ei. </a:t>
            </a:r>
            <a:r>
              <a:rPr kumimoji="1" lang="en-US" altLang="ja-JP" dirty="0">
                <a:solidFill>
                  <a:schemeClr val="accent2"/>
                </a:solidFill>
              </a:rPr>
              <a:t>Nec gloriatur definitiones necessitatibus ei</a:t>
            </a:r>
            <a:r>
              <a:rPr kumimoji="1" lang="en-US" altLang="ja-JP" dirty="0"/>
              <a:t>, has alii zril ne.</a:t>
            </a:r>
          </a:p>
          <a:p>
            <a:r>
              <a:rPr kumimoji="1" lang="en-US" altLang="ja-JP" dirty="0"/>
              <a:t>Dignissim definiebas his ea. </a:t>
            </a:r>
            <a:endParaRPr kumimoji="1" lang="ja-JP" altLang="en-US" dirty="0"/>
          </a:p>
        </p:txBody>
      </p:sp>
      <p:sp>
        <p:nvSpPr>
          <p:cNvPr id="22" name="円/楕円 21"/>
          <p:cNvSpPr/>
          <p:nvPr/>
        </p:nvSpPr>
        <p:spPr>
          <a:xfrm>
            <a:off x="2997466" y="202676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パイ 22"/>
          <p:cNvSpPr/>
          <p:nvPr/>
        </p:nvSpPr>
        <p:spPr>
          <a:xfrm rot="16200000">
            <a:off x="2997466" y="2026761"/>
            <a:ext cx="1530171" cy="1530171"/>
          </a:xfrm>
          <a:prstGeom prst="pie">
            <a:avLst>
              <a:gd name="adj1" fmla="val 0"/>
              <a:gd name="adj2" fmla="val 13288262"/>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3380074" y="2376347"/>
            <a:ext cx="764953" cy="830997"/>
          </a:xfrm>
          <a:prstGeom prst="rect">
            <a:avLst/>
          </a:prstGeom>
          <a:noFill/>
        </p:spPr>
        <p:txBody>
          <a:bodyPr wrap="none" rtlCol="0">
            <a:spAutoFit/>
          </a:bodyPr>
          <a:lstStyle/>
          <a:p>
            <a:pPr algn="ctr"/>
            <a:r>
              <a:rPr kumimoji="1" lang="en-US" altLang="ja-JP" sz="4800" dirty="0" smtClean="0">
                <a:latin typeface="+mj-lt"/>
              </a:rPr>
              <a:t>64</a:t>
            </a:r>
            <a:endParaRPr kumimoji="1" lang="ja-JP" altLang="en-US" sz="4800" dirty="0">
              <a:latin typeface="+mj-lt"/>
            </a:endParaRPr>
          </a:p>
        </p:txBody>
      </p:sp>
      <p:sp>
        <p:nvSpPr>
          <p:cNvPr id="26" name="円/楕円 25"/>
          <p:cNvSpPr/>
          <p:nvPr/>
        </p:nvSpPr>
        <p:spPr>
          <a:xfrm>
            <a:off x="4527637" y="4558436"/>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パイ 26"/>
          <p:cNvSpPr/>
          <p:nvPr/>
        </p:nvSpPr>
        <p:spPr>
          <a:xfrm rot="16200000">
            <a:off x="4527637" y="4558435"/>
            <a:ext cx="1530171" cy="1530171"/>
          </a:xfrm>
          <a:prstGeom prst="pie">
            <a:avLst>
              <a:gd name="adj1" fmla="val 0"/>
              <a:gd name="adj2" fmla="val 149154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p:cNvSpPr txBox="1"/>
          <p:nvPr/>
        </p:nvSpPr>
        <p:spPr>
          <a:xfrm>
            <a:off x="4910245" y="4908021"/>
            <a:ext cx="764953" cy="830997"/>
          </a:xfrm>
          <a:prstGeom prst="rect">
            <a:avLst/>
          </a:prstGeom>
          <a:noFill/>
        </p:spPr>
        <p:txBody>
          <a:bodyPr wrap="none" rtlCol="0">
            <a:spAutoFit/>
          </a:bodyPr>
          <a:lstStyle/>
          <a:p>
            <a:pPr algn="ctr"/>
            <a:r>
              <a:rPr kumimoji="1" lang="en-US" altLang="ja-JP" sz="4800" dirty="0" smtClean="0">
                <a:latin typeface="+mj-lt"/>
              </a:rPr>
              <a:t>72</a:t>
            </a:r>
            <a:endParaRPr kumimoji="1" lang="ja-JP" altLang="en-US" sz="4800" dirty="0">
              <a:latin typeface="+mj-lt"/>
            </a:endParaRPr>
          </a:p>
        </p:txBody>
      </p:sp>
      <p:sp>
        <p:nvSpPr>
          <p:cNvPr id="29" name="円/楕円 28"/>
          <p:cNvSpPr/>
          <p:nvPr/>
        </p:nvSpPr>
        <p:spPr>
          <a:xfrm>
            <a:off x="7883066" y="4022092"/>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7883066" y="4022091"/>
            <a:ext cx="1530171" cy="1530171"/>
          </a:xfrm>
          <a:prstGeom prst="pie">
            <a:avLst>
              <a:gd name="adj1" fmla="val 0"/>
              <a:gd name="adj2" fmla="val 19335189"/>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p:cNvSpPr txBox="1"/>
          <p:nvPr/>
        </p:nvSpPr>
        <p:spPr>
          <a:xfrm>
            <a:off x="8265674" y="4371677"/>
            <a:ext cx="764953" cy="830997"/>
          </a:xfrm>
          <a:prstGeom prst="rect">
            <a:avLst/>
          </a:prstGeom>
          <a:noFill/>
        </p:spPr>
        <p:txBody>
          <a:bodyPr wrap="none" rtlCol="0">
            <a:spAutoFit/>
          </a:bodyPr>
          <a:lstStyle/>
          <a:p>
            <a:pPr algn="ctr"/>
            <a:r>
              <a:rPr kumimoji="1" lang="en-US" altLang="ja-JP" sz="4800" dirty="0" smtClean="0">
                <a:latin typeface="+mj-lt"/>
              </a:rPr>
              <a:t>91</a:t>
            </a:r>
            <a:endParaRPr kumimoji="1" lang="ja-JP" altLang="en-US" sz="4800" dirty="0">
              <a:latin typeface="+mj-lt"/>
            </a:endParaRPr>
          </a:p>
        </p:txBody>
      </p:sp>
      <p:sp>
        <p:nvSpPr>
          <p:cNvPr id="32" name="円/楕円 31"/>
          <p:cNvSpPr/>
          <p:nvPr/>
        </p:nvSpPr>
        <p:spPr>
          <a:xfrm>
            <a:off x="7883064" y="1414075"/>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パイ 32"/>
          <p:cNvSpPr/>
          <p:nvPr/>
        </p:nvSpPr>
        <p:spPr>
          <a:xfrm rot="16200000">
            <a:off x="7883064" y="1414074"/>
            <a:ext cx="1530171" cy="1530171"/>
          </a:xfrm>
          <a:prstGeom prst="pie">
            <a:avLst>
              <a:gd name="adj1" fmla="val 0"/>
              <a:gd name="adj2" fmla="val 1398146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8265672" y="1763660"/>
            <a:ext cx="764953" cy="830997"/>
          </a:xfrm>
          <a:prstGeom prst="rect">
            <a:avLst/>
          </a:prstGeom>
          <a:noFill/>
        </p:spPr>
        <p:txBody>
          <a:bodyPr wrap="none" rtlCol="0">
            <a:spAutoFit/>
          </a:bodyPr>
          <a:lstStyle/>
          <a:p>
            <a:pPr algn="ctr"/>
            <a:r>
              <a:rPr kumimoji="1" lang="en-US" altLang="ja-JP" sz="4800" dirty="0" smtClean="0">
                <a:latin typeface="+mj-lt"/>
              </a:rPr>
              <a:t>68</a:t>
            </a:r>
            <a:endParaRPr kumimoji="1" lang="ja-JP" altLang="en-US" sz="4800" dirty="0">
              <a:latin typeface="+mj-lt"/>
            </a:endParaRPr>
          </a:p>
        </p:txBody>
      </p:sp>
      <p:sp>
        <p:nvSpPr>
          <p:cNvPr id="35" name="円/楕円 34"/>
          <p:cNvSpPr/>
          <p:nvPr/>
        </p:nvSpPr>
        <p:spPr>
          <a:xfrm>
            <a:off x="11528471" y="187455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パイ 35"/>
          <p:cNvSpPr/>
          <p:nvPr/>
        </p:nvSpPr>
        <p:spPr>
          <a:xfrm rot="16200000">
            <a:off x="11528471" y="1874553"/>
            <a:ext cx="1530171" cy="1530171"/>
          </a:xfrm>
          <a:prstGeom prst="pie">
            <a:avLst>
              <a:gd name="adj1" fmla="val 0"/>
              <a:gd name="adj2" fmla="val 20201304"/>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p:cNvSpPr txBox="1"/>
          <p:nvPr/>
        </p:nvSpPr>
        <p:spPr>
          <a:xfrm>
            <a:off x="11911079" y="2224139"/>
            <a:ext cx="764953" cy="830997"/>
          </a:xfrm>
          <a:prstGeom prst="rect">
            <a:avLst/>
          </a:prstGeom>
          <a:noFill/>
        </p:spPr>
        <p:txBody>
          <a:bodyPr wrap="none" rtlCol="0">
            <a:spAutoFit/>
          </a:bodyPr>
          <a:lstStyle/>
          <a:p>
            <a:pPr algn="ctr"/>
            <a:r>
              <a:rPr kumimoji="1" lang="en-US" altLang="ja-JP" sz="4800" dirty="0" smtClean="0">
                <a:latin typeface="+mj-lt"/>
              </a:rPr>
              <a:t>95</a:t>
            </a:r>
            <a:endParaRPr kumimoji="1" lang="ja-JP" altLang="en-US" sz="4800" dirty="0">
              <a:latin typeface="+mj-lt"/>
            </a:endParaRPr>
          </a:p>
        </p:txBody>
      </p:sp>
      <p:sp>
        <p:nvSpPr>
          <p:cNvPr id="38" name="円/楕円 37"/>
          <p:cNvSpPr/>
          <p:nvPr/>
        </p:nvSpPr>
        <p:spPr>
          <a:xfrm>
            <a:off x="13043308" y="4558434"/>
            <a:ext cx="1530171" cy="1530171"/>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パイ 38"/>
          <p:cNvSpPr/>
          <p:nvPr/>
        </p:nvSpPr>
        <p:spPr>
          <a:xfrm rot="16200000">
            <a:off x="13043308" y="4558433"/>
            <a:ext cx="1530171" cy="1530171"/>
          </a:xfrm>
          <a:prstGeom prst="pie">
            <a:avLst>
              <a:gd name="adj1" fmla="val 0"/>
              <a:gd name="adj2" fmla="val 7472265"/>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テキスト ボックス 39"/>
          <p:cNvSpPr txBox="1"/>
          <p:nvPr/>
        </p:nvSpPr>
        <p:spPr>
          <a:xfrm>
            <a:off x="13425916" y="4908019"/>
            <a:ext cx="764953" cy="830997"/>
          </a:xfrm>
          <a:prstGeom prst="rect">
            <a:avLst/>
          </a:prstGeom>
          <a:noFill/>
        </p:spPr>
        <p:txBody>
          <a:bodyPr wrap="none" rtlCol="0">
            <a:spAutoFit/>
          </a:bodyPr>
          <a:lstStyle/>
          <a:p>
            <a:pPr algn="ctr"/>
            <a:r>
              <a:rPr kumimoji="1" lang="en-US" altLang="ja-JP" sz="4800" dirty="0" smtClean="0">
                <a:latin typeface="+mj-lt"/>
              </a:rPr>
              <a:t>38</a:t>
            </a:r>
            <a:endParaRPr kumimoji="1" lang="ja-JP" altLang="en-US" sz="4800" dirty="0">
              <a:latin typeface="+mj-lt"/>
            </a:endParaRPr>
          </a:p>
        </p:txBody>
      </p:sp>
      <p:sp>
        <p:nvSpPr>
          <p:cNvPr id="41" name="テキスト ボックス 40"/>
          <p:cNvSpPr txBox="1"/>
          <p:nvPr/>
        </p:nvSpPr>
        <p:spPr>
          <a:xfrm>
            <a:off x="2687577" y="1504108"/>
            <a:ext cx="2149948" cy="461665"/>
          </a:xfrm>
          <a:prstGeom prst="rect">
            <a:avLst/>
          </a:prstGeom>
          <a:noFill/>
        </p:spPr>
        <p:txBody>
          <a:bodyPr wrap="none" rtlCol="0">
            <a:spAutoFit/>
          </a:bodyPr>
          <a:lstStyle/>
          <a:p>
            <a:pPr algn="ctr"/>
            <a:r>
              <a:rPr kumimoji="1" lang="en-US" altLang="ja-JP" sz="2400" dirty="0" smtClean="0"/>
              <a:t>North America</a:t>
            </a:r>
            <a:endParaRPr kumimoji="1" lang="ja-JP" altLang="en-US" sz="2400" dirty="0"/>
          </a:p>
        </p:txBody>
      </p:sp>
      <p:sp>
        <p:nvSpPr>
          <p:cNvPr id="42" name="テキスト ボックス 41"/>
          <p:cNvSpPr txBox="1"/>
          <p:nvPr/>
        </p:nvSpPr>
        <p:spPr>
          <a:xfrm>
            <a:off x="4200916" y="4006760"/>
            <a:ext cx="2183611" cy="461665"/>
          </a:xfrm>
          <a:prstGeom prst="rect">
            <a:avLst/>
          </a:prstGeom>
          <a:noFill/>
        </p:spPr>
        <p:txBody>
          <a:bodyPr wrap="none" rtlCol="0">
            <a:spAutoFit/>
          </a:bodyPr>
          <a:lstStyle/>
          <a:p>
            <a:pPr algn="ctr"/>
            <a:r>
              <a:rPr kumimoji="1" lang="en-US" altLang="ja-JP" sz="2400" dirty="0" smtClean="0"/>
              <a:t>South America</a:t>
            </a:r>
            <a:endParaRPr kumimoji="1" lang="ja-JP" altLang="en-US" sz="2400" dirty="0"/>
          </a:p>
        </p:txBody>
      </p:sp>
      <p:sp>
        <p:nvSpPr>
          <p:cNvPr id="43" name="テキスト ボックス 42"/>
          <p:cNvSpPr txBox="1"/>
          <p:nvPr/>
        </p:nvSpPr>
        <p:spPr>
          <a:xfrm>
            <a:off x="8078121" y="856410"/>
            <a:ext cx="1140057" cy="461665"/>
          </a:xfrm>
          <a:prstGeom prst="rect">
            <a:avLst/>
          </a:prstGeom>
          <a:noFill/>
        </p:spPr>
        <p:txBody>
          <a:bodyPr wrap="none" rtlCol="0">
            <a:spAutoFit/>
          </a:bodyPr>
          <a:lstStyle/>
          <a:p>
            <a:pPr algn="ctr"/>
            <a:r>
              <a:rPr kumimoji="1" lang="en-US" altLang="ja-JP" sz="2400" dirty="0" smtClean="0"/>
              <a:t>Europe</a:t>
            </a:r>
            <a:endParaRPr kumimoji="1" lang="ja-JP" altLang="en-US" sz="2400" dirty="0"/>
          </a:p>
        </p:txBody>
      </p:sp>
      <p:sp>
        <p:nvSpPr>
          <p:cNvPr id="44" name="テキスト ボックス 43"/>
          <p:cNvSpPr txBox="1"/>
          <p:nvPr/>
        </p:nvSpPr>
        <p:spPr>
          <a:xfrm>
            <a:off x="8165023" y="3421695"/>
            <a:ext cx="976550" cy="461665"/>
          </a:xfrm>
          <a:prstGeom prst="rect">
            <a:avLst/>
          </a:prstGeom>
          <a:noFill/>
        </p:spPr>
        <p:txBody>
          <a:bodyPr wrap="none" rtlCol="0">
            <a:spAutoFit/>
          </a:bodyPr>
          <a:lstStyle/>
          <a:p>
            <a:pPr algn="ctr"/>
            <a:r>
              <a:rPr kumimoji="1" lang="en-US" altLang="ja-JP" sz="2400" dirty="0" smtClean="0"/>
              <a:t>Africa</a:t>
            </a:r>
            <a:endParaRPr kumimoji="1" lang="ja-JP" altLang="en-US" sz="2400" dirty="0"/>
          </a:p>
        </p:txBody>
      </p:sp>
      <p:sp>
        <p:nvSpPr>
          <p:cNvPr id="45" name="テキスト ボックス 44"/>
          <p:cNvSpPr txBox="1"/>
          <p:nvPr/>
        </p:nvSpPr>
        <p:spPr>
          <a:xfrm>
            <a:off x="11908674" y="1363080"/>
            <a:ext cx="769763" cy="461665"/>
          </a:xfrm>
          <a:prstGeom prst="rect">
            <a:avLst/>
          </a:prstGeom>
          <a:noFill/>
        </p:spPr>
        <p:txBody>
          <a:bodyPr wrap="none" rtlCol="0">
            <a:spAutoFit/>
          </a:bodyPr>
          <a:lstStyle/>
          <a:p>
            <a:pPr algn="ctr"/>
            <a:r>
              <a:rPr kumimoji="1" lang="en-US" altLang="ja-JP" sz="2400" dirty="0" smtClean="0"/>
              <a:t>Asia</a:t>
            </a:r>
            <a:endParaRPr kumimoji="1" lang="ja-JP" altLang="en-US" sz="2400" dirty="0"/>
          </a:p>
        </p:txBody>
      </p:sp>
      <p:sp>
        <p:nvSpPr>
          <p:cNvPr id="46" name="テキスト ボックス 45"/>
          <p:cNvSpPr txBox="1"/>
          <p:nvPr/>
        </p:nvSpPr>
        <p:spPr>
          <a:xfrm>
            <a:off x="13167834" y="4038172"/>
            <a:ext cx="1281120" cy="461665"/>
          </a:xfrm>
          <a:prstGeom prst="rect">
            <a:avLst/>
          </a:prstGeom>
          <a:noFill/>
        </p:spPr>
        <p:txBody>
          <a:bodyPr wrap="none" rtlCol="0">
            <a:spAutoFit/>
          </a:bodyPr>
          <a:lstStyle/>
          <a:p>
            <a:pPr algn="ctr"/>
            <a:r>
              <a:rPr kumimoji="1" lang="en-US" altLang="ja-JP" sz="2400" dirty="0" smtClean="0"/>
              <a:t>Oceania</a:t>
            </a:r>
            <a:endParaRPr kumimoji="1" lang="ja-JP" altLang="en-US" sz="2400" dirty="0"/>
          </a:p>
        </p:txBody>
      </p:sp>
    </p:spTree>
    <p:extLst>
      <p:ext uri="{BB962C8B-B14F-4D97-AF65-F5344CB8AC3E}">
        <p14:creationId xmlns:p14="http://schemas.microsoft.com/office/powerpoint/2010/main" val="1832713098"/>
      </p:ext>
    </p:extLst>
  </p:cSld>
  <p:clrMapOvr>
    <a:masterClrMapping/>
  </p:clrMapOvr>
  <p:transition spd="slow" advTm="732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randombar(horizontal)">
                                      <p:cBhvr>
                                        <p:cTn id="20" dur="500"/>
                                        <p:tgtEl>
                                          <p:spTgt spid="2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randombar(horizontal)">
                                      <p:cBhvr>
                                        <p:cTn id="23" dur="500"/>
                                        <p:tgtEl>
                                          <p:spTgt spid="2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randombar(horizontal)">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1000"/>
                            </p:stCondLst>
                            <p:childTnLst>
                              <p:par>
                                <p:cTn id="31" presetID="14" presetClass="entr" presetSubtype="1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randombar(horizontal)">
                                      <p:cBhvr>
                                        <p:cTn id="36" dur="500"/>
                                        <p:tgtEl>
                                          <p:spTgt spid="3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par>
                          <p:cTn id="43" fill="hold">
                            <p:stCondLst>
                              <p:cond delay="1500"/>
                            </p:stCondLst>
                            <p:childTnLst>
                              <p:par>
                                <p:cTn id="44" presetID="14" presetClass="entr" presetSubtype="1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randombar(horizontal)">
                                      <p:cBhvr>
                                        <p:cTn id="46" dur="500"/>
                                        <p:tgtEl>
                                          <p:spTgt spid="3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randombar(horizontal)">
                                      <p:cBhvr>
                                        <p:cTn id="49" dur="500"/>
                                        <p:tgtEl>
                                          <p:spTgt spid="3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randombar(horizontal)">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par>
                          <p:cTn id="56" fill="hold">
                            <p:stCondLst>
                              <p:cond delay="20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randombar(horizontal)">
                                      <p:cBhvr>
                                        <p:cTn id="62" dur="500"/>
                                        <p:tgtEl>
                                          <p:spTgt spid="36"/>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randombar(horizontal)">
                                      <p:cBhvr>
                                        <p:cTn id="65" dur="500"/>
                                        <p:tgtEl>
                                          <p:spTgt spid="3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par>
                          <p:cTn id="69" fill="hold">
                            <p:stCondLst>
                              <p:cond delay="2500"/>
                            </p:stCondLst>
                            <p:childTnLst>
                              <p:par>
                                <p:cTn id="70" presetID="14" presetClass="entr" presetSubtype="1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500"/>
                                        <p:tgtEl>
                                          <p:spTgt spid="3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P spid="26" grpId="0" animBg="1"/>
      <p:bldP spid="27" grpId="0" animBg="1"/>
      <p:bldP spid="28" grpId="0"/>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1" grpId="0"/>
      <p:bldP spid="42" grpId="0"/>
      <p:bldP spid="43" grpId="0"/>
      <p:bldP spid="44" grpId="0"/>
      <p:bldP spid="45" grpId="0"/>
      <p:bldP spid="4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87</a:t>
            </a:fld>
            <a:endParaRPr lang="en-US" dirty="0"/>
          </a:p>
        </p:txBody>
      </p:sp>
      <p:sp>
        <p:nvSpPr>
          <p:cNvPr id="11" name="テキスト プレースホルダー 10"/>
          <p:cNvSpPr>
            <a:spLocks noGrp="1"/>
          </p:cNvSpPr>
          <p:nvPr>
            <p:ph type="body" sz="quarter" idx="23"/>
          </p:nvPr>
        </p:nvSpPr>
        <p:spPr/>
        <p:txBody>
          <a:bodyPr/>
          <a:lstStyle/>
          <a:p>
            <a:r>
              <a:rPr kumimoji="1" lang="en-US" altLang="ja-JP" dirty="0" smtClean="0"/>
              <a:t>CHARGE</a:t>
            </a:r>
            <a:endParaRPr kumimoji="1" lang="ja-JP" altLang="en-US" dirty="0"/>
          </a:p>
        </p:txBody>
      </p:sp>
      <p:pic>
        <p:nvPicPr>
          <p:cNvPr id="29" name="図プレースホルダー 28"/>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12" name="テキスト プレースホルダー 11"/>
          <p:cNvSpPr>
            <a:spLocks noGrp="1"/>
          </p:cNvSpPr>
          <p:nvPr>
            <p:ph type="body" sz="quarter" idx="29"/>
          </p:nvPr>
        </p:nvSpPr>
        <p:spPr/>
        <p:txBody>
          <a:bodyPr/>
          <a:lstStyle/>
          <a:p>
            <a:r>
              <a:rPr kumimoji="1" lang="en-US" altLang="ja-JP" dirty="0"/>
              <a:t>Fuisset repudiare cum ex, commune inciderint mei ei</a:t>
            </a:r>
            <a:endParaRPr kumimoji="1" lang="ja-JP" altLang="en-US" dirty="0"/>
          </a:p>
        </p:txBody>
      </p:sp>
      <p:sp>
        <p:nvSpPr>
          <p:cNvPr id="13" name="テキスト プレースホルダー 12"/>
          <p:cNvSpPr>
            <a:spLocks noGrp="1"/>
          </p:cNvSpPr>
          <p:nvPr>
            <p:ph type="body" sz="quarter" idx="30"/>
          </p:nvPr>
        </p:nvSpPr>
        <p:spPr/>
        <p:txBody>
          <a:bodyPr/>
          <a:lstStyle/>
          <a:p>
            <a:r>
              <a:rPr kumimoji="1" lang="en-US" altLang="ja-JP" dirty="0" smtClean="0"/>
              <a:t>SHARE</a:t>
            </a:r>
            <a:endParaRPr kumimoji="1" lang="ja-JP" altLang="en-US" dirty="0"/>
          </a:p>
        </p:txBody>
      </p:sp>
      <p:pic>
        <p:nvPicPr>
          <p:cNvPr id="30" name="図プレースホルダー 29"/>
          <p:cNvPicPr>
            <a:picLocks noGrp="1" noChangeAspect="1"/>
          </p:cNvPicPr>
          <p:nvPr>
            <p:ph type="pic" sz="quarter" idx="31"/>
          </p:nvPr>
        </p:nvPicPr>
        <p:blipFill>
          <a:blip r:embed="rId3" cstate="print">
            <a:extLst>
              <a:ext uri="{28A0092B-C50C-407E-A947-70E740481C1C}">
                <a14:useLocalDpi xmlns:a14="http://schemas.microsoft.com/office/drawing/2010/main" val="0"/>
              </a:ext>
            </a:extLst>
          </a:blip>
          <a:srcRect t="101" b="101"/>
          <a:stretch>
            <a:fillRect/>
          </a:stretch>
        </p:blipFill>
        <p:spPr/>
      </p:pic>
      <p:sp>
        <p:nvSpPr>
          <p:cNvPr id="15" name="テキスト プレースホルダー 14"/>
          <p:cNvSpPr>
            <a:spLocks noGrp="1"/>
          </p:cNvSpPr>
          <p:nvPr>
            <p:ph type="body" sz="quarter" idx="32"/>
          </p:nvPr>
        </p:nvSpPr>
        <p:spPr/>
        <p:txBody>
          <a:bodyPr/>
          <a:lstStyle/>
          <a:p>
            <a:r>
              <a:rPr kumimoji="1" lang="en-US" altLang="ja-JP" dirty="0"/>
              <a:t>Eam sapientem voluptaria cu, scripta argumentum qui ne</a:t>
            </a:r>
            <a:r>
              <a:rPr kumimoji="1" lang="en-US" altLang="ja-JP" dirty="0" smtClean="0"/>
              <a:t>,.</a:t>
            </a:r>
            <a:endParaRPr kumimoji="1" lang="ja-JP" altLang="en-US" dirty="0"/>
          </a:p>
        </p:txBody>
      </p:sp>
      <p:sp>
        <p:nvSpPr>
          <p:cNvPr id="16" name="テキスト プレースホルダー 15"/>
          <p:cNvSpPr>
            <a:spLocks noGrp="1"/>
          </p:cNvSpPr>
          <p:nvPr>
            <p:ph type="body" sz="quarter" idx="33"/>
          </p:nvPr>
        </p:nvSpPr>
        <p:spPr/>
        <p:txBody>
          <a:bodyPr/>
          <a:lstStyle/>
          <a:p>
            <a:r>
              <a:rPr kumimoji="1" lang="en-US" altLang="ja-JP" dirty="0" smtClean="0"/>
              <a:t>ANALYSIS</a:t>
            </a:r>
            <a:endParaRPr kumimoji="1" lang="ja-JP" altLang="en-US" dirty="0"/>
          </a:p>
        </p:txBody>
      </p:sp>
      <p:pic>
        <p:nvPicPr>
          <p:cNvPr id="32" name="図プレースホルダー 31"/>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35"/>
          </p:nvPr>
        </p:nvSpPr>
        <p:spPr/>
        <p:txBody>
          <a:bodyPr/>
          <a:lstStyle/>
          <a:p>
            <a:r>
              <a:rPr kumimoji="1" lang="en-US" altLang="ja-JP" dirty="0"/>
              <a:t>Eam sapientem voluptaria cu, scripta argumentum qui ne,.</a:t>
            </a:r>
            <a:endParaRPr kumimoji="1" lang="ja-JP" altLang="en-US" dirty="0"/>
          </a:p>
          <a:p>
            <a:endParaRPr kumimoji="1" lang="ja-JP" altLang="en-US" dirty="0"/>
          </a:p>
        </p:txBody>
      </p:sp>
      <p:sp>
        <p:nvSpPr>
          <p:cNvPr id="19" name="テキスト プレースホルダー 18"/>
          <p:cNvSpPr>
            <a:spLocks noGrp="1"/>
          </p:cNvSpPr>
          <p:nvPr>
            <p:ph type="body" sz="quarter" idx="36"/>
          </p:nvPr>
        </p:nvSpPr>
        <p:spPr/>
        <p:txBody>
          <a:bodyPr/>
          <a:lstStyle/>
          <a:p>
            <a:r>
              <a:rPr kumimoji="1" lang="en-US" altLang="ja-JP" dirty="0" smtClean="0"/>
              <a:t>SECURITY</a:t>
            </a:r>
            <a:endParaRPr kumimoji="1" lang="ja-JP" altLang="en-US" dirty="0"/>
          </a:p>
        </p:txBody>
      </p:sp>
      <p:pic>
        <p:nvPicPr>
          <p:cNvPr id="33" name="図プレースホルダー 32"/>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38"/>
          </p:nvPr>
        </p:nvSpPr>
        <p:spPr/>
        <p:txBody>
          <a:bodyPr/>
          <a:lstStyle/>
          <a:p>
            <a:r>
              <a:rPr kumimoji="1" lang="en-US" altLang="ja-JP" dirty="0"/>
              <a:t>Et labitur delicata eum, dicant albucius mei et, qui in aeque </a:t>
            </a:r>
            <a:r>
              <a:rPr kumimoji="1" lang="en-US" altLang="ja-JP" dirty="0" smtClean="0"/>
              <a:t>.</a:t>
            </a:r>
            <a:endParaRPr kumimoji="1" lang="ja-JP" altLang="en-US" dirty="0"/>
          </a:p>
        </p:txBody>
      </p:sp>
      <p:sp>
        <p:nvSpPr>
          <p:cNvPr id="22" name="テキスト プレースホルダー 21"/>
          <p:cNvSpPr>
            <a:spLocks noGrp="1"/>
          </p:cNvSpPr>
          <p:nvPr>
            <p:ph type="body" sz="quarter" idx="39"/>
          </p:nvPr>
        </p:nvSpPr>
        <p:spPr/>
        <p:txBody>
          <a:bodyPr/>
          <a:lstStyle/>
          <a:p>
            <a:r>
              <a:rPr kumimoji="1" lang="en-US" altLang="ja-JP" dirty="0" smtClean="0"/>
              <a:t>DELETE</a:t>
            </a:r>
            <a:endParaRPr kumimoji="1" lang="ja-JP" altLang="en-US" dirty="0"/>
          </a:p>
        </p:txBody>
      </p:sp>
      <p:pic>
        <p:nvPicPr>
          <p:cNvPr id="31" name="図プレースホルダー 30"/>
          <p:cNvPicPr>
            <a:picLocks noGrp="1" noChangeAspect="1"/>
          </p:cNvPicPr>
          <p:nvPr>
            <p:ph type="pic" sz="quarter" idx="40"/>
          </p:nvPr>
        </p:nvPicPr>
        <p:blipFill>
          <a:blip r:embed="rId6" cstate="print">
            <a:extLst>
              <a:ext uri="{28A0092B-C50C-407E-A947-70E740481C1C}">
                <a14:useLocalDpi xmlns:a14="http://schemas.microsoft.com/office/drawing/2010/main" val="0"/>
              </a:ext>
            </a:extLst>
          </a:blip>
          <a:srcRect t="101" b="101"/>
          <a:stretch>
            <a:fillRect/>
          </a:stretch>
        </p:blipFill>
        <p:spPr/>
      </p:pic>
      <p:sp>
        <p:nvSpPr>
          <p:cNvPr id="24" name="テキスト プレースホルダー 23"/>
          <p:cNvSpPr>
            <a:spLocks noGrp="1"/>
          </p:cNvSpPr>
          <p:nvPr>
            <p:ph type="body" sz="quarter" idx="41"/>
          </p:nvPr>
        </p:nvSpPr>
        <p:spPr/>
        <p:txBody>
          <a:bodyPr/>
          <a:lstStyle/>
          <a:p>
            <a:r>
              <a:rPr kumimoji="1" lang="en-US" altLang="ja-JP" dirty="0"/>
              <a:t>Ea vix viris lobortis, debitis abhorreant cu </a:t>
            </a:r>
            <a:r>
              <a:rPr kumimoji="1" lang="en-US" altLang="ja-JP" dirty="0" smtClean="0"/>
              <a:t>usu.</a:t>
            </a:r>
            <a:endParaRPr kumimoji="1" lang="ja-JP" altLang="en-US" dirty="0"/>
          </a:p>
          <a:p>
            <a:endParaRPr kumimoji="1" lang="ja-JP" altLang="en-US" dirty="0"/>
          </a:p>
        </p:txBody>
      </p:sp>
      <p:sp>
        <p:nvSpPr>
          <p:cNvPr id="25" name="テキスト プレースホルダー 24"/>
          <p:cNvSpPr>
            <a:spLocks noGrp="1"/>
          </p:cNvSpPr>
          <p:nvPr>
            <p:ph type="body" sz="quarter" idx="42"/>
          </p:nvPr>
        </p:nvSpPr>
        <p:spPr/>
        <p:txBody>
          <a:bodyPr/>
          <a:lstStyle/>
          <a:p>
            <a:r>
              <a:rPr kumimoji="1" lang="en-US" altLang="ja-JP" dirty="0" smtClean="0"/>
              <a:t>COST</a:t>
            </a:r>
            <a:endParaRPr kumimoji="1" lang="ja-JP" altLang="en-US" dirty="0"/>
          </a:p>
        </p:txBody>
      </p:sp>
      <p:pic>
        <p:nvPicPr>
          <p:cNvPr id="34" name="図プレースホルダー 33"/>
          <p:cNvPicPr>
            <a:picLocks noGrp="1" noChangeAspect="1"/>
          </p:cNvPicPr>
          <p:nvPr>
            <p:ph type="pic" sz="quarter" idx="43"/>
          </p:nvPr>
        </p:nvPicPr>
        <p:blipFill>
          <a:blip r:embed="rId7" cstate="print">
            <a:extLst>
              <a:ext uri="{28A0092B-C50C-407E-A947-70E740481C1C}">
                <a14:useLocalDpi xmlns:a14="http://schemas.microsoft.com/office/drawing/2010/main" val="0"/>
              </a:ext>
            </a:extLst>
          </a:blip>
          <a:srcRect l="101" r="101"/>
          <a:stretch>
            <a:fillRect/>
          </a:stretch>
        </p:blipFill>
        <p:spPr/>
      </p:pic>
      <p:sp>
        <p:nvSpPr>
          <p:cNvPr id="27" name="テキスト プレースホルダー 26"/>
          <p:cNvSpPr>
            <a:spLocks noGrp="1"/>
          </p:cNvSpPr>
          <p:nvPr>
            <p:ph type="body" sz="quarter" idx="44"/>
          </p:nvPr>
        </p:nvSpPr>
        <p:spPr/>
        <p:txBody>
          <a:bodyPr/>
          <a:lstStyle/>
          <a:p>
            <a:r>
              <a:rPr kumimoji="1" lang="en-US" altLang="ja-JP" dirty="0"/>
              <a:t>Ne qui nominati oportere, ex postulant consequuntur </a:t>
            </a:r>
            <a:r>
              <a:rPr kumimoji="1" lang="en-US" altLang="ja-JP" dirty="0" smtClean="0"/>
              <a:t>nam.</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smtClean="0"/>
              <a:t>6 POINTS</a:t>
            </a:r>
          </a:p>
          <a:p>
            <a:r>
              <a:rPr kumimoji="1" lang="en-US" altLang="ja-JP" dirty="0" smtClean="0"/>
              <a:t>TO BE REMEMBERED</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Lorem ipsum dolor sit amet, ea pro mundi detraxit euripidis, posse intellegat qui in. Decore labores fuisset cu usu, cum sint debet id. Ut per altera </a:t>
            </a:r>
            <a:r>
              <a:rPr kumimoji="1" lang="en-US" altLang="ja-JP" dirty="0">
                <a:solidFill>
                  <a:schemeClr val="accent2"/>
                </a:solidFill>
              </a:rPr>
              <a:t>equidem</a:t>
            </a:r>
            <a:r>
              <a:rPr kumimoji="1" lang="en-US" altLang="ja-JP" dirty="0"/>
              <a:t>, ignota corpora scaevola te cum. Eum unum vidisse fastidii at. </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THINK AGAIN AND AGAIN</a:t>
            </a:r>
            <a:endParaRPr kumimoji="1" lang="ja-JP" altLang="en-US" dirty="0"/>
          </a:p>
        </p:txBody>
      </p:sp>
      <p:sp>
        <p:nvSpPr>
          <p:cNvPr id="28" name="テキスト プレースホルダー 27"/>
          <p:cNvSpPr>
            <a:spLocks noGrp="1"/>
          </p:cNvSpPr>
          <p:nvPr>
            <p:ph type="body" sz="quarter" idx="45"/>
          </p:nvPr>
        </p:nvSpPr>
        <p:spPr/>
        <p:txBody>
          <a:bodyPr/>
          <a:lstStyle/>
          <a:p>
            <a:r>
              <a:rPr kumimoji="1" lang="en-US" altLang="ja-JP" dirty="0"/>
              <a:t>Velit deleniti adversarium id pro, id eam dolorum splendide, in ius clita probatus </a:t>
            </a:r>
            <a:r>
              <a:rPr kumimoji="1" lang="en-US" altLang="ja-JP" dirty="0">
                <a:solidFill>
                  <a:schemeClr val="accent2"/>
                </a:solidFill>
              </a:rPr>
              <a:t>sensibus</a:t>
            </a:r>
            <a:r>
              <a:rPr kumimoji="1" lang="en-US" altLang="ja-JP" dirty="0"/>
              <a:t>. Quo cu congue corrumpit laboramus, nam dico nostro suavitate ut.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DON’T HESITATE TO BREAK IT</a:t>
            </a:r>
            <a:endParaRPr kumimoji="1" lang="ja-JP" altLang="en-US" dirty="0"/>
          </a:p>
        </p:txBody>
      </p:sp>
    </p:spTree>
    <p:extLst>
      <p:ext uri="{BB962C8B-B14F-4D97-AF65-F5344CB8AC3E}">
        <p14:creationId xmlns:p14="http://schemas.microsoft.com/office/powerpoint/2010/main" val="337272923"/>
      </p:ext>
    </p:extLst>
  </p:cSld>
  <p:clrMapOvr>
    <a:masterClrMapping/>
  </p:clrMapOvr>
  <p:transition spd="slow" advTm="7983">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88</a:t>
            </a:fld>
            <a:endParaRPr lang="en-US" dirty="0"/>
          </a:p>
        </p:txBody>
      </p:sp>
      <p:sp>
        <p:nvSpPr>
          <p:cNvPr id="7" name="テキスト プレースホルダー 6"/>
          <p:cNvSpPr>
            <a:spLocks noGrp="1"/>
          </p:cNvSpPr>
          <p:nvPr>
            <p:ph type="body" sz="quarter" idx="18"/>
          </p:nvPr>
        </p:nvSpPr>
        <p:spPr/>
        <p:txBody>
          <a:bodyPr/>
          <a:lstStyle/>
          <a:p>
            <a:r>
              <a:rPr kumimoji="1" lang="en-US" altLang="ja-JP" dirty="0"/>
              <a:t>Sea te affert dolorem. At ludus saperet sea, id quo erroribus persequeris efficiantur. Audire volutpat qui an. Ad pro nulla decore habemus. </a:t>
            </a:r>
            <a:endParaRPr kumimoji="1" lang="ja-JP" altLang="en-US" dirty="0"/>
          </a:p>
        </p:txBody>
      </p:sp>
      <p:sp>
        <p:nvSpPr>
          <p:cNvPr id="8" name="テキスト プレースホルダー 7"/>
          <p:cNvSpPr>
            <a:spLocks noGrp="1"/>
          </p:cNvSpPr>
          <p:nvPr>
            <p:ph type="body" sz="quarter" idx="19"/>
          </p:nvPr>
        </p:nvSpPr>
        <p:spPr/>
        <p:txBody>
          <a:bodyPr/>
          <a:lstStyle/>
          <a:p>
            <a:r>
              <a:rPr kumimoji="1" lang="en-US" altLang="ja-JP" dirty="0" smtClean="0"/>
              <a:t>FIRST STEP</a:t>
            </a:r>
            <a:endParaRPr kumimoji="1" lang="ja-JP" altLang="en-US" dirty="0"/>
          </a:p>
        </p:txBody>
      </p:sp>
      <p:sp>
        <p:nvSpPr>
          <p:cNvPr id="9" name="テキスト プレースホルダー 8"/>
          <p:cNvSpPr>
            <a:spLocks noGrp="1"/>
          </p:cNvSpPr>
          <p:nvPr>
            <p:ph type="body" sz="quarter" idx="20"/>
          </p:nvPr>
        </p:nvSpPr>
        <p:spPr/>
        <p:txBody>
          <a:bodyPr/>
          <a:lstStyle/>
          <a:p>
            <a:r>
              <a:rPr kumimoji="1" lang="en-US" altLang="ja-JP" dirty="0"/>
              <a:t>Eos quodsi interesset in, sed option tractatos accommodare et. Quo eu viderer iracundia, eos an iudicabit consulatu.</a:t>
            </a:r>
            <a:endParaRPr kumimoji="1" lang="ja-JP" altLang="en-US" dirty="0"/>
          </a:p>
        </p:txBody>
      </p:sp>
      <p:sp>
        <p:nvSpPr>
          <p:cNvPr id="10" name="テキスト プレースホルダー 9"/>
          <p:cNvSpPr>
            <a:spLocks noGrp="1"/>
          </p:cNvSpPr>
          <p:nvPr>
            <p:ph type="body" sz="quarter" idx="21"/>
          </p:nvPr>
        </p:nvSpPr>
        <p:spPr/>
        <p:txBody>
          <a:bodyPr/>
          <a:lstStyle/>
          <a:p>
            <a:r>
              <a:rPr kumimoji="1" lang="en-US" altLang="ja-JP" dirty="0" smtClean="0"/>
              <a:t>SECOND STEP</a:t>
            </a:r>
            <a:endParaRPr kumimoji="1" lang="ja-JP" altLang="en-US" dirty="0"/>
          </a:p>
        </p:txBody>
      </p:sp>
      <p:sp>
        <p:nvSpPr>
          <p:cNvPr id="11" name="テキスト プレースホルダー 10"/>
          <p:cNvSpPr>
            <a:spLocks noGrp="1"/>
          </p:cNvSpPr>
          <p:nvPr>
            <p:ph type="body" sz="quarter" idx="22"/>
          </p:nvPr>
        </p:nvSpPr>
        <p:spPr/>
        <p:txBody>
          <a:bodyPr/>
          <a:lstStyle/>
          <a:p>
            <a:r>
              <a:rPr kumimoji="1" lang="en-US" altLang="ja-JP" dirty="0"/>
              <a:t>Id laoreet albucius theophrastus vix, ut quo rebum noster assentior. Delenit menandri et eos, dicat omnes vix no. Duis illum id </a:t>
            </a:r>
            <a:r>
              <a:rPr kumimoji="1" lang="en-US" altLang="ja-JP" dirty="0" smtClean="0"/>
              <a:t>eam.</a:t>
            </a:r>
            <a:endParaRPr kumimoji="1" lang="ja-JP" altLang="en-US" dirty="0"/>
          </a:p>
        </p:txBody>
      </p:sp>
      <p:sp>
        <p:nvSpPr>
          <p:cNvPr id="12" name="テキスト プレースホルダー 11"/>
          <p:cNvSpPr>
            <a:spLocks noGrp="1"/>
          </p:cNvSpPr>
          <p:nvPr>
            <p:ph type="body" sz="quarter" idx="23"/>
          </p:nvPr>
        </p:nvSpPr>
        <p:spPr/>
        <p:txBody>
          <a:bodyPr/>
          <a:lstStyle/>
          <a:p>
            <a:r>
              <a:rPr kumimoji="1" lang="en-US" altLang="ja-JP" dirty="0" smtClean="0"/>
              <a:t>THIRD STEP</a:t>
            </a:r>
            <a:endParaRPr kumimoji="1" lang="ja-JP" altLang="en-US" dirty="0"/>
          </a:p>
        </p:txBody>
      </p:sp>
      <p:sp>
        <p:nvSpPr>
          <p:cNvPr id="13" name="テキスト プレースホルダー 12"/>
          <p:cNvSpPr>
            <a:spLocks noGrp="1"/>
          </p:cNvSpPr>
          <p:nvPr>
            <p:ph type="body" sz="quarter" idx="24"/>
          </p:nvPr>
        </p:nvSpPr>
        <p:spPr/>
        <p:txBody>
          <a:bodyPr/>
          <a:lstStyle/>
          <a:p>
            <a:r>
              <a:rPr kumimoji="1" lang="en-US" altLang="ja-JP" dirty="0"/>
              <a:t>An vis discere debitis. Quo fuisset atomorum explicari ex, mel vidisse tractatos cu. An mazim affert prodesset </a:t>
            </a:r>
            <a:r>
              <a:rPr kumimoji="1" lang="en-US" altLang="ja-JP" dirty="0" smtClean="0"/>
              <a:t>mel.</a:t>
            </a:r>
            <a:endParaRPr kumimoji="1" lang="ja-JP" altLang="en-US" dirty="0"/>
          </a:p>
        </p:txBody>
      </p:sp>
      <p:sp>
        <p:nvSpPr>
          <p:cNvPr id="14" name="テキスト プレースホルダー 13"/>
          <p:cNvSpPr>
            <a:spLocks noGrp="1"/>
          </p:cNvSpPr>
          <p:nvPr>
            <p:ph type="body" sz="quarter" idx="25"/>
          </p:nvPr>
        </p:nvSpPr>
        <p:spPr/>
        <p:txBody>
          <a:bodyPr/>
          <a:lstStyle/>
          <a:p>
            <a:r>
              <a:rPr kumimoji="1" lang="en-US" altLang="ja-JP" dirty="0" smtClean="0"/>
              <a:t>FORTH STEP</a:t>
            </a:r>
            <a:endParaRPr kumimoji="1" lang="ja-JP" altLang="en-US" dirty="0"/>
          </a:p>
        </p:txBody>
      </p:sp>
      <p:sp>
        <p:nvSpPr>
          <p:cNvPr id="6" name="テキスト プレースホルダー 5"/>
          <p:cNvSpPr>
            <a:spLocks noGrp="1"/>
          </p:cNvSpPr>
          <p:nvPr>
            <p:ph type="body" sz="quarter" idx="14"/>
          </p:nvPr>
        </p:nvSpPr>
        <p:spPr/>
        <p:txBody>
          <a:bodyPr/>
          <a:lstStyle/>
          <a:p>
            <a:r>
              <a:rPr kumimoji="1" lang="en-US" altLang="ja-JP" dirty="0" smtClean="0"/>
              <a:t>STILL</a:t>
            </a:r>
          </a:p>
          <a:p>
            <a:r>
              <a:rPr kumimoji="1" lang="en-US" altLang="ja-JP" dirty="0" smtClean="0"/>
              <a:t>GROWING UP</a:t>
            </a:r>
            <a:endParaRPr kumimoji="1" lang="ja-JP" altLang="en-US" dirty="0"/>
          </a:p>
        </p:txBody>
      </p:sp>
    </p:spTree>
    <p:extLst>
      <p:ext uri="{BB962C8B-B14F-4D97-AF65-F5344CB8AC3E}">
        <p14:creationId xmlns:p14="http://schemas.microsoft.com/office/powerpoint/2010/main" val="729724670"/>
      </p:ext>
    </p:extLst>
  </p:cSld>
  <p:clrMapOvr>
    <a:masterClrMapping/>
  </p:clrMapOvr>
  <p:transition spd="slow" advTm="8629">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INCOME CHANGES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89</a:t>
            </a:fld>
            <a:endParaRPr lang="en-US" dirty="0"/>
          </a:p>
        </p:txBody>
      </p:sp>
      <p:sp>
        <p:nvSpPr>
          <p:cNvPr id="7" name="テキスト プレースホルダー 6"/>
          <p:cNvSpPr>
            <a:spLocks noGrp="1"/>
          </p:cNvSpPr>
          <p:nvPr>
            <p:ph type="body" sz="quarter" idx="16"/>
          </p:nvPr>
        </p:nvSpPr>
        <p:spPr/>
        <p:txBody>
          <a:bodyPr/>
          <a:lstStyle/>
          <a:p>
            <a:r>
              <a:rPr kumimoji="1" lang="en-US" altLang="ja-JP" dirty="0"/>
              <a:t>Mel te reque postea liberavisse. Fugit accumsan principes pri no. Ullum persius contentiones et vis, populo legendos principes ei vim.</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smtClean="0"/>
              <a:t>INCREASING OUR INCOME</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smtClean="0"/>
              <a:t>Id </a:t>
            </a:r>
            <a:r>
              <a:rPr kumimoji="1" lang="en-US" altLang="ja-JP" dirty="0"/>
              <a:t>mel inani impetus argumentum, et porro aliquid civibus has, libris noluisse explicari per te. Ea tale prompta volutpat per, ea diam debitis qui.</a:t>
            </a:r>
          </a:p>
          <a:p>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smtClean="0"/>
              <a:t>POSITIVE ESTIMATION</a:t>
            </a:r>
            <a:endParaRPr kumimoji="1" lang="ja-JP" altLang="en-US" dirty="0"/>
          </a:p>
        </p:txBody>
      </p:sp>
      <p:cxnSp>
        <p:nvCxnSpPr>
          <p:cNvPr id="14" name="直線コネクタ 13"/>
          <p:cNvCxnSpPr/>
          <p:nvPr/>
        </p:nvCxnSpPr>
        <p:spPr>
          <a:xfrm>
            <a:off x="2173576" y="6179128"/>
            <a:ext cx="13937673"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二等辺三角形 15"/>
          <p:cNvSpPr/>
          <p:nvPr/>
        </p:nvSpPr>
        <p:spPr>
          <a:xfrm>
            <a:off x="3359594" y="4391891"/>
            <a:ext cx="2106158" cy="17872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15"/>
          <p:cNvSpPr/>
          <p:nvPr/>
        </p:nvSpPr>
        <p:spPr>
          <a:xfrm>
            <a:off x="4911303" y="4211782"/>
            <a:ext cx="2106158" cy="1967346"/>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15"/>
          <p:cNvSpPr/>
          <p:nvPr/>
        </p:nvSpPr>
        <p:spPr>
          <a:xfrm>
            <a:off x="6463012" y="3782291"/>
            <a:ext cx="2106158" cy="2396837"/>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15"/>
          <p:cNvSpPr/>
          <p:nvPr/>
        </p:nvSpPr>
        <p:spPr>
          <a:xfrm>
            <a:off x="8014721" y="4003965"/>
            <a:ext cx="2106158" cy="2175162"/>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15"/>
          <p:cNvSpPr/>
          <p:nvPr/>
        </p:nvSpPr>
        <p:spPr>
          <a:xfrm>
            <a:off x="9566430" y="3422073"/>
            <a:ext cx="2106158" cy="2757054"/>
          </a:xfrm>
          <a:custGeom>
            <a:avLst/>
            <a:gdLst/>
            <a:ahLst/>
            <a:cxnLst/>
            <a:rect l="l" t="t" r="r" b="b"/>
            <a:pathLst>
              <a:path w="2106158" h="2147453">
                <a:moveTo>
                  <a:pt x="1053079" y="0"/>
                </a:moveTo>
                <a:lnTo>
                  <a:pt x="2106158" y="2147453"/>
                </a:lnTo>
                <a:lnTo>
                  <a:pt x="0" y="2147453"/>
                </a:lnTo>
                <a:close/>
              </a:path>
            </a:pathLst>
          </a:custGeom>
          <a:gradFill>
            <a:gsLst>
              <a:gs pos="0">
                <a:schemeClr val="accent2"/>
              </a:gs>
              <a:gs pos="50000">
                <a:schemeClr val="accent2">
                  <a:alpha val="54000"/>
                </a:schemeClr>
              </a:gs>
              <a:gs pos="100000">
                <a:schemeClr val="accent2">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15"/>
          <p:cNvSpPr/>
          <p:nvPr/>
        </p:nvSpPr>
        <p:spPr>
          <a:xfrm>
            <a:off x="11118139" y="3117273"/>
            <a:ext cx="2106158" cy="3061853"/>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15"/>
          <p:cNvSpPr/>
          <p:nvPr/>
        </p:nvSpPr>
        <p:spPr>
          <a:xfrm>
            <a:off x="12669849" y="2438401"/>
            <a:ext cx="2106158" cy="3740724"/>
          </a:xfrm>
          <a:custGeom>
            <a:avLst/>
            <a:gdLst/>
            <a:ahLst/>
            <a:cxnLst/>
            <a:rect l="l" t="t" r="r" b="b"/>
            <a:pathLst>
              <a:path w="2106158" h="2147453">
                <a:moveTo>
                  <a:pt x="1053079" y="0"/>
                </a:moveTo>
                <a:lnTo>
                  <a:pt x="2106158" y="2147453"/>
                </a:lnTo>
                <a:lnTo>
                  <a:pt x="0" y="2147453"/>
                </a:lnTo>
                <a:close/>
              </a:path>
            </a:pathLst>
          </a:custGeom>
          <a:gradFill>
            <a:gsLst>
              <a:gs pos="0">
                <a:schemeClr val="accent1"/>
              </a:gs>
              <a:gs pos="50000">
                <a:schemeClr val="accent1">
                  <a:alpha val="54000"/>
                </a:schemeClr>
              </a:gs>
              <a:gs pos="100000">
                <a:schemeClr val="accent1">
                  <a:alpha val="14000"/>
                </a:schemeClr>
              </a:gs>
            </a:gsLst>
            <a:lin ang="5400000" scaled="0"/>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p:cNvCxnSpPr/>
          <p:nvPr/>
        </p:nvCxnSpPr>
        <p:spPr>
          <a:xfrm>
            <a:off x="2173576" y="4218710"/>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173576" y="2258291"/>
            <a:ext cx="13937673"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310089" y="1965903"/>
            <a:ext cx="769763"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100</a:t>
            </a:r>
            <a:endParaRPr kumimoji="1" lang="ja-JP" altLang="en-US" dirty="0">
              <a:solidFill>
                <a:schemeClr val="accent1">
                  <a:lumMod val="60000"/>
                  <a:lumOff val="40000"/>
                </a:schemeClr>
              </a:solidFill>
              <a:latin typeface="+mj-lt"/>
            </a:endParaRPr>
          </a:p>
        </p:txBody>
      </p:sp>
      <p:sp>
        <p:nvSpPr>
          <p:cNvPr id="30" name="テキスト ボックス 29"/>
          <p:cNvSpPr txBox="1"/>
          <p:nvPr/>
        </p:nvSpPr>
        <p:spPr>
          <a:xfrm>
            <a:off x="1505656" y="3919394"/>
            <a:ext cx="574196" cy="584775"/>
          </a:xfrm>
          <a:prstGeom prst="rect">
            <a:avLst/>
          </a:prstGeom>
          <a:noFill/>
        </p:spPr>
        <p:txBody>
          <a:bodyPr wrap="none" rtlCol="0">
            <a:spAutoFit/>
          </a:bodyPr>
          <a:lstStyle/>
          <a:p>
            <a:pPr algn="r"/>
            <a:r>
              <a:rPr kumimoji="1" lang="en-US" altLang="ja-JP" dirty="0" smtClean="0">
                <a:solidFill>
                  <a:schemeClr val="accent1">
                    <a:lumMod val="60000"/>
                    <a:lumOff val="40000"/>
                  </a:schemeClr>
                </a:solidFill>
                <a:latin typeface="+mj-lt"/>
              </a:rPr>
              <a:t>50</a:t>
            </a:r>
            <a:endParaRPr kumimoji="1" lang="ja-JP" altLang="en-US" dirty="0">
              <a:solidFill>
                <a:schemeClr val="accent1">
                  <a:lumMod val="60000"/>
                  <a:lumOff val="40000"/>
                </a:schemeClr>
              </a:solidFill>
              <a:latin typeface="+mj-lt"/>
            </a:endParaRPr>
          </a:p>
        </p:txBody>
      </p:sp>
      <p:sp>
        <p:nvSpPr>
          <p:cNvPr id="31" name="テキスト ボックス 30"/>
          <p:cNvSpPr txBox="1"/>
          <p:nvPr/>
        </p:nvSpPr>
        <p:spPr>
          <a:xfrm>
            <a:off x="364374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2012</a:t>
            </a:r>
            <a:endParaRPr kumimoji="1" lang="ja-JP" altLang="en-US" dirty="0">
              <a:solidFill>
                <a:schemeClr val="accent1">
                  <a:lumMod val="60000"/>
                  <a:lumOff val="40000"/>
                </a:schemeClr>
              </a:solidFill>
              <a:latin typeface="+mj-lt"/>
            </a:endParaRPr>
          </a:p>
        </p:txBody>
      </p:sp>
      <p:sp>
        <p:nvSpPr>
          <p:cNvPr id="32" name="テキスト ボックス 31"/>
          <p:cNvSpPr txBox="1"/>
          <p:nvPr/>
        </p:nvSpPr>
        <p:spPr>
          <a:xfrm>
            <a:off x="5198919"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2013</a:t>
            </a:r>
            <a:endParaRPr kumimoji="1" lang="ja-JP" altLang="en-US" dirty="0">
              <a:solidFill>
                <a:schemeClr val="accent1">
                  <a:lumMod val="60000"/>
                  <a:lumOff val="40000"/>
                </a:schemeClr>
              </a:solidFill>
              <a:latin typeface="+mj-lt"/>
            </a:endParaRPr>
          </a:p>
        </p:txBody>
      </p:sp>
      <p:sp>
        <p:nvSpPr>
          <p:cNvPr id="33" name="テキスト ボックス 32"/>
          <p:cNvSpPr txBox="1"/>
          <p:nvPr/>
        </p:nvSpPr>
        <p:spPr>
          <a:xfrm>
            <a:off x="675409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2014</a:t>
            </a:r>
            <a:endParaRPr kumimoji="1" lang="ja-JP" altLang="en-US" dirty="0">
              <a:solidFill>
                <a:schemeClr val="accent1">
                  <a:lumMod val="60000"/>
                  <a:lumOff val="40000"/>
                </a:schemeClr>
              </a:solidFill>
              <a:latin typeface="+mj-lt"/>
            </a:endParaRPr>
          </a:p>
        </p:txBody>
      </p:sp>
      <p:sp>
        <p:nvSpPr>
          <p:cNvPr id="34" name="テキスト ボックス 33"/>
          <p:cNvSpPr txBox="1"/>
          <p:nvPr/>
        </p:nvSpPr>
        <p:spPr>
          <a:xfrm>
            <a:off x="8309263"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2015</a:t>
            </a:r>
            <a:endParaRPr kumimoji="1" lang="ja-JP" altLang="en-US" dirty="0">
              <a:solidFill>
                <a:schemeClr val="accent1">
                  <a:lumMod val="60000"/>
                  <a:lumOff val="40000"/>
                </a:schemeClr>
              </a:solidFill>
              <a:latin typeface="+mj-lt"/>
            </a:endParaRPr>
          </a:p>
        </p:txBody>
      </p:sp>
      <p:sp>
        <p:nvSpPr>
          <p:cNvPr id="35" name="テキスト ボックス 34"/>
          <p:cNvSpPr txBox="1"/>
          <p:nvPr/>
        </p:nvSpPr>
        <p:spPr>
          <a:xfrm>
            <a:off x="9864435" y="6229064"/>
            <a:ext cx="1523999" cy="584775"/>
          </a:xfrm>
          <a:prstGeom prst="rect">
            <a:avLst/>
          </a:prstGeom>
          <a:noFill/>
        </p:spPr>
        <p:txBody>
          <a:bodyPr wrap="square" rtlCol="0">
            <a:spAutoFit/>
          </a:bodyPr>
          <a:lstStyle/>
          <a:p>
            <a:pPr algn="ctr"/>
            <a:r>
              <a:rPr kumimoji="1" lang="en-US" altLang="ja-JP" dirty="0" smtClean="0">
                <a:solidFill>
                  <a:schemeClr val="accent2"/>
                </a:solidFill>
                <a:latin typeface="+mj-lt"/>
              </a:rPr>
              <a:t>2016</a:t>
            </a:r>
            <a:endParaRPr kumimoji="1" lang="ja-JP" altLang="en-US" dirty="0">
              <a:solidFill>
                <a:schemeClr val="accent2"/>
              </a:solidFill>
              <a:latin typeface="+mj-lt"/>
            </a:endParaRPr>
          </a:p>
        </p:txBody>
      </p:sp>
      <p:sp>
        <p:nvSpPr>
          <p:cNvPr id="36" name="テキスト ボックス 35"/>
          <p:cNvSpPr txBox="1"/>
          <p:nvPr/>
        </p:nvSpPr>
        <p:spPr>
          <a:xfrm>
            <a:off x="11419607"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2017</a:t>
            </a:r>
            <a:endParaRPr kumimoji="1" lang="ja-JP" altLang="en-US" dirty="0">
              <a:solidFill>
                <a:schemeClr val="accent1">
                  <a:lumMod val="60000"/>
                  <a:lumOff val="40000"/>
                </a:schemeClr>
              </a:solidFill>
              <a:latin typeface="+mj-lt"/>
            </a:endParaRPr>
          </a:p>
        </p:txBody>
      </p:sp>
      <p:sp>
        <p:nvSpPr>
          <p:cNvPr id="37" name="テキスト ボックス 36"/>
          <p:cNvSpPr txBox="1"/>
          <p:nvPr/>
        </p:nvSpPr>
        <p:spPr>
          <a:xfrm>
            <a:off x="12974781" y="6229064"/>
            <a:ext cx="1523999" cy="584775"/>
          </a:xfrm>
          <a:prstGeom prst="rect">
            <a:avLst/>
          </a:prstGeom>
          <a:noFill/>
        </p:spPr>
        <p:txBody>
          <a:bodyPr wrap="square" rtlCol="0">
            <a:spAutoFit/>
          </a:bodyPr>
          <a:lstStyle/>
          <a:p>
            <a:pPr algn="ctr"/>
            <a:r>
              <a:rPr kumimoji="1" lang="en-US" altLang="ja-JP" dirty="0" smtClean="0">
                <a:solidFill>
                  <a:schemeClr val="accent1">
                    <a:lumMod val="60000"/>
                    <a:lumOff val="40000"/>
                  </a:schemeClr>
                </a:solidFill>
                <a:latin typeface="+mj-lt"/>
              </a:rPr>
              <a:t>2018</a:t>
            </a:r>
            <a:endParaRPr kumimoji="1" lang="ja-JP" altLang="en-US" dirty="0">
              <a:solidFill>
                <a:schemeClr val="accent1">
                  <a:lumMod val="60000"/>
                  <a:lumOff val="40000"/>
                </a:schemeClr>
              </a:solidFill>
              <a:latin typeface="+mj-lt"/>
            </a:endParaRPr>
          </a:p>
        </p:txBody>
      </p:sp>
      <p:sp>
        <p:nvSpPr>
          <p:cNvPr id="38" name="涙形 37"/>
          <p:cNvSpPr/>
          <p:nvPr/>
        </p:nvSpPr>
        <p:spPr>
          <a:xfrm rot="8100000">
            <a:off x="10156298" y="2062073"/>
            <a:ext cx="940272" cy="940272"/>
          </a:xfrm>
          <a:prstGeom prst="teardrop">
            <a:avLst/>
          </a:prstGeom>
          <a:solidFill>
            <a:schemeClr val="accent2"/>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ボックス 38"/>
          <p:cNvSpPr txBox="1"/>
          <p:nvPr/>
        </p:nvSpPr>
        <p:spPr>
          <a:xfrm>
            <a:off x="10340137" y="2230580"/>
            <a:ext cx="572593" cy="584775"/>
          </a:xfrm>
          <a:prstGeom prst="rect">
            <a:avLst/>
          </a:prstGeom>
          <a:noFill/>
        </p:spPr>
        <p:txBody>
          <a:bodyPr wrap="none" rtlCol="0">
            <a:spAutoFit/>
          </a:bodyPr>
          <a:lstStyle/>
          <a:p>
            <a:r>
              <a:rPr kumimoji="1" lang="en-US" altLang="ja-JP" dirty="0" smtClean="0">
                <a:solidFill>
                  <a:schemeClr val="bg1"/>
                </a:solidFill>
                <a:latin typeface="+mj-lt"/>
              </a:rPr>
              <a:t>73</a:t>
            </a:r>
            <a:endParaRPr kumimoji="1" lang="ja-JP" altLang="en-US" dirty="0">
              <a:solidFill>
                <a:schemeClr val="bg1"/>
              </a:solidFill>
              <a:latin typeface="+mj-lt"/>
            </a:endParaRPr>
          </a:p>
        </p:txBody>
      </p:sp>
    </p:spTree>
    <p:extLst>
      <p:ext uri="{BB962C8B-B14F-4D97-AF65-F5344CB8AC3E}">
        <p14:creationId xmlns:p14="http://schemas.microsoft.com/office/powerpoint/2010/main" val="1590379550"/>
      </p:ext>
    </p:extLst>
  </p:cSld>
  <p:clrMapOvr>
    <a:masterClrMapping/>
  </p:clrMapOvr>
  <p:transition spd="slow" advTm="10011">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down)">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2500"/>
                            </p:stCondLst>
                            <p:childTnLst>
                              <p:par>
                                <p:cTn id="49" presetID="22" presetClass="entr" presetSubtype="4"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par>
                          <p:cTn id="55" fill="hold">
                            <p:stCondLst>
                              <p:cond delay="3000"/>
                            </p:stCondLst>
                            <p:childTnLst>
                              <p:par>
                                <p:cTn id="56" presetID="2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3500"/>
                            </p:stCondLst>
                            <p:childTnLst>
                              <p:par>
                                <p:cTn id="63" presetID="22" presetClass="entr" presetSubtype="4"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par>
                          <p:cTn id="69" fill="hold">
                            <p:stCondLst>
                              <p:cond delay="4000"/>
                            </p:stCondLst>
                            <p:childTnLst>
                              <p:par>
                                <p:cTn id="70" presetID="47" presetClass="entr" presetSubtype="0" fill="hold" grpId="0" nodeType="afterEffect">
                                  <p:stCondLst>
                                    <p:cond delay="25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25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1000"/>
                                        <p:tgtEl>
                                          <p:spTgt spid="38"/>
                                        </p:tgtEl>
                                      </p:cBhvr>
                                    </p:animEffect>
                                    <p:anim calcmode="lin" valueType="num">
                                      <p:cBhvr>
                                        <p:cTn id="78" dur="1000" fill="hold"/>
                                        <p:tgtEl>
                                          <p:spTgt spid="38"/>
                                        </p:tgtEl>
                                        <p:attrNameLst>
                                          <p:attrName>ppt_x</p:attrName>
                                        </p:attrNameLst>
                                      </p:cBhvr>
                                      <p:tavLst>
                                        <p:tav tm="0">
                                          <p:val>
                                            <p:strVal val="#ppt_x"/>
                                          </p:val>
                                        </p:tav>
                                        <p:tav tm="100000">
                                          <p:val>
                                            <p:strVal val="#ppt_x"/>
                                          </p:val>
                                        </p:tav>
                                      </p:tavLst>
                                    </p:anim>
                                    <p:anim calcmode="lin" valueType="num">
                                      <p:cBhvr>
                                        <p:cTn id="79" dur="1000" fill="hold"/>
                                        <p:tgtEl>
                                          <p:spTgt spid="38"/>
                                        </p:tgtEl>
                                        <p:attrNameLst>
                                          <p:attrName>ppt_y</p:attrName>
                                        </p:attrNameLst>
                                      </p:cBhvr>
                                      <p:tavLst>
                                        <p:tav tm="0">
                                          <p:val>
                                            <p:strVal val="#ppt_y-.1"/>
                                          </p:val>
                                        </p:tav>
                                        <p:tav tm="100000">
                                          <p:val>
                                            <p:strVal val="#ppt_y"/>
                                          </p:val>
                                        </p:tav>
                                      </p:tavLst>
                                    </p:anim>
                                  </p:childTnLst>
                                </p:cTn>
                              </p:par>
                            </p:childTnLst>
                          </p:cTn>
                        </p:par>
                        <p:par>
                          <p:cTn id="80" fill="hold">
                            <p:stCondLst>
                              <p:cond delay="5250"/>
                            </p:stCondLst>
                            <p:childTnLst>
                              <p:par>
                                <p:cTn id="81" presetID="10" presetClass="entr" presetSubtype="0" fill="hold" grpId="0" nodeType="afterEffect">
                                  <p:stCondLst>
                                    <p:cond delay="500"/>
                                  </p:stCondLst>
                                  <p:childTnLst>
                                    <p:set>
                                      <p:cBhvr>
                                        <p:cTn id="82" dur="1" fill="hold">
                                          <p:stCondLst>
                                            <p:cond delay="0"/>
                                          </p:stCondLst>
                                        </p:cTn>
                                        <p:tgtEl>
                                          <p:spTgt spid="8">
                                            <p:txEl>
                                              <p:pRg st="0" end="0"/>
                                            </p:txEl>
                                          </p:spTgt>
                                        </p:tgtEl>
                                        <p:attrNameLst>
                                          <p:attrName>style.visibility</p:attrName>
                                        </p:attrNameLst>
                                      </p:cBhvr>
                                      <p:to>
                                        <p:strVal val="visible"/>
                                      </p:to>
                                    </p:set>
                                    <p:animEffect transition="in" filter="fade">
                                      <p:cBhvr>
                                        <p:cTn id="83" dur="500"/>
                                        <p:tgtEl>
                                          <p:spTgt spid="8">
                                            <p:txEl>
                                              <p:pRg st="0" end="0"/>
                                            </p:txEl>
                                          </p:spTgt>
                                        </p:tgtEl>
                                      </p:cBhvr>
                                    </p:animEffect>
                                  </p:childTnLst>
                                </p:cTn>
                              </p:par>
                              <p:par>
                                <p:cTn id="84" presetID="10" presetClass="entr" presetSubtype="0" fill="hold" grpId="0" nodeType="withEffect">
                                  <p:stCondLst>
                                    <p:cond delay="750"/>
                                  </p:stCondLst>
                                  <p:childTnLst>
                                    <p:set>
                                      <p:cBhvr>
                                        <p:cTn id="85" dur="1" fill="hold">
                                          <p:stCondLst>
                                            <p:cond delay="0"/>
                                          </p:stCondLst>
                                        </p:cTn>
                                        <p:tgtEl>
                                          <p:spTgt spid="7">
                                            <p:txEl>
                                              <p:pRg st="0" end="0"/>
                                            </p:txEl>
                                          </p:spTgt>
                                        </p:tgtEl>
                                        <p:attrNameLst>
                                          <p:attrName>style.visibility</p:attrName>
                                        </p:attrNameLst>
                                      </p:cBhvr>
                                      <p:to>
                                        <p:strVal val="visible"/>
                                      </p:to>
                                    </p:set>
                                    <p:animEffect transition="in" filter="fade">
                                      <p:cBhvr>
                                        <p:cTn id="86" dur="500"/>
                                        <p:tgtEl>
                                          <p:spTgt spid="7">
                                            <p:txEl>
                                              <p:pRg st="0" end="0"/>
                                            </p:txEl>
                                          </p:spTgt>
                                        </p:tgtEl>
                                      </p:cBhvr>
                                    </p:animEffect>
                                  </p:childTnLst>
                                </p:cTn>
                              </p:par>
                            </p:childTnLst>
                          </p:cTn>
                        </p:par>
                        <p:par>
                          <p:cTn id="87" fill="hold">
                            <p:stCondLst>
                              <p:cond delay="6500"/>
                            </p:stCondLst>
                            <p:childTnLst>
                              <p:par>
                                <p:cTn id="88" presetID="10" presetClass="entr" presetSubtype="0" fill="hold" grpId="0" nodeType="afterEffect">
                                  <p:stCondLst>
                                    <p:cond delay="500"/>
                                  </p:stCondLst>
                                  <p:childTnLst>
                                    <p:set>
                                      <p:cBhvr>
                                        <p:cTn id="89" dur="1" fill="hold">
                                          <p:stCondLst>
                                            <p:cond delay="0"/>
                                          </p:stCondLst>
                                        </p:cTn>
                                        <p:tgtEl>
                                          <p:spTgt spid="10">
                                            <p:txEl>
                                              <p:pRg st="0" end="0"/>
                                            </p:txEl>
                                          </p:spTgt>
                                        </p:tgtEl>
                                        <p:attrNameLst>
                                          <p:attrName>style.visibility</p:attrName>
                                        </p:attrNameLst>
                                      </p:cBhvr>
                                      <p:to>
                                        <p:strVal val="visible"/>
                                      </p:to>
                                    </p:set>
                                    <p:animEffect transition="in" filter="fade">
                                      <p:cBhvr>
                                        <p:cTn id="90" dur="500"/>
                                        <p:tgtEl>
                                          <p:spTgt spid="10">
                                            <p:txEl>
                                              <p:pRg st="0" end="0"/>
                                            </p:txEl>
                                          </p:spTgt>
                                        </p:tgtEl>
                                      </p:cBhvr>
                                    </p:animEffect>
                                  </p:childTnLst>
                                </p:cTn>
                              </p:par>
                              <p:par>
                                <p:cTn id="91" presetID="10" presetClass="entr" presetSubtype="0" fill="hold" grpId="0" nodeType="withEffect">
                                  <p:stCondLst>
                                    <p:cond delay="750"/>
                                  </p:stCondLst>
                                  <p:childTnLst>
                                    <p:set>
                                      <p:cBhvr>
                                        <p:cTn id="92" dur="1" fill="hold">
                                          <p:stCondLst>
                                            <p:cond delay="0"/>
                                          </p:stCondLst>
                                        </p:cTn>
                                        <p:tgtEl>
                                          <p:spTgt spid="9">
                                            <p:txEl>
                                              <p:pRg st="0" end="0"/>
                                            </p:txEl>
                                          </p:spTgt>
                                        </p:tgtEl>
                                        <p:attrNameLst>
                                          <p:attrName>style.visibility</p:attrName>
                                        </p:attrNameLst>
                                      </p:cBhvr>
                                      <p:to>
                                        <p:strVal val="visible"/>
                                      </p:to>
                                    </p:set>
                                    <p:animEffect transition="in" filter="fade">
                                      <p:cBhvr>
                                        <p:cTn id="9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P spid="16" grpId="0" animBg="1"/>
      <p:bldP spid="21" grpId="0" animBg="1"/>
      <p:bldP spid="22" grpId="0" animBg="1"/>
      <p:bldP spid="23" grpId="0" animBg="1"/>
      <p:bldP spid="24" grpId="0" animBg="1"/>
      <p:bldP spid="25" grpId="0" animBg="1"/>
      <p:bldP spid="26" grpId="0" animBg="1"/>
      <p:bldP spid="29" grpId="0"/>
      <p:bldP spid="30" grpId="0"/>
      <p:bldP spid="31" grpId="0"/>
      <p:bldP spid="32" grpId="0"/>
      <p:bldP spid="33" grpId="0"/>
      <p:bldP spid="34" grpId="0"/>
      <p:bldP spid="35" grpId="0"/>
      <p:bldP spid="36" grpId="0"/>
      <p:bldP spid="37" grpId="0"/>
      <p:bldP spid="38" grpId="0" animBg="1"/>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en-US" altLang="ja-JP" dirty="0" smtClean="0"/>
              <a:t>HELLO,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smtClean="0"/>
              <a:t>LET ME INTRODUCE MYSELF…</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a:t>Choro tantas veritus ei eam, at porro temporibus vel, tacimates accusata mei in. Sea et postulant erroribus, at novum soluta mea. Partem ubique interesset vel ad, id eleifend efficiantur per. Minimum placerat conclusionemque te qui, vix et nemore suavitate deterruisset.</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smtClean="0"/>
              <a:t>IDEA</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smtClean="0"/>
              <a:t>PRODUCE</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smtClean="0"/>
              <a:t>DESIGN</a:t>
            </a:r>
            <a:endParaRPr kumimoji="1" lang="ja-JP" altLang="en-US" dirty="0"/>
          </a:p>
        </p:txBody>
      </p:sp>
      <p:sp>
        <p:nvSpPr>
          <p:cNvPr id="18" name="テキスト プレースホルダー 17"/>
          <p:cNvSpPr>
            <a:spLocks noGrp="1"/>
          </p:cNvSpPr>
          <p:nvPr>
            <p:ph type="body" sz="quarter" idx="28"/>
          </p:nvPr>
        </p:nvSpPr>
        <p:spPr/>
        <p:txBody>
          <a:bodyPr/>
          <a:lstStyle/>
          <a:p>
            <a:r>
              <a:rPr kumimoji="1" lang="en-US" altLang="ja-JP" dirty="0" smtClean="0"/>
              <a:t>Facebook</a:t>
            </a:r>
            <a:br>
              <a:rPr kumimoji="1" lang="en-US" altLang="ja-JP" dirty="0" smtClean="0"/>
            </a:br>
            <a:r>
              <a:rPr kumimoji="1" lang="en-US" altLang="ja-JP" dirty="0" smtClean="0"/>
              <a:t>facebook.com</a:t>
            </a:r>
          </a:p>
        </p:txBody>
      </p:sp>
      <p:sp>
        <p:nvSpPr>
          <p:cNvPr id="20" name="テキスト プレースホルダー 19"/>
          <p:cNvSpPr>
            <a:spLocks noGrp="1"/>
          </p:cNvSpPr>
          <p:nvPr>
            <p:ph type="body" sz="quarter" idx="30"/>
          </p:nvPr>
        </p:nvSpPr>
        <p:spPr/>
        <p:txBody>
          <a:bodyPr/>
          <a:lstStyle/>
          <a:p>
            <a:r>
              <a:rPr kumimoji="1" lang="en-US" altLang="ja-JP" dirty="0" smtClean="0"/>
              <a:t>Twitter</a:t>
            </a:r>
            <a:br>
              <a:rPr kumimoji="1" lang="en-US" altLang="ja-JP" dirty="0" smtClean="0"/>
            </a:br>
            <a:r>
              <a:rPr kumimoji="1" lang="en-US" altLang="ja-JP" dirty="0" smtClean="0"/>
              <a:t>twitter.com</a:t>
            </a:r>
          </a:p>
        </p:txBody>
      </p:sp>
      <p:sp>
        <p:nvSpPr>
          <p:cNvPr id="22" name="テキスト プレースホルダー 21"/>
          <p:cNvSpPr>
            <a:spLocks noGrp="1"/>
          </p:cNvSpPr>
          <p:nvPr>
            <p:ph type="body" sz="quarter" idx="32"/>
          </p:nvPr>
        </p:nvSpPr>
        <p:spPr/>
        <p:txBody>
          <a:bodyPr/>
          <a:lstStyle/>
          <a:p>
            <a:r>
              <a:rPr kumimoji="1" lang="en-US" altLang="ja-JP" dirty="0" smtClean="0"/>
              <a:t>E-mail</a:t>
            </a:r>
          </a:p>
          <a:p>
            <a:r>
              <a:rPr kumimoji="1" lang="en-US" altLang="ja-JP" dirty="0" smtClean="0"/>
              <a:t>mail@mail.com</a:t>
            </a:r>
            <a:endParaRPr kumimoji="1" lang="ja-JP" altLang="en-US" dirty="0"/>
          </a:p>
        </p:txBody>
      </p:sp>
      <p:pic>
        <p:nvPicPr>
          <p:cNvPr id="6" name="図プレースホルダー 5"/>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a:stretch>
            <a:fillRect/>
          </a:stretch>
        </p:blipFill>
        <p:spPr/>
      </p:pic>
      <p:pic>
        <p:nvPicPr>
          <p:cNvPr id="8" name="図プレースホルダー 7"/>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1926270905"/>
      </p:ext>
    </p:extLst>
  </p:cSld>
  <p:clrMapOvr>
    <a:masterClrMapping/>
  </p:clrMapOvr>
  <p:transition spd="slow" advTm="8390">
    <p:wip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MONTHLY SALES OF MOBILE APPS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90</a:t>
            </a:fld>
            <a:endParaRPr lang="en-US" dirty="0"/>
          </a:p>
        </p:txBody>
      </p:sp>
      <p:sp>
        <p:nvSpPr>
          <p:cNvPr id="10" name="テキスト プレースホルダー 9"/>
          <p:cNvSpPr>
            <a:spLocks noGrp="1"/>
          </p:cNvSpPr>
          <p:nvPr>
            <p:ph type="body" sz="quarter" idx="16"/>
          </p:nvPr>
        </p:nvSpPr>
        <p:spPr/>
        <p:txBody>
          <a:bodyPr/>
          <a:lstStyle/>
          <a:p>
            <a:r>
              <a:rPr lang="en-US" altLang="ja-JP" dirty="0"/>
              <a:t>Duis erat doming ei vel, noster probatus et nam. Id vis nonumes patrioque torquatos, minim novum accusata an eos. Ex his dictas melius tamquam, nostro atomorum id vel, te atomorum periculis sadipscing sit. Malis aeque est te, </a:t>
            </a:r>
            <a:r>
              <a:rPr lang="en-US" altLang="ja-JP" dirty="0">
                <a:solidFill>
                  <a:schemeClr val="accent2"/>
                </a:solidFill>
              </a:rPr>
              <a:t>cum quem moderatius eu</a:t>
            </a:r>
            <a:r>
              <a:rPr lang="en-US" altLang="ja-JP" dirty="0"/>
              <a:t>, perpetua constituam signiferumque cum no. </a:t>
            </a:r>
            <a:endParaRPr lang="ja-JP" altLang="en-US" dirty="0"/>
          </a:p>
        </p:txBody>
      </p:sp>
      <p:sp>
        <p:nvSpPr>
          <p:cNvPr id="11" name="テキスト プレースホルダー 10"/>
          <p:cNvSpPr>
            <a:spLocks noGrp="1"/>
          </p:cNvSpPr>
          <p:nvPr>
            <p:ph type="body" sz="quarter" idx="17"/>
          </p:nvPr>
        </p:nvSpPr>
        <p:spPr/>
        <p:txBody>
          <a:bodyPr/>
          <a:lstStyle/>
          <a:p>
            <a:r>
              <a:rPr kumimoji="1" lang="en-US" altLang="ja-JP" dirty="0" smtClean="0"/>
              <a:t>WE NEED TO MAKE OTHER KINDS OF APPS</a:t>
            </a:r>
            <a:endParaRPr kumimoji="1" lang="ja-JP" altLang="en-US" dirty="0"/>
          </a:p>
        </p:txBody>
      </p:sp>
      <p:cxnSp>
        <p:nvCxnSpPr>
          <p:cNvPr id="12" name="直線コネクタ 11"/>
          <p:cNvCxnSpPr/>
          <p:nvPr/>
        </p:nvCxnSpPr>
        <p:spPr>
          <a:xfrm>
            <a:off x="997301" y="4198395"/>
            <a:ext cx="16291810" cy="0"/>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8873176" y="2623220"/>
            <a:ext cx="3150350" cy="31503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p:nvSpPr>
        <p:spPr>
          <a:xfrm>
            <a:off x="7117981" y="3047048"/>
            <a:ext cx="2302695" cy="230269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p:nvSpPr>
        <p:spPr>
          <a:xfrm>
            <a:off x="11528206" y="2867028"/>
            <a:ext cx="2662735" cy="2662735"/>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p:nvSpPr>
        <p:spPr>
          <a:xfrm>
            <a:off x="5992856" y="3380301"/>
            <a:ext cx="1636189" cy="163618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円/楕円 18"/>
          <p:cNvSpPr/>
          <p:nvPr/>
        </p:nvSpPr>
        <p:spPr>
          <a:xfrm>
            <a:off x="3697601" y="2799520"/>
            <a:ext cx="2797750" cy="279775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円/楕円 19"/>
          <p:cNvSpPr/>
          <p:nvPr/>
        </p:nvSpPr>
        <p:spPr>
          <a:xfrm>
            <a:off x="13733716" y="3420200"/>
            <a:ext cx="1556391" cy="1556391"/>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p:nvSpPr>
        <p:spPr>
          <a:xfrm>
            <a:off x="14948851" y="3657097"/>
            <a:ext cx="1082596" cy="1082596"/>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p:nvSpPr>
        <p:spPr>
          <a:xfrm>
            <a:off x="15720525" y="3561736"/>
            <a:ext cx="1273319" cy="1273319"/>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p:nvSpPr>
        <p:spPr>
          <a:xfrm>
            <a:off x="2493511" y="3386200"/>
            <a:ext cx="1624390" cy="1624390"/>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p:nvSpPr>
        <p:spPr>
          <a:xfrm>
            <a:off x="1560764" y="3546724"/>
            <a:ext cx="1303343" cy="1303343"/>
          </a:xfrm>
          <a:prstGeom prst="ellipse">
            <a:avLst/>
          </a:prstGeom>
          <a:gradFill flip="none" rotWithShape="1">
            <a:gsLst>
              <a:gs pos="100000">
                <a:schemeClr val="accent1">
                  <a:alpha val="56000"/>
                </a:schemeClr>
              </a:gs>
              <a:gs pos="50000">
                <a:schemeClr val="accent1">
                  <a:alpha val="19000"/>
                </a:schemeClr>
              </a:gs>
              <a:gs pos="0">
                <a:schemeClr val="accent1">
                  <a:alpha val="8000"/>
                </a:schemeClr>
              </a:gs>
            </a:gsLst>
            <a:path path="circle">
              <a:fillToRect l="50000" t="50000" r="50000" b="50000"/>
            </a:path>
            <a:tileRect/>
          </a:gra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6" name="直線コネクタ 25"/>
          <p:cNvCxnSpPr/>
          <p:nvPr/>
        </p:nvCxnSpPr>
        <p:spPr>
          <a:xfrm flipV="1">
            <a:off x="2212435" y="2799520"/>
            <a:ext cx="0" cy="13988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301414"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58945" y="2353190"/>
            <a:ext cx="0" cy="184520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6799131" y="4198396"/>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8269328" y="2623220"/>
            <a:ext cx="0" cy="1575175"/>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0448351" y="4198395"/>
            <a:ext cx="0" cy="1963380"/>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V="1">
            <a:off x="12859573" y="2646217"/>
            <a:ext cx="0" cy="155217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4511911" y="4198395"/>
            <a:ext cx="0" cy="1398874"/>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15490149" y="3047048"/>
            <a:ext cx="0" cy="1147628"/>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6357184" y="4194676"/>
            <a:ext cx="0" cy="1155067"/>
          </a:xfrm>
          <a:prstGeom prst="line">
            <a:avLst/>
          </a:prstGeom>
          <a:ln w="12700">
            <a:solidFill>
              <a:schemeClr val="accent1"/>
            </a:solidFill>
            <a:prstDash val="dash"/>
            <a:headEnd type="oval" w="lg" len="lg"/>
            <a:tailEnd type="non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9736457" y="3585165"/>
            <a:ext cx="1423788" cy="523220"/>
          </a:xfrm>
          <a:prstGeom prst="rect">
            <a:avLst/>
          </a:prstGeom>
          <a:noFill/>
        </p:spPr>
        <p:txBody>
          <a:bodyPr wrap="none" rtlCol="0">
            <a:spAutoFit/>
          </a:bodyPr>
          <a:lstStyle/>
          <a:p>
            <a:pPr algn="ctr"/>
            <a:r>
              <a:rPr kumimoji="1" lang="en-US" altLang="ja-JP" sz="2800" dirty="0" smtClean="0">
                <a:solidFill>
                  <a:schemeClr val="accent2"/>
                </a:solidFill>
                <a:latin typeface="+mj-lt"/>
              </a:rPr>
              <a:t>$498,457</a:t>
            </a:r>
            <a:endParaRPr kumimoji="1" lang="ja-JP" altLang="en-US" sz="2800" dirty="0">
              <a:solidFill>
                <a:schemeClr val="accent2"/>
              </a:solidFill>
              <a:latin typeface="+mj-lt"/>
            </a:endParaRPr>
          </a:p>
        </p:txBody>
      </p:sp>
      <p:sp>
        <p:nvSpPr>
          <p:cNvPr id="48" name="テキスト ボックス 47"/>
          <p:cNvSpPr txBox="1"/>
          <p:nvPr/>
        </p:nvSpPr>
        <p:spPr>
          <a:xfrm>
            <a:off x="4345448" y="4326847"/>
            <a:ext cx="1426994" cy="523220"/>
          </a:xfrm>
          <a:prstGeom prst="rect">
            <a:avLst/>
          </a:prstGeom>
          <a:noFill/>
        </p:spPr>
        <p:txBody>
          <a:bodyPr wrap="none" rtlCol="0">
            <a:spAutoFit/>
          </a:bodyPr>
          <a:lstStyle/>
          <a:p>
            <a:pPr algn="ctr"/>
            <a:r>
              <a:rPr kumimoji="1" lang="en-US" altLang="ja-JP" sz="2800" dirty="0" smtClean="0">
                <a:solidFill>
                  <a:schemeClr val="accent2"/>
                </a:solidFill>
                <a:latin typeface="+mj-lt"/>
              </a:rPr>
              <a:t>$423,055</a:t>
            </a:r>
            <a:endParaRPr kumimoji="1" lang="ja-JP" altLang="en-US" sz="2800" dirty="0">
              <a:solidFill>
                <a:schemeClr val="accent2"/>
              </a:solidFill>
              <a:latin typeface="+mj-lt"/>
            </a:endParaRPr>
          </a:p>
        </p:txBody>
      </p:sp>
      <p:sp>
        <p:nvSpPr>
          <p:cNvPr id="49" name="テキスト ボックス 48"/>
          <p:cNvSpPr txBox="1"/>
          <p:nvPr/>
        </p:nvSpPr>
        <p:spPr>
          <a:xfrm>
            <a:off x="1668056" y="2122997"/>
            <a:ext cx="10887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Sidney</a:t>
            </a:r>
            <a:endParaRPr kumimoji="1" lang="ja-JP" altLang="en-US" sz="2800" dirty="0">
              <a:solidFill>
                <a:schemeClr val="bg2">
                  <a:lumMod val="50000"/>
                </a:schemeClr>
              </a:solidFill>
              <a:latin typeface="+mj-lt"/>
            </a:endParaRPr>
          </a:p>
        </p:txBody>
      </p:sp>
      <p:sp>
        <p:nvSpPr>
          <p:cNvPr id="50" name="テキスト ボックス 49"/>
          <p:cNvSpPr txBox="1"/>
          <p:nvPr/>
        </p:nvSpPr>
        <p:spPr>
          <a:xfrm>
            <a:off x="2531597" y="5638555"/>
            <a:ext cx="1539204"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Barcelona</a:t>
            </a:r>
            <a:endParaRPr kumimoji="1" lang="ja-JP" altLang="en-US" sz="2800" dirty="0">
              <a:solidFill>
                <a:schemeClr val="bg2">
                  <a:lumMod val="50000"/>
                </a:schemeClr>
              </a:solidFill>
              <a:latin typeface="+mj-lt"/>
            </a:endParaRPr>
          </a:p>
        </p:txBody>
      </p:sp>
      <p:sp>
        <p:nvSpPr>
          <p:cNvPr id="51" name="テキスト ボックス 50"/>
          <p:cNvSpPr txBox="1"/>
          <p:nvPr/>
        </p:nvSpPr>
        <p:spPr>
          <a:xfrm>
            <a:off x="4555443" y="1786535"/>
            <a:ext cx="1007007"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Tokyo</a:t>
            </a:r>
            <a:endParaRPr kumimoji="1" lang="ja-JP" altLang="en-US" sz="2800" dirty="0">
              <a:solidFill>
                <a:schemeClr val="bg2">
                  <a:lumMod val="50000"/>
                </a:schemeClr>
              </a:solidFill>
              <a:latin typeface="+mj-lt"/>
            </a:endParaRPr>
          </a:p>
        </p:txBody>
      </p:sp>
      <p:sp>
        <p:nvSpPr>
          <p:cNvPr id="52" name="テキスト ボックス 51"/>
          <p:cNvSpPr txBox="1"/>
          <p:nvPr/>
        </p:nvSpPr>
        <p:spPr>
          <a:xfrm>
            <a:off x="9711612" y="6240460"/>
            <a:ext cx="1473481"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New York</a:t>
            </a:r>
            <a:endParaRPr kumimoji="1" lang="ja-JP" altLang="en-US" sz="2800" dirty="0">
              <a:solidFill>
                <a:schemeClr val="bg2">
                  <a:lumMod val="50000"/>
                </a:schemeClr>
              </a:solidFill>
              <a:latin typeface="+mj-lt"/>
            </a:endParaRPr>
          </a:p>
        </p:txBody>
      </p:sp>
      <p:sp>
        <p:nvSpPr>
          <p:cNvPr id="54" name="テキスト ボックス 53"/>
          <p:cNvSpPr txBox="1"/>
          <p:nvPr/>
        </p:nvSpPr>
        <p:spPr>
          <a:xfrm>
            <a:off x="7833951" y="2048145"/>
            <a:ext cx="870752"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Paris</a:t>
            </a:r>
            <a:endParaRPr kumimoji="1" lang="ja-JP" altLang="en-US" sz="2800" dirty="0">
              <a:solidFill>
                <a:schemeClr val="bg2">
                  <a:lumMod val="50000"/>
                </a:schemeClr>
              </a:solidFill>
              <a:latin typeface="+mj-lt"/>
            </a:endParaRPr>
          </a:p>
        </p:txBody>
      </p:sp>
      <p:sp>
        <p:nvSpPr>
          <p:cNvPr id="55" name="テキスト ボックス 54"/>
          <p:cNvSpPr txBox="1"/>
          <p:nvPr/>
        </p:nvSpPr>
        <p:spPr>
          <a:xfrm>
            <a:off x="6201052" y="5683560"/>
            <a:ext cx="119616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London</a:t>
            </a:r>
            <a:endParaRPr kumimoji="1" lang="ja-JP" altLang="en-US" sz="2800" dirty="0">
              <a:solidFill>
                <a:schemeClr val="bg2">
                  <a:lumMod val="50000"/>
                </a:schemeClr>
              </a:solidFill>
              <a:latin typeface="+mj-lt"/>
            </a:endParaRPr>
          </a:p>
        </p:txBody>
      </p:sp>
      <p:sp>
        <p:nvSpPr>
          <p:cNvPr id="56" name="テキスト ボックス 55"/>
          <p:cNvSpPr txBox="1"/>
          <p:nvPr/>
        </p:nvSpPr>
        <p:spPr>
          <a:xfrm>
            <a:off x="12201381" y="2023632"/>
            <a:ext cx="1316386"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Moscow</a:t>
            </a:r>
            <a:endParaRPr kumimoji="1" lang="ja-JP" altLang="en-US" sz="2800" dirty="0">
              <a:solidFill>
                <a:schemeClr val="bg2">
                  <a:lumMod val="50000"/>
                </a:schemeClr>
              </a:solidFill>
              <a:latin typeface="+mj-lt"/>
            </a:endParaRPr>
          </a:p>
        </p:txBody>
      </p:sp>
      <p:sp>
        <p:nvSpPr>
          <p:cNvPr id="57" name="テキスト ボックス 56"/>
          <p:cNvSpPr txBox="1"/>
          <p:nvPr/>
        </p:nvSpPr>
        <p:spPr>
          <a:xfrm>
            <a:off x="14023637" y="5655395"/>
            <a:ext cx="976550" cy="523220"/>
          </a:xfrm>
          <a:prstGeom prst="rect">
            <a:avLst/>
          </a:prstGeom>
          <a:noFill/>
        </p:spPr>
        <p:txBody>
          <a:bodyPr wrap="none" rtlCol="0">
            <a:spAutoFit/>
          </a:bodyPr>
          <a:lstStyle/>
          <a:p>
            <a:pPr algn="ctr"/>
            <a:r>
              <a:rPr kumimoji="1" lang="en-US" altLang="ja-JP" sz="2800" dirty="0" smtClean="0">
                <a:solidFill>
                  <a:schemeClr val="bg2">
                    <a:lumMod val="50000"/>
                  </a:schemeClr>
                </a:solidFill>
                <a:latin typeface="+mj-lt"/>
              </a:rPr>
              <a:t>Rome</a:t>
            </a:r>
            <a:endParaRPr kumimoji="1" lang="ja-JP" altLang="en-US" sz="2800" dirty="0">
              <a:solidFill>
                <a:schemeClr val="bg2">
                  <a:lumMod val="50000"/>
                </a:schemeClr>
              </a:solidFill>
              <a:latin typeface="+mj-lt"/>
            </a:endParaRPr>
          </a:p>
        </p:txBody>
      </p:sp>
      <p:sp>
        <p:nvSpPr>
          <p:cNvPr id="58" name="テキスト ボックス 57"/>
          <p:cNvSpPr txBox="1"/>
          <p:nvPr/>
        </p:nvSpPr>
        <p:spPr>
          <a:xfrm>
            <a:off x="15013099" y="2443200"/>
            <a:ext cx="954107"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Berlin</a:t>
            </a:r>
            <a:endParaRPr kumimoji="1" lang="ja-JP" altLang="en-US" sz="2800" dirty="0">
              <a:solidFill>
                <a:schemeClr val="bg2">
                  <a:lumMod val="50000"/>
                </a:schemeClr>
              </a:solidFill>
              <a:latin typeface="+mj-lt"/>
            </a:endParaRPr>
          </a:p>
        </p:txBody>
      </p:sp>
      <p:sp>
        <p:nvSpPr>
          <p:cNvPr id="59" name="テキスト ボックス 58"/>
          <p:cNvSpPr txBox="1"/>
          <p:nvPr/>
        </p:nvSpPr>
        <p:spPr>
          <a:xfrm>
            <a:off x="15692579" y="5421950"/>
            <a:ext cx="1329210" cy="523220"/>
          </a:xfrm>
          <a:prstGeom prst="rect">
            <a:avLst/>
          </a:prstGeom>
          <a:noFill/>
        </p:spPr>
        <p:txBody>
          <a:bodyPr wrap="none" rtlCol="0">
            <a:spAutoFit/>
          </a:bodyPr>
          <a:lstStyle/>
          <a:p>
            <a:pPr algn="ctr"/>
            <a:r>
              <a:rPr kumimoji="1" lang="en-US" altLang="ja-JP" sz="2800" dirty="0">
                <a:solidFill>
                  <a:schemeClr val="bg2">
                    <a:lumMod val="50000"/>
                  </a:schemeClr>
                </a:solidFill>
                <a:latin typeface="+mj-lt"/>
              </a:rPr>
              <a:t>Toronto </a:t>
            </a:r>
            <a:endParaRPr kumimoji="1" lang="ja-JP" altLang="en-US" sz="2800" dirty="0">
              <a:solidFill>
                <a:schemeClr val="bg2">
                  <a:lumMod val="50000"/>
                </a:schemeClr>
              </a:solidFill>
              <a:latin typeface="+mj-lt"/>
            </a:endParaRPr>
          </a:p>
        </p:txBody>
      </p:sp>
    </p:spTree>
    <p:extLst>
      <p:ext uri="{BB962C8B-B14F-4D97-AF65-F5344CB8AC3E}">
        <p14:creationId xmlns:p14="http://schemas.microsoft.com/office/powerpoint/2010/main" val="1300362362"/>
      </p:ext>
    </p:extLst>
  </p:cSld>
  <p:clrMapOvr>
    <a:masterClrMapping/>
  </p:clrMapOvr>
  <p:transition spd="slow" advTm="1710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Effect transition="in" filter="fade">
                                      <p:cBhvr>
                                        <p:cTn id="12" dur="500"/>
                                        <p:tgtEl>
                                          <p:spTgt spid="24"/>
                                        </p:tgtEl>
                                      </p:cBhvr>
                                    </p:animEffect>
                                  </p:childTnLst>
                                </p:cTn>
                              </p:par>
                              <p:par>
                                <p:cTn id="13" presetID="53" presetClass="entr" presetSubtype="16" fill="hold" grpId="0" nodeType="withEffect">
                                  <p:stCondLst>
                                    <p:cond delay="1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par>
                                <p:cTn id="18" presetID="53" presetClass="entr" presetSubtype="16" fill="hold" grpId="0" nodeType="withEffect">
                                  <p:stCondLst>
                                    <p:cond delay="20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53" presetClass="entr" presetSubtype="16" fill="hold" grpId="0" nodeType="withEffect">
                                  <p:stCondLst>
                                    <p:cond delay="4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par>
                                <p:cTn id="38" presetID="53" presetClass="entr" presetSubtype="16" fill="hold" grpId="0" nodeType="withEffect">
                                  <p:stCondLst>
                                    <p:cond delay="60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7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Effect transition="in" filter="fade">
                                      <p:cBhvr>
                                        <p:cTn id="52" dur="500"/>
                                        <p:tgtEl>
                                          <p:spTgt spid="21"/>
                                        </p:tgtEl>
                                      </p:cBhvr>
                                    </p:animEffect>
                                  </p:childTnLst>
                                </p:cTn>
                              </p:par>
                              <p:par>
                                <p:cTn id="53" presetID="53" presetClass="entr" presetSubtype="16" fill="hold" grpId="0" nodeType="withEffect">
                                  <p:stCondLst>
                                    <p:cond delay="90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childTnLst>
                          </p:cTn>
                        </p:par>
                        <p:par>
                          <p:cTn id="58" fill="hold">
                            <p:stCondLst>
                              <p:cond delay="1400"/>
                            </p:stCondLst>
                            <p:childTnLst>
                              <p:par>
                                <p:cTn id="59" presetID="22" presetClass="entr" presetSubtype="4" fill="hold" nodeType="afterEffect">
                                  <p:stCondLst>
                                    <p:cond delay="50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par>
                                <p:cTn id="62" presetID="10" presetClass="entr" presetSubtype="0" fill="hold" grpId="0" nodeType="withEffect">
                                  <p:stCondLst>
                                    <p:cond delay="100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par>
                          <p:cTn id="65" fill="hold">
                            <p:stCondLst>
                              <p:cond delay="2900"/>
                            </p:stCondLst>
                            <p:childTnLst>
                              <p:par>
                                <p:cTn id="66" presetID="22" presetClass="entr" presetSubtype="1"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up)">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par>
                          <p:cTn id="72" fill="hold">
                            <p:stCondLst>
                              <p:cond delay="3900"/>
                            </p:stCondLst>
                            <p:childTnLst>
                              <p:par>
                                <p:cTn id="73" presetID="22" presetClass="entr" presetSubtype="4"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500"/>
                                        <p:tgtEl>
                                          <p:spTgt spid="30"/>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childTnLst>
                          </p:cTn>
                        </p:par>
                        <p:par>
                          <p:cTn id="79" fill="hold">
                            <p:stCondLst>
                              <p:cond delay="4900"/>
                            </p:stCondLst>
                            <p:childTnLst>
                              <p:par>
                                <p:cTn id="80" presetID="22" presetClass="entr" presetSubtype="1"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childTnLst>
                          </p:cTn>
                        </p:par>
                        <p:par>
                          <p:cTn id="86" fill="hold">
                            <p:stCondLst>
                              <p:cond delay="5900"/>
                            </p:stCondLst>
                            <p:childTnLst>
                              <p:par>
                                <p:cTn id="87" presetID="22" presetClass="entr" presetSubtype="4"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down)">
                                      <p:cBhvr>
                                        <p:cTn id="89" dur="500"/>
                                        <p:tgtEl>
                                          <p:spTgt spid="35"/>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par>
                          <p:cTn id="93" fill="hold">
                            <p:stCondLst>
                              <p:cond delay="6900"/>
                            </p:stCondLst>
                            <p:childTnLst>
                              <p:par>
                                <p:cTn id="94" presetID="22" presetClass="entr" presetSubtype="1" fill="hold"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up)">
                                      <p:cBhvr>
                                        <p:cTn id="96" dur="500"/>
                                        <p:tgtEl>
                                          <p:spTgt spid="37"/>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childTnLst>
                          </p:cTn>
                        </p:par>
                        <p:par>
                          <p:cTn id="100" fill="hold">
                            <p:stCondLst>
                              <p:cond delay="7900"/>
                            </p:stCondLst>
                            <p:childTnLst>
                              <p:par>
                                <p:cTn id="101" presetID="22" presetClass="entr" presetSubtype="4" fill="hold"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down)">
                                      <p:cBhvr>
                                        <p:cTn id="103" dur="500"/>
                                        <p:tgtEl>
                                          <p:spTgt spid="39"/>
                                        </p:tgtEl>
                                      </p:cBhvr>
                                    </p:animEffect>
                                  </p:childTnLst>
                                </p:cTn>
                              </p:par>
                              <p:par>
                                <p:cTn id="104" presetID="10" presetClass="entr" presetSubtype="0" fill="hold" grpId="0" nodeType="withEffect">
                                  <p:stCondLst>
                                    <p:cond delay="50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childTnLst>
                          </p:cTn>
                        </p:par>
                        <p:par>
                          <p:cTn id="107" fill="hold">
                            <p:stCondLst>
                              <p:cond delay="8900"/>
                            </p:stCondLst>
                            <p:childTnLst>
                              <p:par>
                                <p:cTn id="108" presetID="22" presetClass="entr" presetSubtype="1" fill="hold" nodeType="after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up)">
                                      <p:cBhvr>
                                        <p:cTn id="110" dur="500"/>
                                        <p:tgtEl>
                                          <p:spTgt spid="41"/>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57"/>
                                        </p:tgtEl>
                                        <p:attrNameLst>
                                          <p:attrName>style.visibility</p:attrName>
                                        </p:attrNameLst>
                                      </p:cBhvr>
                                      <p:to>
                                        <p:strVal val="visible"/>
                                      </p:to>
                                    </p:set>
                                    <p:animEffect transition="in" filter="fade">
                                      <p:cBhvr>
                                        <p:cTn id="113" dur="500"/>
                                        <p:tgtEl>
                                          <p:spTgt spid="57"/>
                                        </p:tgtEl>
                                      </p:cBhvr>
                                    </p:animEffect>
                                  </p:childTnLst>
                                </p:cTn>
                              </p:par>
                            </p:childTnLst>
                          </p:cTn>
                        </p:par>
                        <p:par>
                          <p:cTn id="114" fill="hold">
                            <p:stCondLst>
                              <p:cond delay="9900"/>
                            </p:stCondLst>
                            <p:childTnLst>
                              <p:par>
                                <p:cTn id="115" presetID="22" presetClass="entr" presetSubtype="4" fill="hold" nodeType="after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par>
                                <p:cTn id="118" presetID="10" presetClass="entr" presetSubtype="0" fill="hold" grpId="0" nodeType="withEffect">
                                  <p:stCondLst>
                                    <p:cond delay="50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500"/>
                                        <p:tgtEl>
                                          <p:spTgt spid="58"/>
                                        </p:tgtEl>
                                      </p:cBhvr>
                                    </p:animEffect>
                                  </p:childTnLst>
                                </p:cTn>
                              </p:par>
                            </p:childTnLst>
                          </p:cTn>
                        </p:par>
                        <p:par>
                          <p:cTn id="121" fill="hold">
                            <p:stCondLst>
                              <p:cond delay="10900"/>
                            </p:stCondLst>
                            <p:childTnLst>
                              <p:par>
                                <p:cTn id="122" presetID="22" presetClass="entr" presetSubtype="1" fill="hold" nodeType="after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up)">
                                      <p:cBhvr>
                                        <p:cTn id="124" dur="500"/>
                                        <p:tgtEl>
                                          <p:spTgt spid="44"/>
                                        </p:tgtEl>
                                      </p:cBhvr>
                                    </p:animEffect>
                                  </p:childTnLst>
                                </p:cTn>
                              </p:par>
                              <p:par>
                                <p:cTn id="125" presetID="10" presetClass="entr" presetSubtype="0" fill="hold" grpId="0" nodeType="withEffect">
                                  <p:stCondLst>
                                    <p:cond delay="50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500"/>
                                        <p:tgtEl>
                                          <p:spTgt spid="59"/>
                                        </p:tgtEl>
                                      </p:cBhvr>
                                    </p:animEffect>
                                  </p:childTnLst>
                                </p:cTn>
                              </p:par>
                            </p:childTnLst>
                          </p:cTn>
                        </p:par>
                        <p:par>
                          <p:cTn id="128" fill="hold">
                            <p:stCondLst>
                              <p:cond delay="11900"/>
                            </p:stCondLst>
                            <p:childTnLst>
                              <p:par>
                                <p:cTn id="129" presetID="53" presetClass="entr" presetSubtype="16"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 calcmode="lin" valueType="num">
                                      <p:cBhvr>
                                        <p:cTn id="131" dur="500" fill="hold"/>
                                        <p:tgtEl>
                                          <p:spTgt spid="48"/>
                                        </p:tgtEl>
                                        <p:attrNameLst>
                                          <p:attrName>ppt_w</p:attrName>
                                        </p:attrNameLst>
                                      </p:cBhvr>
                                      <p:tavLst>
                                        <p:tav tm="0">
                                          <p:val>
                                            <p:fltVal val="0"/>
                                          </p:val>
                                        </p:tav>
                                        <p:tav tm="100000">
                                          <p:val>
                                            <p:strVal val="#ppt_w"/>
                                          </p:val>
                                        </p:tav>
                                      </p:tavLst>
                                    </p:anim>
                                    <p:anim calcmode="lin" valueType="num">
                                      <p:cBhvr>
                                        <p:cTn id="132" dur="500" fill="hold"/>
                                        <p:tgtEl>
                                          <p:spTgt spid="48"/>
                                        </p:tgtEl>
                                        <p:attrNameLst>
                                          <p:attrName>ppt_h</p:attrName>
                                        </p:attrNameLst>
                                      </p:cBhvr>
                                      <p:tavLst>
                                        <p:tav tm="0">
                                          <p:val>
                                            <p:fltVal val="0"/>
                                          </p:val>
                                        </p:tav>
                                        <p:tav tm="100000">
                                          <p:val>
                                            <p:strVal val="#ppt_h"/>
                                          </p:val>
                                        </p:tav>
                                      </p:tavLst>
                                    </p:anim>
                                    <p:animEffect transition="in" filter="fade">
                                      <p:cBhvr>
                                        <p:cTn id="133" dur="500"/>
                                        <p:tgtEl>
                                          <p:spTgt spid="48"/>
                                        </p:tgtEl>
                                      </p:cBhvr>
                                    </p:animEffect>
                                  </p:childTnLst>
                                </p:cTn>
                              </p:par>
                            </p:childTnLst>
                          </p:cTn>
                        </p:par>
                        <p:par>
                          <p:cTn id="134" fill="hold">
                            <p:stCondLst>
                              <p:cond delay="12400"/>
                            </p:stCondLst>
                            <p:childTnLst>
                              <p:par>
                                <p:cTn id="135" presetID="53" presetClass="entr" presetSubtype="16"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 calcmode="lin" valueType="num">
                                      <p:cBhvr>
                                        <p:cTn id="137" dur="500" fill="hold"/>
                                        <p:tgtEl>
                                          <p:spTgt spid="47"/>
                                        </p:tgtEl>
                                        <p:attrNameLst>
                                          <p:attrName>ppt_w</p:attrName>
                                        </p:attrNameLst>
                                      </p:cBhvr>
                                      <p:tavLst>
                                        <p:tav tm="0">
                                          <p:val>
                                            <p:fltVal val="0"/>
                                          </p:val>
                                        </p:tav>
                                        <p:tav tm="100000">
                                          <p:val>
                                            <p:strVal val="#ppt_w"/>
                                          </p:val>
                                        </p:tav>
                                      </p:tavLst>
                                    </p:anim>
                                    <p:anim calcmode="lin" valueType="num">
                                      <p:cBhvr>
                                        <p:cTn id="138" dur="500" fill="hold"/>
                                        <p:tgtEl>
                                          <p:spTgt spid="47"/>
                                        </p:tgtEl>
                                        <p:attrNameLst>
                                          <p:attrName>ppt_h</p:attrName>
                                        </p:attrNameLst>
                                      </p:cBhvr>
                                      <p:tavLst>
                                        <p:tav tm="0">
                                          <p:val>
                                            <p:fltVal val="0"/>
                                          </p:val>
                                        </p:tav>
                                        <p:tav tm="100000">
                                          <p:val>
                                            <p:strVal val="#ppt_h"/>
                                          </p:val>
                                        </p:tav>
                                      </p:tavLst>
                                    </p:anim>
                                    <p:animEffect transition="in" filter="fade">
                                      <p:cBhvr>
                                        <p:cTn id="139" dur="500"/>
                                        <p:tgtEl>
                                          <p:spTgt spid="47"/>
                                        </p:tgtEl>
                                      </p:cBhvr>
                                    </p:animEffect>
                                  </p:childTnLst>
                                </p:cTn>
                              </p:par>
                            </p:childTnLst>
                          </p:cTn>
                        </p:par>
                        <p:par>
                          <p:cTn id="140" fill="hold">
                            <p:stCondLst>
                              <p:cond delay="12900"/>
                            </p:stCondLst>
                            <p:childTnLst>
                              <p:par>
                                <p:cTn id="141" presetID="10" presetClass="entr" presetSubtype="0" fill="hold" grpId="0" nodeType="afterEffect">
                                  <p:stCondLst>
                                    <p:cond delay="500"/>
                                  </p:stCondLst>
                                  <p:childTnLst>
                                    <p:set>
                                      <p:cBhvr>
                                        <p:cTn id="142" dur="1" fill="hold">
                                          <p:stCondLst>
                                            <p:cond delay="0"/>
                                          </p:stCondLst>
                                        </p:cTn>
                                        <p:tgtEl>
                                          <p:spTgt spid="11">
                                            <p:txEl>
                                              <p:pRg st="0" end="0"/>
                                            </p:txEl>
                                          </p:spTgt>
                                        </p:tgtEl>
                                        <p:attrNameLst>
                                          <p:attrName>style.visibility</p:attrName>
                                        </p:attrNameLst>
                                      </p:cBhvr>
                                      <p:to>
                                        <p:strVal val="visible"/>
                                      </p:to>
                                    </p:set>
                                    <p:animEffect transition="in" filter="fade">
                                      <p:cBhvr>
                                        <p:cTn id="143" dur="500"/>
                                        <p:tgtEl>
                                          <p:spTgt spid="11">
                                            <p:txEl>
                                              <p:pRg st="0" end="0"/>
                                            </p:txEl>
                                          </p:spTgt>
                                        </p:tgtEl>
                                      </p:cBhvr>
                                    </p:animEffect>
                                  </p:childTnLst>
                                </p:cTn>
                              </p:par>
                            </p:childTnLst>
                          </p:cTn>
                        </p:par>
                        <p:par>
                          <p:cTn id="144" fill="hold">
                            <p:stCondLst>
                              <p:cond delay="13900"/>
                            </p:stCondLst>
                            <p:childTnLst>
                              <p:par>
                                <p:cTn id="145" presetID="10" presetClass="entr" presetSubtype="0" fill="hold" grpId="0" nodeType="afterEffect">
                                  <p:stCondLst>
                                    <p:cond delay="0"/>
                                  </p:stCondLst>
                                  <p:childTnLst>
                                    <p:set>
                                      <p:cBhvr>
                                        <p:cTn id="146" dur="1" fill="hold">
                                          <p:stCondLst>
                                            <p:cond delay="0"/>
                                          </p:stCondLst>
                                        </p:cTn>
                                        <p:tgtEl>
                                          <p:spTgt spid="10">
                                            <p:txEl>
                                              <p:pRg st="0" end="0"/>
                                            </p:txEl>
                                          </p:spTgt>
                                        </p:tgtEl>
                                        <p:attrNameLst>
                                          <p:attrName>style.visibility</p:attrName>
                                        </p:attrNameLst>
                                      </p:cBhvr>
                                      <p:to>
                                        <p:strVal val="visible"/>
                                      </p:to>
                                    </p:set>
                                    <p:animEffect transition="in" filter="fade">
                                      <p:cBhvr>
                                        <p:cTn id="14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47" grpId="0"/>
      <p:bldP spid="48" grpId="0"/>
      <p:bldP spid="49" grpId="0"/>
      <p:bldP spid="50" grpId="0"/>
      <p:bldP spid="51" grpId="0"/>
      <p:bldP spid="52" grpId="0"/>
      <p:bldP spid="54" grpId="0"/>
      <p:bldP spid="55" grpId="0"/>
      <p:bldP spid="56" grpId="0"/>
      <p:bldP spid="57" grpId="0"/>
      <p:bldP spid="58" grpId="0"/>
      <p:bldP spid="5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91</a:t>
            </a:fld>
            <a:endParaRPr lang="en-US" dirty="0"/>
          </a:p>
        </p:txBody>
      </p:sp>
      <p:sp>
        <p:nvSpPr>
          <p:cNvPr id="5" name="テキスト プレースホルダー 4"/>
          <p:cNvSpPr>
            <a:spLocks noGrp="1"/>
          </p:cNvSpPr>
          <p:nvPr>
            <p:ph type="body" sz="quarter" idx="38"/>
          </p:nvPr>
        </p:nvSpPr>
        <p:spPr/>
        <p:txBody>
          <a:bodyPr/>
          <a:lstStyle/>
          <a:p>
            <a:r>
              <a:rPr kumimoji="1" lang="en-US" altLang="ja-JP" dirty="0" smtClean="0"/>
              <a:t>MONTHLY SALES</a:t>
            </a:r>
            <a:endParaRPr kumimoji="1" lang="ja-JP" altLang="en-US" dirty="0"/>
          </a:p>
        </p:txBody>
      </p:sp>
      <p:sp>
        <p:nvSpPr>
          <p:cNvPr id="6" name="テキスト プレースホルダー 5"/>
          <p:cNvSpPr>
            <a:spLocks noGrp="1"/>
          </p:cNvSpPr>
          <p:nvPr>
            <p:ph type="body" sz="quarter" idx="39"/>
          </p:nvPr>
        </p:nvSpPr>
        <p:spPr/>
        <p:txBody>
          <a:bodyPr/>
          <a:lstStyle/>
          <a:p>
            <a:r>
              <a:rPr kumimoji="1" lang="en-US" altLang="ja-JP" dirty="0"/>
              <a:t>Id laoreet albucius theophrastus vix, ut quo rebum noster assentior. Delenit menandri et eos, dicat omnes vix no. Duis illum id eam, duo eu modo praesent. </a:t>
            </a:r>
            <a:r>
              <a:rPr kumimoji="1" lang="en-US" altLang="ja-JP" dirty="0">
                <a:solidFill>
                  <a:schemeClr val="accent2"/>
                </a:solidFill>
              </a:rPr>
              <a:t>Vim legendos atomorum mandamus ex</a:t>
            </a:r>
            <a:r>
              <a:rPr kumimoji="1" lang="en-US" altLang="ja-JP" dirty="0"/>
              <a:t>, cibo appetere nam ne, id munere epicurei consetetur sit.</a:t>
            </a:r>
            <a:endParaRPr kumimoji="1" lang="ja-JP" altLang="en-US" dirty="0"/>
          </a:p>
        </p:txBody>
      </p:sp>
      <p:graphicFrame>
        <p:nvGraphicFramePr>
          <p:cNvPr id="7" name="グラフ 6"/>
          <p:cNvGraphicFramePr/>
          <p:nvPr>
            <p:extLst>
              <p:ext uri="{D42A27DB-BD31-4B8C-83A1-F6EECF244321}">
                <p14:modId xmlns:p14="http://schemas.microsoft.com/office/powerpoint/2010/main" val="2932208021"/>
              </p:ext>
            </p:extLst>
          </p:nvPr>
        </p:nvGraphicFramePr>
        <p:xfrm>
          <a:off x="658716" y="778015"/>
          <a:ext cx="16968980" cy="56388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4986379"/>
      </p:ext>
    </p:extLst>
  </p:cSld>
  <p:clrMapOvr>
    <a:masterClrMapping/>
  </p:clrMapOvr>
  <p:transition spd="slow" advTm="6478">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left)">
                                      <p:cBhvr>
                                        <p:cTn id="7" dur="500"/>
                                        <p:tgtEl>
                                          <p:spTgt spid="7">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11" dur="500"/>
                                        <p:tgtEl>
                                          <p:spTgt spid="7">
                                            <p:graphicEl>
                                              <a:chart seriesIdx="0" categoryIdx="-4" bldStep="series"/>
                                            </p:graphicEl>
                                          </p:spTgt>
                                        </p:tgtEl>
                                      </p:cBhvr>
                                    </p:animEffect>
                                  </p:childTnLst>
                                </p:cTn>
                              </p:par>
                            </p:childTnLst>
                          </p:cTn>
                        </p:par>
                        <p:par>
                          <p:cTn id="12" fill="hold">
                            <p:stCondLst>
                              <p:cond delay="1250"/>
                            </p:stCondLst>
                            <p:childTnLst>
                              <p:par>
                                <p:cTn id="13" presetID="22" presetClass="entr" presetSubtype="8" fill="hold" grpId="0" nodeType="afterEffect">
                                  <p:stCondLst>
                                    <p:cond delay="50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5" dur="5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smtClean="0"/>
              <a:t>SALSES DETAILS</a:t>
            </a:r>
            <a:endParaRPr kumimoji="1" lang="ja-JP" altLang="en-US" dirty="0"/>
          </a:p>
        </p:txBody>
      </p:sp>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92</a:t>
            </a:fld>
            <a:endParaRPr lang="en-US" dirty="0"/>
          </a:p>
        </p:txBody>
      </p:sp>
      <p:graphicFrame>
        <p:nvGraphicFramePr>
          <p:cNvPr id="10" name="グラフ 9"/>
          <p:cNvGraphicFramePr/>
          <p:nvPr>
            <p:extLst>
              <p:ext uri="{D42A27DB-BD31-4B8C-83A1-F6EECF244321}">
                <p14:modId xmlns:p14="http://schemas.microsoft.com/office/powerpoint/2010/main" val="2828532858"/>
              </p:ext>
            </p:extLst>
          </p:nvPr>
        </p:nvGraphicFramePr>
        <p:xfrm>
          <a:off x="3125141" y="1709922"/>
          <a:ext cx="12036131" cy="8024088"/>
        </p:xfrm>
        <a:graphic>
          <a:graphicData uri="http://schemas.openxmlformats.org/drawingml/2006/chart">
            <c:chart xmlns:c="http://schemas.openxmlformats.org/drawingml/2006/chart" xmlns:r="http://schemas.openxmlformats.org/officeDocument/2006/relationships" r:id="rId3"/>
          </a:graphicData>
        </a:graphic>
      </p:graphicFrame>
      <p:sp>
        <p:nvSpPr>
          <p:cNvPr id="14" name="テキスト ボックス 13"/>
          <p:cNvSpPr txBox="1"/>
          <p:nvPr/>
        </p:nvSpPr>
        <p:spPr>
          <a:xfrm>
            <a:off x="13058641" y="3463948"/>
            <a:ext cx="2727029" cy="523220"/>
          </a:xfrm>
          <a:prstGeom prst="rect">
            <a:avLst/>
          </a:prstGeom>
          <a:noFill/>
        </p:spPr>
        <p:txBody>
          <a:bodyPr wrap="none" rtlCol="0">
            <a:spAutoFit/>
          </a:bodyPr>
          <a:lstStyle/>
          <a:p>
            <a:r>
              <a:rPr kumimoji="1" lang="en-US" altLang="ja-JP" sz="2800" spc="300" dirty="0" smtClean="0">
                <a:solidFill>
                  <a:schemeClr val="accent1"/>
                </a:solidFill>
                <a:latin typeface="+mj-lt"/>
              </a:rPr>
              <a:t>WEB SERVICES</a:t>
            </a:r>
            <a:endParaRPr kumimoji="1" lang="ja-JP" altLang="en-US" sz="2800" spc="300" dirty="0">
              <a:solidFill>
                <a:schemeClr val="accent1"/>
              </a:solidFill>
              <a:latin typeface="+mj-lt"/>
            </a:endParaRPr>
          </a:p>
        </p:txBody>
      </p:sp>
      <p:sp>
        <p:nvSpPr>
          <p:cNvPr id="15" name="テキスト ボックス 14"/>
          <p:cNvSpPr txBox="1"/>
          <p:nvPr/>
        </p:nvSpPr>
        <p:spPr>
          <a:xfrm>
            <a:off x="13148651" y="4410222"/>
            <a:ext cx="184731" cy="369332"/>
          </a:xfrm>
          <a:prstGeom prst="rect">
            <a:avLst/>
          </a:prstGeom>
          <a:noFill/>
        </p:spPr>
        <p:txBody>
          <a:bodyPr wrap="none" rtlCol="0">
            <a:spAutoFit/>
          </a:bodyPr>
          <a:lstStyle/>
          <a:p>
            <a:endParaRPr kumimoji="1" lang="ja-JP" altLang="en-US" sz="1800" dirty="0"/>
          </a:p>
        </p:txBody>
      </p:sp>
      <p:sp>
        <p:nvSpPr>
          <p:cNvPr id="16" name="テキスト ボックス 15"/>
          <p:cNvSpPr txBox="1"/>
          <p:nvPr/>
        </p:nvSpPr>
        <p:spPr>
          <a:xfrm>
            <a:off x="13058641" y="3987168"/>
            <a:ext cx="4680520" cy="2751522"/>
          </a:xfrm>
          <a:prstGeom prst="rect">
            <a:avLst/>
          </a:prstGeom>
          <a:noFill/>
        </p:spPr>
        <p:txBody>
          <a:bodyPr wrap="square" rtlCol="0">
            <a:spAutoFit/>
          </a:bodyPr>
          <a:lstStyle/>
          <a:p>
            <a:pPr>
              <a:lnSpc>
                <a:spcPct val="120000"/>
              </a:lnSpc>
            </a:pPr>
            <a:r>
              <a:rPr kumimoji="1" lang="en-US" altLang="ja-JP" sz="1800" dirty="0"/>
              <a:t>Eos quodsi interesset in, sed option tractatos accommodare et. Quo eu viderer iracundia, eos an iudicabit consulatu. Duo nulla consequat </a:t>
            </a:r>
            <a:r>
              <a:rPr kumimoji="1" lang="en-US" altLang="ja-JP" sz="1800" dirty="0">
                <a:solidFill>
                  <a:schemeClr val="accent2"/>
                </a:solidFill>
              </a:rPr>
              <a:t>assueverit</a:t>
            </a:r>
            <a:r>
              <a:rPr kumimoji="1" lang="en-US" altLang="ja-JP" sz="1800" dirty="0"/>
              <a:t> in, ut aperiam ocurreret sea, ius nonumy praesent intellegat no. Cum ut verear voluptatum scripserit. Quaeque convenire assentior id nec, vitae invidunt assueverit qui id.</a:t>
            </a:r>
            <a:endParaRPr kumimoji="1" lang="ja-JP" altLang="en-US" sz="1800" dirty="0"/>
          </a:p>
        </p:txBody>
      </p:sp>
      <p:sp>
        <p:nvSpPr>
          <p:cNvPr id="17" name="テキスト ボックス 16"/>
          <p:cNvSpPr txBox="1"/>
          <p:nvPr/>
        </p:nvSpPr>
        <p:spPr>
          <a:xfrm>
            <a:off x="727270" y="1978977"/>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SUPPORT</a:t>
            </a:r>
            <a:endParaRPr kumimoji="1" lang="ja-JP" altLang="en-US" sz="2800" spc="300" dirty="0">
              <a:solidFill>
                <a:schemeClr val="accent1"/>
              </a:solidFill>
              <a:latin typeface="+mj-lt"/>
            </a:endParaRPr>
          </a:p>
        </p:txBody>
      </p:sp>
      <p:sp>
        <p:nvSpPr>
          <p:cNvPr id="18" name="テキスト ボックス 17"/>
          <p:cNvSpPr txBox="1"/>
          <p:nvPr/>
        </p:nvSpPr>
        <p:spPr>
          <a:xfrm>
            <a:off x="817281" y="2925251"/>
            <a:ext cx="317062" cy="369332"/>
          </a:xfrm>
          <a:prstGeom prst="rect">
            <a:avLst/>
          </a:prstGeom>
          <a:noFill/>
        </p:spPr>
        <p:txBody>
          <a:bodyPr wrap="square" rtlCol="0">
            <a:spAutoFit/>
          </a:bodyPr>
          <a:lstStyle/>
          <a:p>
            <a:pPr algn="r"/>
            <a:endParaRPr kumimoji="1" lang="ja-JP" altLang="en-US" sz="1800" dirty="0"/>
          </a:p>
        </p:txBody>
      </p:sp>
      <p:sp>
        <p:nvSpPr>
          <p:cNvPr id="19" name="テキスト ボックス 18"/>
          <p:cNvSpPr txBox="1"/>
          <p:nvPr/>
        </p:nvSpPr>
        <p:spPr>
          <a:xfrm>
            <a:off x="727270" y="2502197"/>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0" name="テキスト ボックス 19"/>
          <p:cNvSpPr txBox="1"/>
          <p:nvPr/>
        </p:nvSpPr>
        <p:spPr>
          <a:xfrm>
            <a:off x="727270" y="4495240"/>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CONSLUTANT</a:t>
            </a:r>
            <a:endParaRPr kumimoji="1" lang="ja-JP" altLang="en-US" sz="2800" spc="300" dirty="0">
              <a:solidFill>
                <a:schemeClr val="accent1"/>
              </a:solidFill>
              <a:latin typeface="+mj-lt"/>
            </a:endParaRPr>
          </a:p>
        </p:txBody>
      </p:sp>
      <p:sp>
        <p:nvSpPr>
          <p:cNvPr id="21" name="テキスト ボックス 20"/>
          <p:cNvSpPr txBox="1"/>
          <p:nvPr/>
        </p:nvSpPr>
        <p:spPr>
          <a:xfrm>
            <a:off x="727270" y="5018460"/>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22" name="テキスト ボックス 21"/>
          <p:cNvSpPr txBox="1"/>
          <p:nvPr/>
        </p:nvSpPr>
        <p:spPr>
          <a:xfrm>
            <a:off x="727270" y="7217372"/>
            <a:ext cx="4680520" cy="523220"/>
          </a:xfrm>
          <a:prstGeom prst="rect">
            <a:avLst/>
          </a:prstGeom>
          <a:noFill/>
        </p:spPr>
        <p:txBody>
          <a:bodyPr wrap="square" rtlCol="0">
            <a:spAutoFit/>
          </a:bodyPr>
          <a:lstStyle/>
          <a:p>
            <a:pPr algn="r"/>
            <a:r>
              <a:rPr kumimoji="1" lang="en-US" altLang="ja-JP" sz="2800" spc="300" dirty="0" smtClean="0">
                <a:solidFill>
                  <a:schemeClr val="accent1"/>
                </a:solidFill>
                <a:latin typeface="+mj-lt"/>
              </a:rPr>
              <a:t>APPLICATION</a:t>
            </a:r>
            <a:endParaRPr kumimoji="1" lang="ja-JP" altLang="en-US" sz="2800" spc="300" dirty="0">
              <a:solidFill>
                <a:schemeClr val="accent1"/>
              </a:solidFill>
              <a:latin typeface="+mj-lt"/>
            </a:endParaRPr>
          </a:p>
        </p:txBody>
      </p:sp>
      <p:sp>
        <p:nvSpPr>
          <p:cNvPr id="23" name="テキスト ボックス 22"/>
          <p:cNvSpPr txBox="1"/>
          <p:nvPr/>
        </p:nvSpPr>
        <p:spPr>
          <a:xfrm>
            <a:off x="727270" y="7740592"/>
            <a:ext cx="4680521" cy="757130"/>
          </a:xfrm>
          <a:prstGeom prst="rect">
            <a:avLst/>
          </a:prstGeom>
          <a:noFill/>
        </p:spPr>
        <p:txBody>
          <a:bodyPr wrap="square" rtlCol="0">
            <a:spAutoFit/>
          </a:bodyPr>
          <a:lstStyle/>
          <a:p>
            <a:pPr algn="r">
              <a:lnSpc>
                <a:spcPct val="120000"/>
              </a:lnSpc>
            </a:pPr>
            <a:r>
              <a:rPr kumimoji="1" lang="en-US" altLang="ja-JP" sz="1800" dirty="0"/>
              <a:t>Sea te affert dolorem. At ludus saperet sea, id quo erroribus persequeris efficiantur</a:t>
            </a:r>
            <a:r>
              <a:rPr kumimoji="1" lang="en-US" altLang="ja-JP" sz="1800" dirty="0" smtClean="0"/>
              <a:t>.</a:t>
            </a:r>
            <a:endParaRPr kumimoji="1" lang="ja-JP" altLang="en-US" sz="1800" dirty="0"/>
          </a:p>
        </p:txBody>
      </p:sp>
      <p:sp>
        <p:nvSpPr>
          <p:cNvPr id="33" name="フリーフォーム 32"/>
          <p:cNvSpPr/>
          <p:nvPr/>
        </p:nvSpPr>
        <p:spPr>
          <a:xfrm>
            <a:off x="11236813" y="3737853"/>
            <a:ext cx="1731818" cy="568037"/>
          </a:xfrm>
          <a:custGeom>
            <a:avLst/>
            <a:gdLst>
              <a:gd name="connsiteX0" fmla="*/ 0 w 1731818"/>
              <a:gd name="connsiteY0" fmla="*/ 568037 h 568037"/>
              <a:gd name="connsiteX1" fmla="*/ 817418 w 1731818"/>
              <a:gd name="connsiteY1" fmla="*/ 152400 h 568037"/>
              <a:gd name="connsiteX2" fmla="*/ 1731818 w 1731818"/>
              <a:gd name="connsiteY2" fmla="*/ 0 h 568037"/>
            </a:gdLst>
            <a:ahLst/>
            <a:cxnLst>
              <a:cxn ang="0">
                <a:pos x="connsiteX0" y="connsiteY0"/>
              </a:cxn>
              <a:cxn ang="0">
                <a:pos x="connsiteX1" y="connsiteY1"/>
              </a:cxn>
              <a:cxn ang="0">
                <a:pos x="connsiteX2" y="connsiteY2"/>
              </a:cxn>
            </a:cxnLst>
            <a:rect l="l" t="t" r="r" b="b"/>
            <a:pathLst>
              <a:path w="1731818" h="568037">
                <a:moveTo>
                  <a:pt x="0" y="568037"/>
                </a:moveTo>
                <a:cubicBezTo>
                  <a:pt x="264391" y="407555"/>
                  <a:pt x="528782" y="247073"/>
                  <a:pt x="817418" y="152400"/>
                </a:cubicBezTo>
                <a:cubicBezTo>
                  <a:pt x="1106054" y="57727"/>
                  <a:pt x="1418936" y="28863"/>
                  <a:pt x="1731818"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フリーフォーム 34"/>
          <p:cNvSpPr/>
          <p:nvPr/>
        </p:nvSpPr>
        <p:spPr>
          <a:xfrm>
            <a:off x="5444836" y="4195053"/>
            <a:ext cx="831273" cy="457200"/>
          </a:xfrm>
          <a:custGeom>
            <a:avLst/>
            <a:gdLst>
              <a:gd name="connsiteX0" fmla="*/ 831273 w 831273"/>
              <a:gd name="connsiteY0" fmla="*/ 0 h 457200"/>
              <a:gd name="connsiteX1" fmla="*/ 346364 w 831273"/>
              <a:gd name="connsiteY1" fmla="*/ 138546 h 457200"/>
              <a:gd name="connsiteX2" fmla="*/ 0 w 831273"/>
              <a:gd name="connsiteY2" fmla="*/ 457200 h 457200"/>
            </a:gdLst>
            <a:ahLst/>
            <a:cxnLst>
              <a:cxn ang="0">
                <a:pos x="connsiteX0" y="connsiteY0"/>
              </a:cxn>
              <a:cxn ang="0">
                <a:pos x="connsiteX1" y="connsiteY1"/>
              </a:cxn>
              <a:cxn ang="0">
                <a:pos x="connsiteX2" y="connsiteY2"/>
              </a:cxn>
            </a:cxnLst>
            <a:rect l="l" t="t" r="r" b="b"/>
            <a:pathLst>
              <a:path w="831273" h="457200">
                <a:moveTo>
                  <a:pt x="831273" y="0"/>
                </a:moveTo>
                <a:cubicBezTo>
                  <a:pt x="658091" y="31173"/>
                  <a:pt x="484910" y="62346"/>
                  <a:pt x="346364" y="138546"/>
                </a:cubicBezTo>
                <a:cubicBezTo>
                  <a:pt x="207818" y="214746"/>
                  <a:pt x="103909" y="335973"/>
                  <a:pt x="0" y="45720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p:cNvSpPr/>
          <p:nvPr/>
        </p:nvSpPr>
        <p:spPr>
          <a:xfrm>
            <a:off x="5444836" y="7243053"/>
            <a:ext cx="886691" cy="263237"/>
          </a:xfrm>
          <a:custGeom>
            <a:avLst/>
            <a:gdLst>
              <a:gd name="connsiteX0" fmla="*/ 886691 w 886691"/>
              <a:gd name="connsiteY0" fmla="*/ 0 h 263237"/>
              <a:gd name="connsiteX1" fmla="*/ 415637 w 886691"/>
              <a:gd name="connsiteY1" fmla="*/ 207819 h 263237"/>
              <a:gd name="connsiteX2" fmla="*/ 0 w 886691"/>
              <a:gd name="connsiteY2" fmla="*/ 263237 h 263237"/>
            </a:gdLst>
            <a:ahLst/>
            <a:cxnLst>
              <a:cxn ang="0">
                <a:pos x="connsiteX0" y="connsiteY0"/>
              </a:cxn>
              <a:cxn ang="0">
                <a:pos x="connsiteX1" y="connsiteY1"/>
              </a:cxn>
              <a:cxn ang="0">
                <a:pos x="connsiteX2" y="connsiteY2"/>
              </a:cxn>
            </a:cxnLst>
            <a:rect l="l" t="t" r="r" b="b"/>
            <a:pathLst>
              <a:path w="886691" h="263237">
                <a:moveTo>
                  <a:pt x="886691" y="0"/>
                </a:moveTo>
                <a:cubicBezTo>
                  <a:pt x="725055" y="81973"/>
                  <a:pt x="563419" y="163946"/>
                  <a:pt x="415637" y="207819"/>
                </a:cubicBezTo>
                <a:cubicBezTo>
                  <a:pt x="267855" y="251692"/>
                  <a:pt x="133927" y="257464"/>
                  <a:pt x="0" y="2632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a:off x="5587811" y="2201398"/>
            <a:ext cx="2272181" cy="526460"/>
          </a:xfrm>
          <a:custGeom>
            <a:avLst/>
            <a:gdLst>
              <a:gd name="connsiteX0" fmla="*/ 2272145 w 2272145"/>
              <a:gd name="connsiteY0" fmla="*/ 526473 h 526473"/>
              <a:gd name="connsiteX1" fmla="*/ 1260764 w 2272145"/>
              <a:gd name="connsiteY1" fmla="*/ 124691 h 526473"/>
              <a:gd name="connsiteX2" fmla="*/ 0 w 2272145"/>
              <a:gd name="connsiteY2" fmla="*/ 0 h 526473"/>
            </a:gdLst>
            <a:ahLst/>
            <a:cxnLst>
              <a:cxn ang="0">
                <a:pos x="connsiteX0" y="connsiteY0"/>
              </a:cxn>
              <a:cxn ang="0">
                <a:pos x="connsiteX1" y="connsiteY1"/>
              </a:cxn>
              <a:cxn ang="0">
                <a:pos x="connsiteX2" y="connsiteY2"/>
              </a:cxn>
            </a:cxnLst>
            <a:rect l="l" t="t" r="r" b="b"/>
            <a:pathLst>
              <a:path w="2272145" h="526473">
                <a:moveTo>
                  <a:pt x="2272145" y="526473"/>
                </a:moveTo>
                <a:cubicBezTo>
                  <a:pt x="1955800" y="369454"/>
                  <a:pt x="1639455" y="212436"/>
                  <a:pt x="1260764" y="124691"/>
                </a:cubicBezTo>
                <a:cubicBezTo>
                  <a:pt x="882073" y="36945"/>
                  <a:pt x="441036" y="18472"/>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Tree>
    <p:extLst>
      <p:ext uri="{BB962C8B-B14F-4D97-AF65-F5344CB8AC3E}">
        <p14:creationId xmlns:p14="http://schemas.microsoft.com/office/powerpoint/2010/main" val="3332238406"/>
      </p:ext>
    </p:extLst>
  </p:cSld>
  <p:clrMapOvr>
    <a:masterClrMapping/>
  </p:clrMapOvr>
  <p:transition spd="slow" advTm="9306">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 presetClass="entr" presetSubtype="2" decel="10000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par>
                          <p:cTn id="16" fill="hold">
                            <p:stCondLst>
                              <p:cond delay="2500"/>
                            </p:stCondLst>
                            <p:childTnLst>
                              <p:par>
                                <p:cTn id="17" presetID="2" presetClass="entr" presetSubtype="2"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2" fill="hold" grpId="0" nodeType="afterEffect">
                                  <p:stCondLst>
                                    <p:cond delay="250"/>
                                  </p:stCondLst>
                                  <p:childTnLst>
                                    <p:set>
                                      <p:cBhvr>
                                        <p:cTn id="23" dur="1" fill="hold">
                                          <p:stCondLst>
                                            <p:cond delay="0"/>
                                          </p:stCondLst>
                                        </p:cTn>
                                        <p:tgtEl>
                                          <p:spTgt spid="36"/>
                                        </p:tgtEl>
                                        <p:attrNameLst>
                                          <p:attrName>style.visibility</p:attrName>
                                        </p:attrNameLst>
                                      </p:cBhvr>
                                      <p:to>
                                        <p:strVal val="visible"/>
                                      </p:to>
                                    </p:set>
                                    <p:animEffect transition="in" filter="wipe(right)">
                                      <p:cBhvr>
                                        <p:cTn id="24" dur="500"/>
                                        <p:tgtEl>
                                          <p:spTgt spid="36"/>
                                        </p:tgtEl>
                                      </p:cBhvr>
                                    </p:animEffect>
                                  </p:childTnLst>
                                </p:cTn>
                              </p:par>
                              <p:par>
                                <p:cTn id="25" presetID="2" presetClass="entr" presetSubtype="8" decel="100000"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750"/>
                            </p:stCondLst>
                            <p:childTnLst>
                              <p:par>
                                <p:cTn id="30" presetID="2" presetClass="entr" presetSubtype="8" decel="10000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250"/>
                            </p:stCondLst>
                            <p:childTnLst>
                              <p:par>
                                <p:cTn id="35" presetID="22" presetClass="entr" presetSubtype="2" fill="hold" grpId="0" nodeType="afterEffect">
                                  <p:stCondLst>
                                    <p:cond delay="25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par>
                                <p:cTn id="38" presetID="2" presetClass="entr" presetSubtype="8" decel="100000" fill="hold" grpId="0" nodeType="withEffect">
                                  <p:stCondLst>
                                    <p:cond delay="25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2" presetClass="entr" presetSubtype="8" decel="10000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0-#ppt_w/2"/>
                                          </p:val>
                                        </p:tav>
                                        <p:tav tm="100000">
                                          <p:val>
                                            <p:strVal val="#ppt_x"/>
                                          </p:val>
                                        </p:tav>
                                      </p:tavLst>
                                    </p:anim>
                                    <p:anim calcmode="lin" valueType="num">
                                      <p:cBhvr additive="base">
                                        <p:cTn id="46" dur="500" fill="hold"/>
                                        <p:tgtEl>
                                          <p:spTgt spid="21"/>
                                        </p:tgtEl>
                                        <p:attrNameLst>
                                          <p:attrName>ppt_y</p:attrName>
                                        </p:attrNameLst>
                                      </p:cBhvr>
                                      <p:tavLst>
                                        <p:tav tm="0">
                                          <p:val>
                                            <p:strVal val="#ppt_y"/>
                                          </p:val>
                                        </p:tav>
                                        <p:tav tm="100000">
                                          <p:val>
                                            <p:strVal val="#ppt_y"/>
                                          </p:val>
                                        </p:tav>
                                      </p:tavLst>
                                    </p:anim>
                                  </p:childTnLst>
                                </p:cTn>
                              </p:par>
                            </p:childTnLst>
                          </p:cTn>
                        </p:par>
                        <p:par>
                          <p:cTn id="47" fill="hold">
                            <p:stCondLst>
                              <p:cond delay="5500"/>
                            </p:stCondLst>
                            <p:childTnLst>
                              <p:par>
                                <p:cTn id="48" presetID="22" presetClass="entr" presetSubtype="2" fill="hold" grpId="0" nodeType="afterEffect">
                                  <p:stCondLst>
                                    <p:cond delay="250"/>
                                  </p:stCondLst>
                                  <p:childTnLst>
                                    <p:set>
                                      <p:cBhvr>
                                        <p:cTn id="49" dur="1" fill="hold">
                                          <p:stCondLst>
                                            <p:cond delay="0"/>
                                          </p:stCondLst>
                                        </p:cTn>
                                        <p:tgtEl>
                                          <p:spTgt spid="24"/>
                                        </p:tgtEl>
                                        <p:attrNameLst>
                                          <p:attrName>style.visibility</p:attrName>
                                        </p:attrNameLst>
                                      </p:cBhvr>
                                      <p:to>
                                        <p:strVal val="visible"/>
                                      </p:to>
                                    </p:set>
                                    <p:animEffect transition="in" filter="wipe(right)">
                                      <p:cBhvr>
                                        <p:cTn id="50" dur="500"/>
                                        <p:tgtEl>
                                          <p:spTgt spid="24"/>
                                        </p:tgtEl>
                                      </p:cBhvr>
                                    </p:animEffect>
                                  </p:childTnLst>
                                </p:cTn>
                              </p:par>
                              <p:par>
                                <p:cTn id="51" presetID="2" presetClass="entr" presetSubtype="8" decel="100000" fill="hold" grpId="0" nodeType="withEffect">
                                  <p:stCondLst>
                                    <p:cond delay="25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par>
                          <p:cTn id="55" fill="hold">
                            <p:stCondLst>
                              <p:cond delay="6250"/>
                            </p:stCondLst>
                            <p:childTnLst>
                              <p:par>
                                <p:cTn id="56" presetID="2" presetClass="entr" presetSubtype="8" decel="10000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0-#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4" grpId="0"/>
      <p:bldP spid="16" grpId="0"/>
      <p:bldP spid="17" grpId="0"/>
      <p:bldP spid="19" grpId="0"/>
      <p:bldP spid="20" grpId="0"/>
      <p:bldP spid="21" grpId="0"/>
      <p:bldP spid="22" grpId="0"/>
      <p:bldP spid="23" grpId="0"/>
      <p:bldP spid="33" grpId="0" animBg="1"/>
      <p:bldP spid="35" grpId="0" animBg="1"/>
      <p:bldP spid="36" grpId="0" animBg="1"/>
      <p:bldP spid="2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SALSES DETAILS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93</a:t>
            </a:fld>
            <a:endParaRPr lang="en-US" dirty="0"/>
          </a:p>
        </p:txBody>
      </p:sp>
      <p:grpSp>
        <p:nvGrpSpPr>
          <p:cNvPr id="10" name="グループ化 9"/>
          <p:cNvGrpSpPr/>
          <p:nvPr/>
        </p:nvGrpSpPr>
        <p:grpSpPr>
          <a:xfrm>
            <a:off x="817434" y="2218185"/>
            <a:ext cx="3645395" cy="3645396"/>
            <a:chOff x="817434" y="2218185"/>
            <a:chExt cx="3645395" cy="3645396"/>
          </a:xfrm>
        </p:grpSpPr>
        <p:sp>
          <p:nvSpPr>
            <p:cNvPr id="6" name="円/楕円 5"/>
            <p:cNvSpPr/>
            <p:nvPr/>
          </p:nvSpPr>
          <p:spPr>
            <a:xfrm>
              <a:off x="81743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パイ 6"/>
            <p:cNvSpPr/>
            <p:nvPr/>
          </p:nvSpPr>
          <p:spPr>
            <a:xfrm rot="16200000">
              <a:off x="817434" y="2218185"/>
              <a:ext cx="3645395" cy="3645395"/>
            </a:xfrm>
            <a:prstGeom prst="pie">
              <a:avLst>
                <a:gd name="adj1" fmla="val 0"/>
                <a:gd name="adj2" fmla="val 204493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 name="円/楕円 7"/>
          <p:cNvSpPr/>
          <p:nvPr/>
        </p:nvSpPr>
        <p:spPr>
          <a:xfrm>
            <a:off x="161788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p:cNvSpPr txBox="1"/>
          <p:nvPr/>
        </p:nvSpPr>
        <p:spPr>
          <a:xfrm>
            <a:off x="188072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97</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15" name="テキスト プレースホルダー 13"/>
          <p:cNvSpPr txBox="1">
            <a:spLocks/>
          </p:cNvSpPr>
          <p:nvPr/>
        </p:nvSpPr>
        <p:spPr>
          <a:xfrm>
            <a:off x="59225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PARIS</a:t>
            </a:r>
            <a:endParaRPr kumimoji="1" lang="ja-JP" altLang="en-US" sz="2800" spc="300" dirty="0">
              <a:solidFill>
                <a:schemeClr val="accent1"/>
              </a:solidFill>
              <a:latin typeface="+mj-lt"/>
            </a:endParaRPr>
          </a:p>
        </p:txBody>
      </p:sp>
      <p:sp>
        <p:nvSpPr>
          <p:cNvPr id="16" name="テキスト プレースホルダー 14"/>
          <p:cNvSpPr txBox="1">
            <a:spLocks/>
          </p:cNvSpPr>
          <p:nvPr/>
        </p:nvSpPr>
        <p:spPr>
          <a:xfrm>
            <a:off x="59225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1" name="グループ化 10"/>
          <p:cNvGrpSpPr/>
          <p:nvPr/>
        </p:nvGrpSpPr>
        <p:grpSpPr>
          <a:xfrm>
            <a:off x="5137914" y="2218185"/>
            <a:ext cx="3645395" cy="3645396"/>
            <a:chOff x="5137914" y="2218185"/>
            <a:chExt cx="3645395" cy="3645396"/>
          </a:xfrm>
        </p:grpSpPr>
        <p:sp>
          <p:nvSpPr>
            <p:cNvPr id="17" name="円/楕円 16"/>
            <p:cNvSpPr/>
            <p:nvPr/>
          </p:nvSpPr>
          <p:spPr>
            <a:xfrm>
              <a:off x="5137914" y="2218186"/>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パイ 17"/>
            <p:cNvSpPr/>
            <p:nvPr/>
          </p:nvSpPr>
          <p:spPr>
            <a:xfrm rot="16200000">
              <a:off x="5137914" y="2218185"/>
              <a:ext cx="3645395" cy="3645395"/>
            </a:xfrm>
            <a:prstGeom prst="pie">
              <a:avLst>
                <a:gd name="adj1" fmla="val 0"/>
                <a:gd name="adj2" fmla="val 176086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 name="円/楕円 18"/>
          <p:cNvSpPr/>
          <p:nvPr/>
        </p:nvSpPr>
        <p:spPr>
          <a:xfrm>
            <a:off x="5938360" y="3018632"/>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p:cNvSpPr txBox="1"/>
          <p:nvPr/>
        </p:nvSpPr>
        <p:spPr>
          <a:xfrm>
            <a:off x="6201201" y="3625385"/>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81</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21" name="テキスト プレースホルダー 13"/>
          <p:cNvSpPr txBox="1">
            <a:spLocks/>
          </p:cNvSpPr>
          <p:nvPr/>
        </p:nvSpPr>
        <p:spPr>
          <a:xfrm>
            <a:off x="4912736" y="6144064"/>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TOKYO</a:t>
            </a:r>
            <a:endParaRPr kumimoji="1" lang="ja-JP" altLang="en-US" sz="2800" spc="300" dirty="0">
              <a:solidFill>
                <a:schemeClr val="accent1"/>
              </a:solidFill>
              <a:latin typeface="+mj-lt"/>
            </a:endParaRPr>
          </a:p>
        </p:txBody>
      </p:sp>
      <p:sp>
        <p:nvSpPr>
          <p:cNvPr id="22" name="テキスト プレースホルダー 14"/>
          <p:cNvSpPr txBox="1">
            <a:spLocks/>
          </p:cNvSpPr>
          <p:nvPr/>
        </p:nvSpPr>
        <p:spPr>
          <a:xfrm>
            <a:off x="4912736" y="6793754"/>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2" name="グループ化 11"/>
          <p:cNvGrpSpPr/>
          <p:nvPr/>
        </p:nvGrpSpPr>
        <p:grpSpPr>
          <a:xfrm>
            <a:off x="9458261" y="2218184"/>
            <a:ext cx="3645395" cy="3645396"/>
            <a:chOff x="9458261" y="2218184"/>
            <a:chExt cx="3645395" cy="3645396"/>
          </a:xfrm>
        </p:grpSpPr>
        <p:sp>
          <p:nvSpPr>
            <p:cNvPr id="23" name="円/楕円 22"/>
            <p:cNvSpPr/>
            <p:nvPr/>
          </p:nvSpPr>
          <p:spPr>
            <a:xfrm>
              <a:off x="945826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パイ 23"/>
            <p:cNvSpPr/>
            <p:nvPr/>
          </p:nvSpPr>
          <p:spPr>
            <a:xfrm rot="16200000">
              <a:off x="9458261" y="2218184"/>
              <a:ext cx="3645395" cy="3645395"/>
            </a:xfrm>
            <a:prstGeom prst="pie">
              <a:avLst>
                <a:gd name="adj1" fmla="val 0"/>
                <a:gd name="adj2" fmla="val 1951919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5" name="円/楕円 24"/>
          <p:cNvSpPr/>
          <p:nvPr/>
        </p:nvSpPr>
        <p:spPr>
          <a:xfrm>
            <a:off x="1025870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0521548" y="3625384"/>
            <a:ext cx="1518821" cy="830997"/>
          </a:xfrm>
          <a:prstGeom prst="rect">
            <a:avLst/>
          </a:prstGeom>
          <a:noFill/>
        </p:spPr>
        <p:txBody>
          <a:bodyPr wrap="square" rtlCol="0">
            <a:spAutoFit/>
          </a:bodyPr>
          <a:lstStyle/>
          <a:p>
            <a:pPr algn="ctr"/>
            <a:r>
              <a:rPr kumimoji="1" lang="en-US" altLang="ja-JP" sz="4800" dirty="0" smtClean="0">
                <a:solidFill>
                  <a:schemeClr val="accent2"/>
                </a:solidFill>
                <a:latin typeface="+mj-lt"/>
              </a:rPr>
              <a:t>90</a:t>
            </a:r>
            <a:r>
              <a:rPr kumimoji="1" lang="en-US" altLang="ja-JP" sz="2800" dirty="0" smtClean="0">
                <a:solidFill>
                  <a:schemeClr val="accent2"/>
                </a:solidFill>
                <a:latin typeface="+mj-lt"/>
              </a:rPr>
              <a:t>%</a:t>
            </a:r>
            <a:endParaRPr kumimoji="1" lang="ja-JP" altLang="en-US" sz="2800" dirty="0">
              <a:solidFill>
                <a:schemeClr val="accent2"/>
              </a:solidFill>
              <a:latin typeface="+mj-lt"/>
            </a:endParaRPr>
          </a:p>
        </p:txBody>
      </p:sp>
      <p:sp>
        <p:nvSpPr>
          <p:cNvPr id="27" name="テキスト プレースホルダー 13"/>
          <p:cNvSpPr txBox="1">
            <a:spLocks/>
          </p:cNvSpPr>
          <p:nvPr/>
        </p:nvSpPr>
        <p:spPr>
          <a:xfrm>
            <a:off x="923308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2"/>
                </a:solidFill>
                <a:latin typeface="+mj-lt"/>
              </a:rPr>
              <a:t>NEW YORK</a:t>
            </a:r>
            <a:endParaRPr kumimoji="1" lang="ja-JP" altLang="en-US" sz="2800" spc="300" dirty="0">
              <a:solidFill>
                <a:schemeClr val="accent2"/>
              </a:solidFill>
              <a:latin typeface="+mj-lt"/>
            </a:endParaRPr>
          </a:p>
        </p:txBody>
      </p:sp>
      <p:sp>
        <p:nvSpPr>
          <p:cNvPr id="28" name="テキスト プレースホルダー 14"/>
          <p:cNvSpPr txBox="1">
            <a:spLocks/>
          </p:cNvSpPr>
          <p:nvPr/>
        </p:nvSpPr>
        <p:spPr>
          <a:xfrm>
            <a:off x="923308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grpSp>
        <p:nvGrpSpPr>
          <p:cNvPr id="14" name="グループ化 13"/>
          <p:cNvGrpSpPr/>
          <p:nvPr/>
        </p:nvGrpSpPr>
        <p:grpSpPr>
          <a:xfrm>
            <a:off x="13778741" y="2218184"/>
            <a:ext cx="3645395" cy="3645396"/>
            <a:chOff x="13778741" y="2218184"/>
            <a:chExt cx="3645395" cy="3645396"/>
          </a:xfrm>
        </p:grpSpPr>
        <p:sp>
          <p:nvSpPr>
            <p:cNvPr id="29" name="円/楕円 28"/>
            <p:cNvSpPr/>
            <p:nvPr/>
          </p:nvSpPr>
          <p:spPr>
            <a:xfrm>
              <a:off x="13778741" y="2218185"/>
              <a:ext cx="3645395" cy="364539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パイ 29"/>
            <p:cNvSpPr/>
            <p:nvPr/>
          </p:nvSpPr>
          <p:spPr>
            <a:xfrm rot="16200000">
              <a:off x="13778741" y="2218184"/>
              <a:ext cx="3645395" cy="3645395"/>
            </a:xfrm>
            <a:prstGeom prst="pie">
              <a:avLst>
                <a:gd name="adj1" fmla="val 0"/>
                <a:gd name="adj2" fmla="val 153697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1" name="円/楕円 30"/>
          <p:cNvSpPr/>
          <p:nvPr/>
        </p:nvSpPr>
        <p:spPr>
          <a:xfrm>
            <a:off x="14579187" y="3018631"/>
            <a:ext cx="2044503" cy="2044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p:cNvSpPr txBox="1"/>
          <p:nvPr/>
        </p:nvSpPr>
        <p:spPr>
          <a:xfrm>
            <a:off x="14842028" y="3625384"/>
            <a:ext cx="1518821" cy="830997"/>
          </a:xfrm>
          <a:prstGeom prst="rect">
            <a:avLst/>
          </a:prstGeom>
          <a:noFill/>
        </p:spPr>
        <p:txBody>
          <a:bodyPr wrap="square" rtlCol="0">
            <a:spAutoFit/>
          </a:bodyPr>
          <a:lstStyle/>
          <a:p>
            <a:pPr algn="ctr"/>
            <a:r>
              <a:rPr kumimoji="1" lang="en-US" altLang="ja-JP" sz="4800" dirty="0" smtClean="0">
                <a:solidFill>
                  <a:schemeClr val="accent1"/>
                </a:solidFill>
                <a:latin typeface="+mj-lt"/>
              </a:rPr>
              <a:t>76</a:t>
            </a:r>
            <a:r>
              <a:rPr kumimoji="1" lang="en-US" altLang="ja-JP" sz="2800" dirty="0" smtClean="0">
                <a:solidFill>
                  <a:schemeClr val="accent1"/>
                </a:solidFill>
                <a:latin typeface="+mj-lt"/>
              </a:rPr>
              <a:t>%</a:t>
            </a:r>
            <a:endParaRPr kumimoji="1" lang="ja-JP" altLang="en-US" sz="2800" dirty="0">
              <a:solidFill>
                <a:schemeClr val="accent1"/>
              </a:solidFill>
              <a:latin typeface="+mj-lt"/>
            </a:endParaRPr>
          </a:p>
        </p:txBody>
      </p:sp>
      <p:sp>
        <p:nvSpPr>
          <p:cNvPr id="33" name="テキスト プレースホルダー 13"/>
          <p:cNvSpPr txBox="1">
            <a:spLocks/>
          </p:cNvSpPr>
          <p:nvPr/>
        </p:nvSpPr>
        <p:spPr>
          <a:xfrm>
            <a:off x="13553563" y="6144063"/>
            <a:ext cx="4095751"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2800" spc="300" dirty="0" smtClean="0">
                <a:solidFill>
                  <a:schemeClr val="accent1"/>
                </a:solidFill>
                <a:latin typeface="+mj-lt"/>
              </a:rPr>
              <a:t>LONDON</a:t>
            </a:r>
            <a:endParaRPr kumimoji="1" lang="ja-JP" altLang="en-US" sz="2800" spc="300" dirty="0">
              <a:solidFill>
                <a:schemeClr val="accent1"/>
              </a:solidFill>
              <a:latin typeface="+mj-lt"/>
            </a:endParaRPr>
          </a:p>
        </p:txBody>
      </p:sp>
      <p:sp>
        <p:nvSpPr>
          <p:cNvPr id="34" name="テキスト プレースホルダー 14"/>
          <p:cNvSpPr txBox="1">
            <a:spLocks/>
          </p:cNvSpPr>
          <p:nvPr/>
        </p:nvSpPr>
        <p:spPr>
          <a:xfrm>
            <a:off x="13553563" y="6793753"/>
            <a:ext cx="4064060" cy="2160240"/>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nSpc>
                <a:spcPct val="120000"/>
              </a:lnSpc>
              <a:spcBef>
                <a:spcPts val="0"/>
              </a:spcBef>
            </a:pPr>
            <a:r>
              <a:rPr kumimoji="1" lang="en-US" altLang="ja-JP" dirty="0" smtClean="0"/>
              <a:t>Mea intellegam delicatissimi in, eum et senserit sententiae dissentias. Mentitum recusabo platonem id quo, te dolore dicunt mel.</a:t>
            </a:r>
            <a:endParaRPr kumimoji="1" lang="ja-JP" altLang="en-US" dirty="0"/>
          </a:p>
        </p:txBody>
      </p:sp>
    </p:spTree>
    <p:extLst>
      <p:ext uri="{BB962C8B-B14F-4D97-AF65-F5344CB8AC3E}">
        <p14:creationId xmlns:p14="http://schemas.microsoft.com/office/powerpoint/2010/main" val="1979090693"/>
      </p:ext>
    </p:extLst>
  </p:cSld>
  <p:clrMapOvr>
    <a:masterClrMapping/>
  </p:clrMapOvr>
  <p:transition spd="slow" advTm="9812">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anim calcmode="lin" valueType="num">
                                      <p:cBhvr>
                                        <p:cTn id="11" dur="2000" fill="hold"/>
                                        <p:tgtEl>
                                          <p:spTgt spid="9"/>
                                        </p:tgtEl>
                                        <p:attrNameLst>
                                          <p:attrName>ppt_w</p:attrName>
                                        </p:attrNameLst>
                                      </p:cBhvr>
                                      <p:tavLst>
                                        <p:tav tm="0" fmla="#ppt_w*sin(2.5*pi*$)">
                                          <p:val>
                                            <p:fltVal val="0"/>
                                          </p:val>
                                        </p:tav>
                                        <p:tav tm="100000">
                                          <p:val>
                                            <p:fltVal val="1"/>
                                          </p:val>
                                        </p:tav>
                                      </p:tavLst>
                                    </p:anim>
                                    <p:anim calcmode="lin" valueType="num">
                                      <p:cBhvr>
                                        <p:cTn id="12" dur="2000" fill="hold"/>
                                        <p:tgtEl>
                                          <p:spTgt spid="9"/>
                                        </p:tgtEl>
                                        <p:attrNameLst>
                                          <p:attrName>ppt_h</p:attrName>
                                        </p:attrNameLst>
                                      </p:cBhvr>
                                      <p:tavLst>
                                        <p:tav tm="0">
                                          <p:val>
                                            <p:strVal val="#ppt_h"/>
                                          </p:val>
                                        </p:tav>
                                        <p:tav tm="100000">
                                          <p:val>
                                            <p:strVal val="#ppt_h"/>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1000"/>
                                        <p:tgtEl>
                                          <p:spTgt spid="11"/>
                                        </p:tgtEl>
                                      </p:cBhvr>
                                    </p:animEffect>
                                  </p:childTnLst>
                                </p:cTn>
                              </p:par>
                              <p:par>
                                <p:cTn id="25" presetID="45"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2000"/>
                                        <p:tgtEl>
                                          <p:spTgt spid="20"/>
                                        </p:tgtEl>
                                      </p:cBhvr>
                                    </p:animEffect>
                                    <p:anim calcmode="lin" valueType="num">
                                      <p:cBhvr>
                                        <p:cTn id="28" dur="2000" fill="hold"/>
                                        <p:tgtEl>
                                          <p:spTgt spid="20"/>
                                        </p:tgtEl>
                                        <p:attrNameLst>
                                          <p:attrName>ppt_w</p:attrName>
                                        </p:attrNameLst>
                                      </p:cBhvr>
                                      <p:tavLst>
                                        <p:tav tm="0" fmla="#ppt_w*sin(2.5*pi*$)">
                                          <p:val>
                                            <p:fltVal val="0"/>
                                          </p:val>
                                        </p:tav>
                                        <p:tav tm="100000">
                                          <p:val>
                                            <p:fltVal val="1"/>
                                          </p:val>
                                        </p:tav>
                                      </p:tavLst>
                                    </p:anim>
                                    <p:anim calcmode="lin" valueType="num">
                                      <p:cBhvr>
                                        <p:cTn id="29" dur="2000" fill="hold"/>
                                        <p:tgtEl>
                                          <p:spTgt spid="20"/>
                                        </p:tgtEl>
                                        <p:attrNameLst>
                                          <p:attrName>ppt_h</p:attrName>
                                        </p:attrNameLst>
                                      </p:cBhvr>
                                      <p:tavLst>
                                        <p:tav tm="0">
                                          <p:val>
                                            <p:strVal val="#ppt_h"/>
                                          </p:val>
                                        </p:tav>
                                        <p:tav tm="100000">
                                          <p:val>
                                            <p:strVal val="#ppt_h"/>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1" presetClass="entr" presetSubtype="1"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heel(1)">
                                      <p:cBhvr>
                                        <p:cTn id="41" dur="1000"/>
                                        <p:tgtEl>
                                          <p:spTgt spid="12"/>
                                        </p:tgtEl>
                                      </p:cBhvr>
                                    </p:animEffect>
                                  </p:childTnLst>
                                </p:cTn>
                              </p:par>
                              <p:par>
                                <p:cTn id="42" presetID="45"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2000"/>
                                        <p:tgtEl>
                                          <p:spTgt spid="26"/>
                                        </p:tgtEl>
                                      </p:cBhvr>
                                    </p:animEffect>
                                    <p:anim calcmode="lin" valueType="num">
                                      <p:cBhvr>
                                        <p:cTn id="45" dur="2000" fill="hold"/>
                                        <p:tgtEl>
                                          <p:spTgt spid="26"/>
                                        </p:tgtEl>
                                        <p:attrNameLst>
                                          <p:attrName>ppt_w</p:attrName>
                                        </p:attrNameLst>
                                      </p:cBhvr>
                                      <p:tavLst>
                                        <p:tav tm="0" fmla="#ppt_w*sin(2.5*pi*$)">
                                          <p:val>
                                            <p:fltVal val="0"/>
                                          </p:val>
                                        </p:tav>
                                        <p:tav tm="100000">
                                          <p:val>
                                            <p:fltVal val="1"/>
                                          </p:val>
                                        </p:tav>
                                      </p:tavLst>
                                    </p:anim>
                                    <p:anim calcmode="lin" valueType="num">
                                      <p:cBhvr>
                                        <p:cTn id="46" dur="2000" fill="hold"/>
                                        <p:tgtEl>
                                          <p:spTgt spid="26"/>
                                        </p:tgtEl>
                                        <p:attrNameLst>
                                          <p:attrName>ppt_h</p:attrName>
                                        </p:attrNameLst>
                                      </p:cBhvr>
                                      <p:tavLst>
                                        <p:tav tm="0">
                                          <p:val>
                                            <p:strVal val="#ppt_h"/>
                                          </p:val>
                                        </p:tav>
                                        <p:tav tm="100000">
                                          <p:val>
                                            <p:strVal val="#ppt_h"/>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par>
                          <p:cTn id="55" fill="hold">
                            <p:stCondLst>
                              <p:cond delay="6000"/>
                            </p:stCondLst>
                            <p:childTnLst>
                              <p:par>
                                <p:cTn id="56" presetID="21" presetClass="entr" presetSubtype="1"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heel(1)">
                                      <p:cBhvr>
                                        <p:cTn id="58" dur="1000"/>
                                        <p:tgtEl>
                                          <p:spTgt spid="14"/>
                                        </p:tgtEl>
                                      </p:cBhvr>
                                    </p:animEffect>
                                  </p:childTnLst>
                                </p:cTn>
                              </p:par>
                              <p:par>
                                <p:cTn id="59" presetID="45"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2000"/>
                                        <p:tgtEl>
                                          <p:spTgt spid="32"/>
                                        </p:tgtEl>
                                      </p:cBhvr>
                                    </p:animEffect>
                                    <p:anim calcmode="lin" valueType="num">
                                      <p:cBhvr>
                                        <p:cTn id="62" dur="2000" fill="hold"/>
                                        <p:tgtEl>
                                          <p:spTgt spid="32"/>
                                        </p:tgtEl>
                                        <p:attrNameLst>
                                          <p:attrName>ppt_w</p:attrName>
                                        </p:attrNameLst>
                                      </p:cBhvr>
                                      <p:tavLst>
                                        <p:tav tm="0" fmla="#ppt_w*sin(2.5*pi*$)">
                                          <p:val>
                                            <p:fltVal val="0"/>
                                          </p:val>
                                        </p:tav>
                                        <p:tav tm="100000">
                                          <p:val>
                                            <p:fltVal val="1"/>
                                          </p:val>
                                        </p:tav>
                                      </p:tavLst>
                                    </p:anim>
                                    <p:anim calcmode="lin" valueType="num">
                                      <p:cBhvr>
                                        <p:cTn id="63" dur="2000" fill="hold"/>
                                        <p:tgtEl>
                                          <p:spTgt spid="32"/>
                                        </p:tgtEl>
                                        <p:attrNameLst>
                                          <p:attrName>ppt_h</p:attrName>
                                        </p:attrNameLst>
                                      </p:cBhvr>
                                      <p:tavLst>
                                        <p:tav tm="0">
                                          <p:val>
                                            <p:strVal val="#ppt_h"/>
                                          </p:val>
                                        </p:tav>
                                        <p:tav tm="100000">
                                          <p:val>
                                            <p:strVal val="#ppt_h"/>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ppt_x"/>
                                          </p:val>
                                        </p:tav>
                                        <p:tav tm="100000">
                                          <p:val>
                                            <p:strVal val="#ppt_x"/>
                                          </p:val>
                                        </p:tav>
                                      </p:tavLst>
                                    </p:anim>
                                    <p:anim calcmode="lin" valueType="num">
                                      <p:cBhvr additive="base">
                                        <p:cTn id="67" dur="500" fill="hold"/>
                                        <p:tgtEl>
                                          <p:spTgt spid="33"/>
                                        </p:tgtEl>
                                        <p:attrNameLst>
                                          <p:attrName>ppt_y</p:attrName>
                                        </p:attrNameLst>
                                      </p:cBhvr>
                                      <p:tavLst>
                                        <p:tav tm="0">
                                          <p:val>
                                            <p:strVal val="1+#ppt_h/2"/>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20" grpId="0"/>
      <p:bldP spid="21" grpId="0"/>
      <p:bldP spid="22" grpId="0"/>
      <p:bldP spid="26" grpId="0"/>
      <p:bldP spid="27" grpId="0"/>
      <p:bldP spid="28" grpId="0"/>
      <p:bldP spid="32" grpId="0"/>
      <p:bldP spid="33" grpId="0"/>
      <p:bldP spid="3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p:cNvGraphicFramePr/>
          <p:nvPr>
            <p:extLst>
              <p:ext uri="{D42A27DB-BD31-4B8C-83A1-F6EECF244321}">
                <p14:modId xmlns:p14="http://schemas.microsoft.com/office/powerpoint/2010/main" val="2104991263"/>
              </p:ext>
            </p:extLst>
          </p:nvPr>
        </p:nvGraphicFramePr>
        <p:xfrm>
          <a:off x="727270" y="1543100"/>
          <a:ext cx="16606845" cy="8010890"/>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en-US" altLang="ja-JP" dirty="0" smtClean="0"/>
              <a:t>SALES HISTORY</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94</a:t>
            </a:fld>
            <a:endParaRPr lang="en-US" dirty="0"/>
          </a:p>
        </p:txBody>
      </p:sp>
      <p:grpSp>
        <p:nvGrpSpPr>
          <p:cNvPr id="8" name="グループ化 7"/>
          <p:cNvGrpSpPr/>
          <p:nvPr/>
        </p:nvGrpSpPr>
        <p:grpSpPr>
          <a:xfrm>
            <a:off x="3607591" y="3523320"/>
            <a:ext cx="3420380" cy="2340259"/>
            <a:chOff x="3607591" y="3523320"/>
            <a:chExt cx="3420380" cy="2340259"/>
          </a:xfrm>
        </p:grpSpPr>
        <p:sp>
          <p:nvSpPr>
            <p:cNvPr id="6" name="正方形/長方形 5"/>
            <p:cNvSpPr/>
            <p:nvPr/>
          </p:nvSpPr>
          <p:spPr>
            <a:xfrm>
              <a:off x="3607591" y="4063379"/>
              <a:ext cx="3420380" cy="1800200"/>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607591" y="352332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742606" y="4243400"/>
              <a:ext cx="3150350" cy="1172629"/>
            </a:xfrm>
            <a:prstGeom prst="rect">
              <a:avLst/>
            </a:prstGeom>
            <a:noFill/>
          </p:spPr>
          <p:txBody>
            <a:bodyPr wrap="square" rtlCol="0" anchor="ctr">
              <a:spAutoFit/>
            </a:bodyPr>
            <a:lstStyle/>
            <a:p>
              <a:pPr>
                <a:lnSpc>
                  <a:spcPct val="130000"/>
                </a:lnSpc>
              </a:pPr>
              <a:r>
                <a:rPr kumimoji="1" lang="en-US" altLang="ja-JP" sz="1800" dirty="0"/>
                <a:t>Id brute reque pro, no sit petentium intellegat, ius ad pertinax cotidieque</a:t>
              </a:r>
              <a:r>
                <a:rPr kumimoji="1" lang="en-US" altLang="ja-JP" sz="1800" dirty="0" smtClean="0"/>
                <a:t>.</a:t>
              </a:r>
            </a:p>
          </p:txBody>
        </p:sp>
        <p:sp>
          <p:nvSpPr>
            <p:cNvPr id="13" name="テキスト ボックス 12"/>
            <p:cNvSpPr txBox="1"/>
            <p:nvPr/>
          </p:nvSpPr>
          <p:spPr>
            <a:xfrm>
              <a:off x="3716364" y="35567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1</a:t>
              </a:r>
              <a:endParaRPr kumimoji="1" lang="ja-JP" altLang="en-US" sz="2400" spc="300" dirty="0">
                <a:solidFill>
                  <a:schemeClr val="bg1"/>
                </a:solidFill>
                <a:latin typeface="+mj-lt"/>
              </a:endParaRPr>
            </a:p>
          </p:txBody>
        </p:sp>
      </p:grpSp>
      <p:grpSp>
        <p:nvGrpSpPr>
          <p:cNvPr id="10" name="グループ化 9"/>
          <p:cNvGrpSpPr/>
          <p:nvPr/>
        </p:nvGrpSpPr>
        <p:grpSpPr>
          <a:xfrm>
            <a:off x="14183766" y="4198395"/>
            <a:ext cx="3420380" cy="2340260"/>
            <a:chOff x="14183766" y="4198395"/>
            <a:chExt cx="3420380" cy="2340260"/>
          </a:xfrm>
        </p:grpSpPr>
        <p:sp>
          <p:nvSpPr>
            <p:cNvPr id="16" name="正方形/長方形 15"/>
            <p:cNvSpPr/>
            <p:nvPr/>
          </p:nvSpPr>
          <p:spPr>
            <a:xfrm>
              <a:off x="14183766" y="4963480"/>
              <a:ext cx="3420380" cy="1575175"/>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4183766" y="4198395"/>
              <a:ext cx="3420380" cy="765085"/>
            </a:xfrm>
            <a:custGeom>
              <a:avLst/>
              <a:gdLst/>
              <a:ahLst/>
              <a:cxnLst/>
              <a:rect l="l" t="t" r="r" b="b"/>
              <a:pathLst>
                <a:path w="3420380" h="765085">
                  <a:moveTo>
                    <a:pt x="1710190" y="0"/>
                  </a:moveTo>
                  <a:lnTo>
                    <a:pt x="1840705" y="225025"/>
                  </a:lnTo>
                  <a:lnTo>
                    <a:pt x="3420380" y="225025"/>
                  </a:lnTo>
                  <a:lnTo>
                    <a:pt x="3420380" y="765085"/>
                  </a:lnTo>
                  <a:lnTo>
                    <a:pt x="0" y="765085"/>
                  </a:lnTo>
                  <a:lnTo>
                    <a:pt x="0" y="225025"/>
                  </a:lnTo>
                  <a:lnTo>
                    <a:pt x="1579675" y="225025"/>
                  </a:lnTo>
                  <a:close/>
                </a:path>
              </a:pathLst>
            </a:cu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318781" y="4963451"/>
              <a:ext cx="3150350" cy="1532727"/>
            </a:xfrm>
            <a:prstGeom prst="rect">
              <a:avLst/>
            </a:prstGeom>
            <a:noFill/>
          </p:spPr>
          <p:txBody>
            <a:bodyPr wrap="square" rtlCol="0" anchor="ctr">
              <a:spAutoFit/>
            </a:bodyPr>
            <a:lstStyle/>
            <a:p>
              <a:pPr>
                <a:lnSpc>
                  <a:spcPct val="130000"/>
                </a:lnSpc>
              </a:pPr>
              <a:r>
                <a:rPr kumimoji="1" lang="en-US" altLang="ja-JP" sz="1800" dirty="0"/>
                <a:t>Qui phaedrum qualisque incorrupte at. Quem choro malorum </a:t>
              </a:r>
              <a:r>
                <a:rPr kumimoji="1" lang="en-US" altLang="ja-JP" sz="1800" dirty="0">
                  <a:solidFill>
                    <a:schemeClr val="accent2"/>
                  </a:solidFill>
                </a:rPr>
                <a:t>vis at</a:t>
              </a:r>
              <a:r>
                <a:rPr kumimoji="1" lang="en-US" altLang="ja-JP" sz="1800" dirty="0"/>
                <a:t>, cum no nonumes </a:t>
              </a:r>
              <a:r>
                <a:rPr kumimoji="1" lang="en-US" altLang="ja-JP" sz="1800" dirty="0" smtClean="0"/>
                <a:t>adolescens.</a:t>
              </a:r>
            </a:p>
          </p:txBody>
        </p:sp>
        <p:sp>
          <p:nvSpPr>
            <p:cNvPr id="20" name="テキスト ボックス 19"/>
            <p:cNvSpPr txBox="1"/>
            <p:nvPr/>
          </p:nvSpPr>
          <p:spPr>
            <a:xfrm>
              <a:off x="14292539" y="445681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3</a:t>
              </a:r>
              <a:endParaRPr kumimoji="1" lang="ja-JP" altLang="en-US" sz="2400" spc="300" dirty="0">
                <a:solidFill>
                  <a:schemeClr val="bg1"/>
                </a:solidFill>
                <a:latin typeface="+mj-lt"/>
              </a:endParaRPr>
            </a:p>
          </p:txBody>
        </p:sp>
      </p:grpSp>
      <p:grpSp>
        <p:nvGrpSpPr>
          <p:cNvPr id="9" name="グループ化 8"/>
          <p:cNvGrpSpPr/>
          <p:nvPr/>
        </p:nvGrpSpPr>
        <p:grpSpPr>
          <a:xfrm>
            <a:off x="8873176" y="2083160"/>
            <a:ext cx="3420380" cy="2340259"/>
            <a:chOff x="8873176" y="2083160"/>
            <a:chExt cx="3420380" cy="2340259"/>
          </a:xfrm>
        </p:grpSpPr>
        <p:sp>
          <p:nvSpPr>
            <p:cNvPr id="22" name="正方形/長方形 21"/>
            <p:cNvSpPr/>
            <p:nvPr/>
          </p:nvSpPr>
          <p:spPr>
            <a:xfrm>
              <a:off x="8873176" y="2623219"/>
              <a:ext cx="3420380" cy="1800200"/>
            </a:xfrm>
            <a:custGeom>
              <a:avLst/>
              <a:gdLst/>
              <a:ahLst/>
              <a:cxnLst/>
              <a:rect l="l" t="t" r="r" b="b"/>
              <a:pathLst>
                <a:path w="3420380" h="1800200">
                  <a:moveTo>
                    <a:pt x="0" y="0"/>
                  </a:moveTo>
                  <a:lnTo>
                    <a:pt x="3420380" y="0"/>
                  </a:lnTo>
                  <a:lnTo>
                    <a:pt x="3420380" y="1575175"/>
                  </a:lnTo>
                  <a:lnTo>
                    <a:pt x="1840704"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8873176" y="2083160"/>
              <a:ext cx="3420380" cy="5400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008191" y="2803240"/>
              <a:ext cx="3150350" cy="1172629"/>
            </a:xfrm>
            <a:prstGeom prst="rect">
              <a:avLst/>
            </a:prstGeom>
            <a:noFill/>
          </p:spPr>
          <p:txBody>
            <a:bodyPr wrap="square" rtlCol="0" anchor="ctr">
              <a:spAutoFit/>
            </a:bodyPr>
            <a:lstStyle/>
            <a:p>
              <a:pPr>
                <a:lnSpc>
                  <a:spcPct val="130000"/>
                </a:lnSpc>
              </a:pPr>
              <a:r>
                <a:rPr kumimoji="1" lang="en-US" altLang="ja-JP" sz="1800" dirty="0"/>
                <a:t>Duo at sale contentiones. At melius scribentur sit, ei putant eirmod diceret est. </a:t>
              </a:r>
              <a:endParaRPr kumimoji="1" lang="en-US" altLang="ja-JP" sz="1800" dirty="0" smtClean="0"/>
            </a:p>
          </p:txBody>
        </p:sp>
        <p:sp>
          <p:nvSpPr>
            <p:cNvPr id="26" name="テキスト ボックス 25"/>
            <p:cNvSpPr txBox="1"/>
            <p:nvPr/>
          </p:nvSpPr>
          <p:spPr>
            <a:xfrm>
              <a:off x="8981949" y="2116550"/>
              <a:ext cx="2892138" cy="461665"/>
            </a:xfrm>
            <a:prstGeom prst="rect">
              <a:avLst/>
            </a:prstGeom>
            <a:noFill/>
          </p:spPr>
          <p:txBody>
            <a:bodyPr wrap="none" rtlCol="0">
              <a:spAutoFit/>
            </a:bodyPr>
            <a:lstStyle/>
            <a:p>
              <a:r>
                <a:rPr kumimoji="1" lang="en-US" altLang="ja-JP" sz="2400" spc="300" dirty="0" smtClean="0">
                  <a:solidFill>
                    <a:schemeClr val="bg1"/>
                  </a:solidFill>
                  <a:latin typeface="+mj-lt"/>
                </a:rPr>
                <a:t>TURNING POINT 2</a:t>
              </a:r>
              <a:endParaRPr kumimoji="1" lang="ja-JP" altLang="en-US" sz="2400" spc="300" dirty="0">
                <a:solidFill>
                  <a:schemeClr val="bg1"/>
                </a:solidFill>
                <a:latin typeface="+mj-lt"/>
              </a:endParaRPr>
            </a:p>
          </p:txBody>
        </p:sp>
      </p:grpSp>
    </p:spTree>
    <p:extLst>
      <p:ext uri="{BB962C8B-B14F-4D97-AF65-F5344CB8AC3E}">
        <p14:creationId xmlns:p14="http://schemas.microsoft.com/office/powerpoint/2010/main" val="2641153797"/>
      </p:ext>
    </p:extLst>
  </p:cSld>
  <p:clrMapOvr>
    <a:masterClrMapping/>
  </p:clrMapOvr>
  <p:transition spd="slow" advTm="5885">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1000"/>
                                        <p:tgtEl>
                                          <p:spTgt spid="5">
                                            <p:graphicEl>
                                              <a:chart seriesIdx="-3" categoryIdx="-3" bldStep="gridLegend"/>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1000"/>
                                        <p:tgtEl>
                                          <p:spTgt spid="5">
                                            <p:graphicEl>
                                              <a:chart seriesIdx="0" categoryIdx="-4" bldStep="series"/>
                                            </p:graphicEl>
                                          </p:spTgt>
                                        </p:tgtEl>
                                      </p:cBhvr>
                                    </p:animEffect>
                                  </p:childTnLst>
                                </p:cTn>
                              </p:par>
                            </p:childTnLst>
                          </p:cTn>
                        </p:par>
                        <p:par>
                          <p:cTn id="12" fill="hold">
                            <p:stCondLst>
                              <p:cond delay="2000"/>
                            </p:stCondLst>
                            <p:childTnLst>
                              <p:par>
                                <p:cTn id="13" presetID="2" presetClass="entr" presetSubtype="1"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2500"/>
                            </p:stCondLst>
                            <p:childTnLst>
                              <p:par>
                                <p:cTn id="18" presetID="2" presetClass="entr" presetSubtype="1" decel="100000" fill="hold" nodeType="after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0-#ppt_h/2"/>
                                          </p:val>
                                        </p:tav>
                                        <p:tav tm="100000">
                                          <p:val>
                                            <p:strVal val="#ppt_y"/>
                                          </p:val>
                                        </p:tav>
                                      </p:tavLst>
                                    </p:anim>
                                  </p:childTnLst>
                                </p:cTn>
                              </p:par>
                            </p:childTnLst>
                          </p:cTn>
                        </p:par>
                        <p:par>
                          <p:cTn id="22" fill="hold">
                            <p:stCondLst>
                              <p:cond delay="3250"/>
                            </p:stCondLst>
                            <p:childTnLst>
                              <p:par>
                                <p:cTn id="23" presetID="2" presetClass="entr" presetSubtype="4" decel="100000" fill="hold" nodeType="afterEffect">
                                  <p:stCondLst>
                                    <p:cond delay="25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95</a:t>
            </a:fld>
            <a:endParaRPr lang="en-US" dirty="0"/>
          </a:p>
        </p:txBody>
      </p:sp>
      <p:sp>
        <p:nvSpPr>
          <p:cNvPr id="18" name="タイトル 17"/>
          <p:cNvSpPr>
            <a:spLocks noGrp="1"/>
          </p:cNvSpPr>
          <p:nvPr>
            <p:ph type="title"/>
          </p:nvPr>
        </p:nvSpPr>
        <p:spPr/>
        <p:txBody>
          <a:bodyPr/>
          <a:lstStyle/>
          <a:p>
            <a:r>
              <a:rPr kumimoji="1" lang="en-US" altLang="ja-JP" dirty="0" smtClean="0"/>
              <a:t>WE WILL</a:t>
            </a:r>
            <a:br>
              <a:rPr kumimoji="1" lang="en-US" altLang="ja-JP" dirty="0" smtClean="0"/>
            </a:br>
            <a:r>
              <a:rPr kumimoji="1" lang="en-US" altLang="ja-JP" dirty="0" smtClean="0"/>
              <a:t>NEVER STOP</a:t>
            </a:r>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a:t>Ullum persius contentiones et vis, populo legendos principes ei vim. Id mel inani impetus argumentum, et porro aliquid civibus has, </a:t>
            </a:r>
            <a:r>
              <a:rPr kumimoji="1" lang="en-US" altLang="ja-JP" dirty="0">
                <a:solidFill>
                  <a:schemeClr val="accent2"/>
                </a:solidFill>
              </a:rPr>
              <a:t>libris noluisse explicari per te</a:t>
            </a:r>
            <a:r>
              <a:rPr kumimoji="1" lang="en-US" altLang="ja-JP" dirty="0"/>
              <a:t>. Ea tale prompta volutpat per, ea diam debitis qui.</a:t>
            </a:r>
            <a:endParaRPr kumimoji="1" lang="ja-JP" altLang="en-US" dirty="0"/>
          </a:p>
        </p:txBody>
      </p:sp>
    </p:spTree>
    <p:extLst>
      <p:ext uri="{BB962C8B-B14F-4D97-AF65-F5344CB8AC3E}">
        <p14:creationId xmlns:p14="http://schemas.microsoft.com/office/powerpoint/2010/main" val="1628972892"/>
      </p:ext>
    </p:extLst>
  </p:cSld>
  <p:clrMapOvr>
    <a:masterClrMapping/>
  </p:clrMapOvr>
  <p:transition spd="slow" advTm="2403">
    <p:wip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p:cNvCxnSpPr/>
          <p:nvPr/>
        </p:nvCxnSpPr>
        <p:spPr>
          <a:xfrm>
            <a:off x="5759094" y="2083160"/>
            <a:ext cx="0" cy="6705745"/>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タイトル 63"/>
          <p:cNvSpPr>
            <a:spLocks noGrp="1"/>
          </p:cNvSpPr>
          <p:nvPr>
            <p:ph type="title"/>
          </p:nvPr>
        </p:nvSpPr>
        <p:spPr/>
        <p:txBody>
          <a:bodyPr/>
          <a:lstStyle/>
          <a:p>
            <a:r>
              <a:rPr kumimoji="1" lang="en-US" altLang="ja-JP" dirty="0" smtClean="0"/>
              <a:t>FEEDBACK FROM USERS</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96</a:t>
            </a:fld>
            <a:endParaRPr lang="en-US" dirty="0"/>
          </a:p>
        </p:txBody>
      </p:sp>
      <p:sp>
        <p:nvSpPr>
          <p:cNvPr id="65" name="テキスト プレースホルダー 64"/>
          <p:cNvSpPr>
            <a:spLocks noGrp="1"/>
          </p:cNvSpPr>
          <p:nvPr>
            <p:ph type="body" sz="quarter" idx="16"/>
          </p:nvPr>
        </p:nvSpPr>
        <p:spPr/>
        <p:txBody>
          <a:bodyPr/>
          <a:lstStyle/>
          <a:p>
            <a:r>
              <a:rPr kumimoji="1" lang="en-US" altLang="ja-JP" dirty="0"/>
              <a:t>Cu suas regione bonorum vix, mazim moderatius est te, ex mazim graeco qui. Vim nullam integre volutpat id, ex habeo habemus evertitur mei. </a:t>
            </a:r>
            <a:endParaRPr kumimoji="1" lang="en-US" altLang="ja-JP" dirty="0" smtClean="0"/>
          </a:p>
          <a:p>
            <a:r>
              <a:rPr kumimoji="1" lang="en-US" altLang="ja-JP" dirty="0" smtClean="0"/>
              <a:t>Ex </a:t>
            </a:r>
            <a:r>
              <a:rPr kumimoji="1" lang="en-US" altLang="ja-JP" dirty="0"/>
              <a:t>nec ignota erroribus inciderint, </a:t>
            </a:r>
            <a:r>
              <a:rPr kumimoji="1" lang="en-US" altLang="ja-JP" dirty="0">
                <a:solidFill>
                  <a:schemeClr val="accent2"/>
                </a:solidFill>
              </a:rPr>
              <a:t>etiam habemus nominati no eos</a:t>
            </a:r>
            <a:r>
              <a:rPr kumimoji="1" lang="en-US" altLang="ja-JP" dirty="0"/>
              <a:t>. Id quo menandri iracundia.</a:t>
            </a:r>
            <a:endParaRPr kumimoji="1" lang="ja-JP" altLang="en-US" dirty="0"/>
          </a:p>
        </p:txBody>
      </p:sp>
      <p:sp>
        <p:nvSpPr>
          <p:cNvPr id="66" name="テキスト プレースホルダー 65"/>
          <p:cNvSpPr>
            <a:spLocks noGrp="1"/>
          </p:cNvSpPr>
          <p:nvPr>
            <p:ph type="body" sz="quarter" idx="17"/>
          </p:nvPr>
        </p:nvSpPr>
        <p:spPr/>
        <p:txBody>
          <a:bodyPr/>
          <a:lstStyle/>
          <a:p>
            <a:r>
              <a:rPr kumimoji="1" lang="en-US" altLang="ja-JP" dirty="0" smtClean="0"/>
              <a:t>ABOUT EUROPE </a:t>
            </a:r>
            <a:r>
              <a:rPr kumimoji="1" lang="en-US" altLang="ja-JP" dirty="0"/>
              <a:t>MARKET</a:t>
            </a:r>
            <a:endParaRPr kumimoji="1" lang="ja-JP" altLang="en-US" dirty="0"/>
          </a:p>
        </p:txBody>
      </p:sp>
      <p:sp>
        <p:nvSpPr>
          <p:cNvPr id="67" name="テキスト プレースホルダー 66"/>
          <p:cNvSpPr>
            <a:spLocks noGrp="1"/>
          </p:cNvSpPr>
          <p:nvPr>
            <p:ph type="body" sz="quarter" idx="18"/>
          </p:nvPr>
        </p:nvSpPr>
        <p:spPr/>
        <p:txBody>
          <a:bodyPr/>
          <a:lstStyle/>
          <a:p>
            <a:r>
              <a:rPr kumimoji="1" lang="en-US" altLang="ja-JP" dirty="0"/>
              <a:t>Per eius quas partem ad, ius prima graece invenire cu. No eos dicit gubergren interesset, an agam saperet usu. Sit graeco utamur civibus no, pro porro inimicus ne. Sit justo sonet ut, mel te veri paulo dolorum.</a:t>
            </a:r>
            <a:endParaRPr kumimoji="1" lang="ja-JP" altLang="en-US" dirty="0"/>
          </a:p>
        </p:txBody>
      </p:sp>
      <p:sp>
        <p:nvSpPr>
          <p:cNvPr id="68" name="テキスト プレースホルダー 67"/>
          <p:cNvSpPr>
            <a:spLocks noGrp="1"/>
          </p:cNvSpPr>
          <p:nvPr>
            <p:ph type="body" sz="quarter" idx="19"/>
          </p:nvPr>
        </p:nvSpPr>
        <p:spPr/>
        <p:txBody>
          <a:bodyPr/>
          <a:lstStyle/>
          <a:p>
            <a:r>
              <a:rPr kumimoji="1" lang="en-US" altLang="ja-JP" dirty="0" smtClean="0"/>
              <a:t>ABOUT ASIA MARKET</a:t>
            </a:r>
            <a:endParaRPr kumimoji="1" lang="ja-JP" altLang="en-US" dirty="0"/>
          </a:p>
        </p:txBody>
      </p:sp>
      <p:sp>
        <p:nvSpPr>
          <p:cNvPr id="23" name="正方形/長方形 22"/>
          <p:cNvSpPr/>
          <p:nvPr/>
        </p:nvSpPr>
        <p:spPr>
          <a:xfrm>
            <a:off x="2841395" y="2584456"/>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p:nvSpPr>
        <p:spPr>
          <a:xfrm>
            <a:off x="2841395" y="2584456"/>
            <a:ext cx="495055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 name="テキスト ボックス 26"/>
          <p:cNvSpPr txBox="1"/>
          <p:nvPr/>
        </p:nvSpPr>
        <p:spPr>
          <a:xfrm>
            <a:off x="6801835" y="2658205"/>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87</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1" name="正方形/長方形 40"/>
          <p:cNvSpPr/>
          <p:nvPr/>
        </p:nvSpPr>
        <p:spPr>
          <a:xfrm>
            <a:off x="2841395" y="3814907"/>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p:nvSpPr>
        <p:spPr>
          <a:xfrm>
            <a:off x="2841395" y="3814907"/>
            <a:ext cx="4523189"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テキスト ボックス 42"/>
          <p:cNvSpPr txBox="1"/>
          <p:nvPr/>
        </p:nvSpPr>
        <p:spPr>
          <a:xfrm>
            <a:off x="6392374" y="3888656"/>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78</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5" name="正方形/長方形 44"/>
          <p:cNvSpPr/>
          <p:nvPr/>
        </p:nvSpPr>
        <p:spPr>
          <a:xfrm>
            <a:off x="2841395" y="5045358"/>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正方形/長方形 45"/>
          <p:cNvSpPr/>
          <p:nvPr/>
        </p:nvSpPr>
        <p:spPr>
          <a:xfrm>
            <a:off x="2841394" y="5045358"/>
            <a:ext cx="5535615"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テキスト ボックス 46"/>
          <p:cNvSpPr txBox="1"/>
          <p:nvPr/>
        </p:nvSpPr>
        <p:spPr>
          <a:xfrm>
            <a:off x="7364584" y="5119107"/>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96</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49" name="正方形/長方形 48"/>
          <p:cNvSpPr/>
          <p:nvPr/>
        </p:nvSpPr>
        <p:spPr>
          <a:xfrm>
            <a:off x="2837769" y="6275809"/>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正方形/長方形 49"/>
          <p:cNvSpPr/>
          <p:nvPr/>
        </p:nvSpPr>
        <p:spPr>
          <a:xfrm>
            <a:off x="2841395" y="6275809"/>
            <a:ext cx="4815161"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テキスト ボックス 50"/>
          <p:cNvSpPr txBox="1"/>
          <p:nvPr/>
        </p:nvSpPr>
        <p:spPr>
          <a:xfrm>
            <a:off x="6711825" y="6349558"/>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85</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3" name="正方形/長方形 52"/>
          <p:cNvSpPr/>
          <p:nvPr/>
        </p:nvSpPr>
        <p:spPr>
          <a:xfrm>
            <a:off x="2841395" y="7506262"/>
            <a:ext cx="5842651" cy="810090"/>
          </a:xfrm>
          <a:prstGeom prst="rect">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正方形/長方形 53"/>
          <p:cNvSpPr/>
          <p:nvPr/>
        </p:nvSpPr>
        <p:spPr>
          <a:xfrm>
            <a:off x="2841395" y="7506262"/>
            <a:ext cx="4230470" cy="8100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テキスト ボックス 54"/>
          <p:cNvSpPr txBox="1"/>
          <p:nvPr/>
        </p:nvSpPr>
        <p:spPr>
          <a:xfrm>
            <a:off x="6036750" y="7580011"/>
            <a:ext cx="854721" cy="646331"/>
          </a:xfrm>
          <a:prstGeom prst="rect">
            <a:avLst/>
          </a:prstGeom>
          <a:noFill/>
        </p:spPr>
        <p:txBody>
          <a:bodyPr wrap="none" rtlCol="0">
            <a:spAutoFit/>
          </a:bodyPr>
          <a:lstStyle/>
          <a:p>
            <a:pPr algn="r"/>
            <a:r>
              <a:rPr kumimoji="1" lang="en-US" altLang="ja-JP" sz="3600" dirty="0" smtClean="0">
                <a:solidFill>
                  <a:schemeClr val="bg1"/>
                </a:solidFill>
                <a:latin typeface="+mj-lt"/>
              </a:rPr>
              <a:t>73</a:t>
            </a:r>
            <a:r>
              <a:rPr kumimoji="1" lang="en-US" altLang="ja-JP" sz="2800" dirty="0" smtClean="0">
                <a:solidFill>
                  <a:schemeClr val="bg1"/>
                </a:solidFill>
                <a:latin typeface="+mj-lt"/>
              </a:rPr>
              <a:t>%</a:t>
            </a:r>
            <a:endParaRPr kumimoji="1" lang="ja-JP" altLang="en-US" sz="2800" dirty="0">
              <a:solidFill>
                <a:schemeClr val="bg1"/>
              </a:solidFill>
              <a:latin typeface="+mj-lt"/>
            </a:endParaRPr>
          </a:p>
        </p:txBody>
      </p:sp>
      <p:sp>
        <p:nvSpPr>
          <p:cNvPr id="59" name="テキスト ボックス 58"/>
          <p:cNvSpPr txBox="1"/>
          <p:nvPr/>
        </p:nvSpPr>
        <p:spPr>
          <a:xfrm>
            <a:off x="1207022" y="6411113"/>
            <a:ext cx="1481495"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NEW YORK</a:t>
            </a:r>
            <a:endParaRPr kumimoji="1" lang="ja-JP" altLang="en-US" sz="2400" dirty="0">
              <a:solidFill>
                <a:schemeClr val="tx1">
                  <a:lumMod val="60000"/>
                  <a:lumOff val="40000"/>
                </a:schemeClr>
              </a:solidFill>
              <a:latin typeface="+mj-lt"/>
            </a:endParaRPr>
          </a:p>
        </p:txBody>
      </p:sp>
      <p:sp>
        <p:nvSpPr>
          <p:cNvPr id="60" name="テキスト ボックス 59"/>
          <p:cNvSpPr txBox="1"/>
          <p:nvPr/>
        </p:nvSpPr>
        <p:spPr>
          <a:xfrm>
            <a:off x="1776087" y="3958342"/>
            <a:ext cx="912429"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PARIS</a:t>
            </a:r>
            <a:endParaRPr kumimoji="1" lang="ja-JP" altLang="en-US" sz="2400" dirty="0">
              <a:solidFill>
                <a:schemeClr val="tx1">
                  <a:lumMod val="60000"/>
                  <a:lumOff val="40000"/>
                </a:schemeClr>
              </a:solidFill>
              <a:latin typeface="+mj-lt"/>
            </a:endParaRPr>
          </a:p>
        </p:txBody>
      </p:sp>
      <p:sp>
        <p:nvSpPr>
          <p:cNvPr id="61" name="テキスト ボックス 60"/>
          <p:cNvSpPr txBox="1"/>
          <p:nvPr/>
        </p:nvSpPr>
        <p:spPr>
          <a:xfrm>
            <a:off x="1687923" y="5174422"/>
            <a:ext cx="100059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TOKYO</a:t>
            </a:r>
            <a:endParaRPr kumimoji="1" lang="ja-JP" altLang="en-US" sz="2400" dirty="0">
              <a:solidFill>
                <a:schemeClr val="tx1">
                  <a:lumMod val="60000"/>
                  <a:lumOff val="40000"/>
                </a:schemeClr>
              </a:solidFill>
              <a:latin typeface="+mj-lt"/>
            </a:endParaRPr>
          </a:p>
        </p:txBody>
      </p:sp>
      <p:sp>
        <p:nvSpPr>
          <p:cNvPr id="62" name="テキスト ボックス 61"/>
          <p:cNvSpPr txBox="1"/>
          <p:nvPr/>
        </p:nvSpPr>
        <p:spPr>
          <a:xfrm>
            <a:off x="1490753" y="2719760"/>
            <a:ext cx="1197764"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LONDON</a:t>
            </a:r>
            <a:endParaRPr kumimoji="1" lang="ja-JP" altLang="en-US" sz="2400" dirty="0">
              <a:solidFill>
                <a:schemeClr val="tx1">
                  <a:lumMod val="60000"/>
                  <a:lumOff val="40000"/>
                </a:schemeClr>
              </a:solidFill>
              <a:latin typeface="+mj-lt"/>
            </a:endParaRPr>
          </a:p>
        </p:txBody>
      </p:sp>
      <p:sp>
        <p:nvSpPr>
          <p:cNvPr id="63" name="テキスト ボックス 62"/>
          <p:cNvSpPr txBox="1"/>
          <p:nvPr/>
        </p:nvSpPr>
        <p:spPr>
          <a:xfrm>
            <a:off x="1402587" y="7649697"/>
            <a:ext cx="1285928" cy="461665"/>
          </a:xfrm>
          <a:prstGeom prst="rect">
            <a:avLst/>
          </a:prstGeom>
          <a:noFill/>
        </p:spPr>
        <p:txBody>
          <a:bodyPr wrap="none" rtlCol="0">
            <a:spAutoFit/>
          </a:bodyPr>
          <a:lstStyle/>
          <a:p>
            <a:pPr algn="r"/>
            <a:r>
              <a:rPr kumimoji="1" lang="en-US" altLang="ja-JP" sz="2400" dirty="0" smtClean="0">
                <a:solidFill>
                  <a:schemeClr val="tx1">
                    <a:lumMod val="60000"/>
                    <a:lumOff val="40000"/>
                  </a:schemeClr>
                </a:solidFill>
                <a:latin typeface="+mj-lt"/>
              </a:rPr>
              <a:t>MOSCOW</a:t>
            </a:r>
            <a:endParaRPr kumimoji="1" lang="ja-JP" altLang="en-US" sz="2400" dirty="0">
              <a:solidFill>
                <a:schemeClr val="tx1">
                  <a:lumMod val="60000"/>
                  <a:lumOff val="40000"/>
                </a:schemeClr>
              </a:solidFill>
              <a:latin typeface="+mj-lt"/>
            </a:endParaRPr>
          </a:p>
        </p:txBody>
      </p:sp>
      <p:cxnSp>
        <p:nvCxnSpPr>
          <p:cNvPr id="12" name="直線コネクタ 11"/>
          <p:cNvCxnSpPr/>
          <p:nvPr/>
        </p:nvCxnSpPr>
        <p:spPr>
          <a:xfrm flipV="1">
            <a:off x="2841395" y="2105664"/>
            <a:ext cx="0" cy="6660738"/>
          </a:xfrm>
          <a:prstGeom prst="line">
            <a:avLst/>
          </a:prstGeom>
          <a:ln w="12700">
            <a:solidFill>
              <a:schemeClr val="accent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446478"/>
      </p:ext>
    </p:extLst>
  </p:cSld>
  <p:clrMapOvr>
    <a:masterClrMapping/>
  </p:clrMapOvr>
  <p:transition spd="slow" advTm="14343">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500"/>
                                        <p:tgtEl>
                                          <p:spTgt spid="5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fade">
                                      <p:cBhvr>
                                        <p:cTn id="14" dur="500"/>
                                        <p:tgtEl>
                                          <p:spTgt spid="6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500"/>
                                        <p:tgtEl>
                                          <p:spTgt spid="4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childTnLst>
                          </p:cTn>
                        </p:par>
                        <p:par>
                          <p:cTn id="59" fill="hold">
                            <p:stCondLst>
                              <p:cond delay="6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left)">
                                      <p:cBhvr>
                                        <p:cTn id="70" dur="500"/>
                                        <p:tgtEl>
                                          <p:spTgt spid="50"/>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par>
                          <p:cTn id="75" fill="hold">
                            <p:stCondLst>
                              <p:cond delay="8500"/>
                            </p:stCondLst>
                            <p:childTnLst>
                              <p:par>
                                <p:cTn id="76" presetID="10"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childTnLst>
                          </p:cTn>
                        </p:par>
                        <p:par>
                          <p:cTn id="79" fill="hold">
                            <p:stCondLst>
                              <p:cond delay="9000"/>
                            </p:stCondLst>
                            <p:childTnLst>
                              <p:par>
                                <p:cTn id="80" presetID="22" presetClass="entr" presetSubtype="8" fill="hold" grpId="0" nodeType="after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par>
                          <p:cTn id="87" fill="hold">
                            <p:stCondLst>
                              <p:cond delay="10000"/>
                            </p:stCondLst>
                            <p:childTnLst>
                              <p:par>
                                <p:cTn id="88" presetID="10" presetClass="entr" presetSubtype="0" fill="hold" grpId="0" nodeType="after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500"/>
                                        <p:tgtEl>
                                          <p:spTgt spid="55"/>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68">
                                            <p:txEl>
                                              <p:pRg st="0" end="0"/>
                                            </p:txEl>
                                          </p:spTgt>
                                        </p:tgtEl>
                                        <p:attrNameLst>
                                          <p:attrName>style.visibility</p:attrName>
                                        </p:attrNameLst>
                                      </p:cBhvr>
                                      <p:to>
                                        <p:strVal val="visible"/>
                                      </p:to>
                                    </p:set>
                                    <p:animEffect transition="in" filter="fade">
                                      <p:cBhvr>
                                        <p:cTn id="94" dur="500"/>
                                        <p:tgtEl>
                                          <p:spTgt spid="68">
                                            <p:txEl>
                                              <p:pRg st="0" end="0"/>
                                            </p:txEl>
                                          </p:spTgt>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500"/>
                                        <p:tgtEl>
                                          <p:spTgt spid="67"/>
                                        </p:tgtEl>
                                      </p:cBhvr>
                                    </p:animEffect>
                                  </p:childTnLst>
                                </p:cTn>
                              </p:par>
                            </p:childTnLst>
                          </p:cTn>
                        </p:par>
                        <p:par>
                          <p:cTn id="99" fill="hold">
                            <p:stCondLst>
                              <p:cond delay="11500"/>
                            </p:stCondLst>
                            <p:childTnLst>
                              <p:par>
                                <p:cTn id="100" presetID="10" presetClass="entr" presetSubtype="0" fill="hold" grpId="0" nodeType="afterEffect">
                                  <p:stCondLst>
                                    <p:cond delay="0"/>
                                  </p:stCondLst>
                                  <p:childTnLst>
                                    <p:set>
                                      <p:cBhvr>
                                        <p:cTn id="101" dur="1" fill="hold">
                                          <p:stCondLst>
                                            <p:cond delay="0"/>
                                          </p:stCondLst>
                                        </p:cTn>
                                        <p:tgtEl>
                                          <p:spTgt spid="66">
                                            <p:txEl>
                                              <p:pRg st="0" end="0"/>
                                            </p:txEl>
                                          </p:spTgt>
                                        </p:tgtEl>
                                        <p:attrNameLst>
                                          <p:attrName>style.visibility</p:attrName>
                                        </p:attrNameLst>
                                      </p:cBhvr>
                                      <p:to>
                                        <p:strVal val="visible"/>
                                      </p:to>
                                    </p:set>
                                    <p:animEffect transition="in" filter="fade">
                                      <p:cBhvr>
                                        <p:cTn id="102" dur="500"/>
                                        <p:tgtEl>
                                          <p:spTgt spid="66">
                                            <p:txEl>
                                              <p:pRg st="0" end="0"/>
                                            </p:txEl>
                                          </p:spTgt>
                                        </p:tgtEl>
                                      </p:cBhvr>
                                    </p:animEffect>
                                  </p:childTnLst>
                                </p:cTn>
                              </p:par>
                            </p:childTnLst>
                          </p:cTn>
                        </p:par>
                        <p:par>
                          <p:cTn id="103" fill="hold">
                            <p:stCondLst>
                              <p:cond delay="12000"/>
                            </p:stCondLst>
                            <p:childTnLst>
                              <p:par>
                                <p:cTn id="104" presetID="10" presetClass="entr" presetSubtype="0" fill="hold" grpId="0" nodeType="after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fade">
                                      <p:cBhvr>
                                        <p:cTn id="10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build="p"/>
      <p:bldP spid="67" grpId="0"/>
      <p:bldP spid="68" grpId="0" build="p"/>
      <p:bldP spid="23" grpId="0" animBg="1"/>
      <p:bldP spid="24" grpId="0" animBg="1"/>
      <p:bldP spid="27" grpId="0"/>
      <p:bldP spid="41" grpId="0" animBg="1"/>
      <p:bldP spid="42" grpId="0" animBg="1"/>
      <p:bldP spid="43" grpId="0"/>
      <p:bldP spid="45" grpId="0" animBg="1"/>
      <p:bldP spid="46" grpId="0" animBg="1"/>
      <p:bldP spid="47" grpId="0"/>
      <p:bldP spid="49" grpId="0" animBg="1"/>
      <p:bldP spid="50" grpId="0" animBg="1"/>
      <p:bldP spid="51" grpId="0"/>
      <p:bldP spid="53" grpId="0" animBg="1"/>
      <p:bldP spid="54" grpId="0" animBg="1"/>
      <p:bldP spid="55" grpId="0"/>
      <p:bldP spid="59" grpId="0"/>
      <p:bldP spid="60" grpId="0"/>
      <p:bldP spid="61" grpId="0"/>
      <p:bldP spid="62" grpId="0"/>
      <p:bldP spid="6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97</a:t>
            </a:fld>
            <a:endParaRPr lang="en-US" dirty="0"/>
          </a:p>
        </p:txBody>
      </p:sp>
      <p:sp>
        <p:nvSpPr>
          <p:cNvPr id="15" name="テキスト プレースホルダー 14"/>
          <p:cNvSpPr>
            <a:spLocks noGrp="1"/>
          </p:cNvSpPr>
          <p:nvPr>
            <p:ph type="body" sz="quarter" idx="18"/>
          </p:nvPr>
        </p:nvSpPr>
        <p:spPr/>
        <p:txBody>
          <a:bodyPr/>
          <a:lstStyle/>
          <a:p>
            <a:r>
              <a:rPr kumimoji="1" lang="en-US" altLang="ja-JP" dirty="0"/>
              <a:t>Nec at forensibus instructior. Ea fugit mollis vel, nam tantas eruditi corpora eu.</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Nec cu nisl legere, in duo minim tibique. No delectus inciderint mel, invenire elaboraret constituam quo no. Pri enim tamquam eleifend </a:t>
            </a:r>
            <a:r>
              <a:rPr kumimoji="1" lang="en-US" altLang="ja-JP" dirty="0" smtClean="0"/>
              <a:t>id.</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Sale laoreet reformidans vel ei, in vix noster legendos gubergren, ex sed congue sadipscing.</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a:t>Natum pericula mea ea, est imperdiet vituperata liberavisse cu. Homero feugait no nec, no tractatos neglegentur </a:t>
            </a:r>
            <a:r>
              <a:rPr kumimoji="1" lang="en-US" altLang="ja-JP" dirty="0" smtClean="0"/>
              <a:t>eos.</a:t>
            </a:r>
            <a:endParaRPr kumimoji="1" lang="ja-JP" altLang="en-US" dirty="0"/>
          </a:p>
        </p:txBody>
      </p:sp>
      <p:sp>
        <p:nvSpPr>
          <p:cNvPr id="13" name="タイトル 12"/>
          <p:cNvSpPr>
            <a:spLocks noGrp="1"/>
          </p:cNvSpPr>
          <p:nvPr>
            <p:ph type="title"/>
          </p:nvPr>
        </p:nvSpPr>
        <p:spPr/>
        <p:txBody>
          <a:bodyPr/>
          <a:lstStyle/>
          <a:p>
            <a:r>
              <a:rPr kumimoji="1" lang="en-US" altLang="ja-JP" dirty="0" smtClean="0"/>
              <a:t>CUSTOMER REVIEWS</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Pro scaevola expetendis cu, id unum nostrud pro, an ornatus erroribus vel. Labitur accumsan efficiendi mel ea, ut eam appareat voluptatum, mel ei nulla verear omittantur. </a:t>
            </a:r>
            <a:r>
              <a:rPr kumimoji="1" lang="en-US" altLang="ja-JP" dirty="0">
                <a:solidFill>
                  <a:schemeClr val="accent2"/>
                </a:solidFill>
              </a:rPr>
              <a:t>Tota eirmod at qui</a:t>
            </a:r>
            <a:r>
              <a:rPr kumimoji="1" lang="en-US" altLang="ja-JP" dirty="0"/>
              <a:t>, summo iriure pro at. Commodo dissentias dissentiet no sea, cu accumsan vulputate scriptorem mei.</a:t>
            </a:r>
            <a:endParaRPr kumimoji="1" lang="ja-JP" altLang="en-US" dirty="0"/>
          </a:p>
        </p:txBody>
      </p:sp>
    </p:spTree>
    <p:extLst>
      <p:ext uri="{BB962C8B-B14F-4D97-AF65-F5344CB8AC3E}">
        <p14:creationId xmlns:p14="http://schemas.microsoft.com/office/powerpoint/2010/main" val="1485752384"/>
      </p:ext>
    </p:extLst>
  </p:cSld>
  <p:clrMapOvr>
    <a:masterClrMapping/>
  </p:clrMapOvr>
  <p:transition spd="slow" advTm="7345">
    <p:wip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FEEDBACK POINTS</a:t>
            </a:r>
            <a:endParaRPr kumimoji="1" lang="ja-JP" altLang="en-US" dirty="0"/>
          </a:p>
        </p:txBody>
      </p:sp>
      <p:sp>
        <p:nvSpPr>
          <p:cNvPr id="3" name="フッター プレースホルダー 2"/>
          <p:cNvSpPr>
            <a:spLocks noGrp="1"/>
          </p:cNvSpPr>
          <p:nvPr>
            <p:ph type="ftr" sz="quarter" idx="10"/>
          </p:nvPr>
        </p:nvSpPr>
        <p:spPr/>
        <p:txBody>
          <a:bodyPr/>
          <a:lstStyle/>
          <a:p>
            <a:r>
              <a:rPr lang="en-US" dirty="0"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98</a:t>
            </a:fld>
            <a:endParaRPr lang="en-US" dirty="0"/>
          </a:p>
        </p:txBody>
      </p:sp>
      <p:sp>
        <p:nvSpPr>
          <p:cNvPr id="6" name="テキスト プレースホルダー 5"/>
          <p:cNvSpPr>
            <a:spLocks noGrp="1"/>
          </p:cNvSpPr>
          <p:nvPr>
            <p:ph type="body" sz="quarter" idx="16"/>
          </p:nvPr>
        </p:nvSpPr>
        <p:spPr/>
        <p:txBody>
          <a:bodyPr/>
          <a:lstStyle/>
          <a:p>
            <a:r>
              <a:rPr kumimoji="1" lang="en-US" altLang="ja-JP" dirty="0"/>
              <a:t>Docendi vituperatoribus nam ei, an decore nostrum honestatis vim, inani delectus appellantur cu mel. At facer explicari ius, ius impetus viderer in, ne mea omnis civibus. </a:t>
            </a:r>
            <a:r>
              <a:rPr kumimoji="1" lang="en-US" altLang="ja-JP" dirty="0">
                <a:solidFill>
                  <a:schemeClr val="accent2"/>
                </a:solidFill>
              </a:rPr>
              <a:t>Id sea mentitum lucilius</a:t>
            </a:r>
            <a:r>
              <a:rPr kumimoji="1" lang="en-US" altLang="ja-JP" dirty="0"/>
              <a:t>, porro sensibus at cum, id malis elitr pri. Eum vide decore erroribus in. No ferri nobis mollis per.</a:t>
            </a:r>
            <a:endParaRPr kumimoji="1" lang="ja-JP" altLang="en-US" dirty="0"/>
          </a:p>
        </p:txBody>
      </p:sp>
      <p:sp>
        <p:nvSpPr>
          <p:cNvPr id="7" name="テキスト プレースホルダー 6"/>
          <p:cNvSpPr>
            <a:spLocks noGrp="1"/>
          </p:cNvSpPr>
          <p:nvPr>
            <p:ph type="body" sz="quarter" idx="17"/>
          </p:nvPr>
        </p:nvSpPr>
        <p:spPr/>
        <p:txBody>
          <a:bodyPr/>
          <a:lstStyle/>
          <a:p>
            <a:r>
              <a:rPr kumimoji="1" lang="en-US" altLang="ja-JP" dirty="0" smtClean="0"/>
              <a:t>UI IS NOT EASY TO UNDERSTAND</a:t>
            </a:r>
            <a:endParaRPr kumimoji="1" lang="ja-JP" altLang="en-US" dirty="0"/>
          </a:p>
        </p:txBody>
      </p:sp>
      <p:sp>
        <p:nvSpPr>
          <p:cNvPr id="8" name="テキスト プレースホルダー 7"/>
          <p:cNvSpPr>
            <a:spLocks noGrp="1"/>
          </p:cNvSpPr>
          <p:nvPr>
            <p:ph type="body" sz="quarter" idx="18"/>
          </p:nvPr>
        </p:nvSpPr>
        <p:spPr/>
        <p:txBody>
          <a:bodyPr/>
          <a:lstStyle/>
          <a:p>
            <a:r>
              <a:rPr kumimoji="1" lang="en-US" altLang="ja-JP" dirty="0"/>
              <a:t>Mei at apeirian principes intellegat, has id unum duis meliore, ad vidit impetus feugait usu. Natum pericula mea ea, est imperdiet vituperata liberavisse cu. Homero feugait no nec, no tractatos neglegentur eos, virtute nominati incorrupte in nam. His graeco nostro quaerendum in, duo ut rebum atomorum.</a:t>
            </a:r>
          </a:p>
        </p:txBody>
      </p:sp>
      <p:sp>
        <p:nvSpPr>
          <p:cNvPr id="9" name="テキスト プレースホルダー 8"/>
          <p:cNvSpPr>
            <a:spLocks noGrp="1"/>
          </p:cNvSpPr>
          <p:nvPr>
            <p:ph type="body" sz="quarter" idx="19"/>
          </p:nvPr>
        </p:nvSpPr>
        <p:spPr/>
        <p:txBody>
          <a:bodyPr/>
          <a:lstStyle/>
          <a:p>
            <a:r>
              <a:rPr kumimoji="1" lang="en-US" altLang="ja-JP" dirty="0" smtClean="0"/>
              <a:t>NETWORK SPEED IS SOMETIMES SLOW </a:t>
            </a:r>
            <a:endParaRPr kumimoji="1" lang="ja-JP" altLang="en-US" dirty="0"/>
          </a:p>
        </p:txBody>
      </p:sp>
      <p:sp>
        <p:nvSpPr>
          <p:cNvPr id="15" name="パイ 14"/>
          <p:cNvSpPr/>
          <p:nvPr/>
        </p:nvSpPr>
        <p:spPr>
          <a:xfrm rot="16200000">
            <a:off x="1233690" y="1858136"/>
            <a:ext cx="2947898" cy="2947898"/>
          </a:xfrm>
          <a:prstGeom prst="pie">
            <a:avLst>
              <a:gd name="adj1" fmla="val 0"/>
              <a:gd name="adj2" fmla="val 1920296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p:nvSpPr>
        <p:spPr>
          <a:xfrm>
            <a:off x="1880981"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プレースホルダー 13"/>
          <p:cNvSpPr txBox="1">
            <a:spLocks/>
          </p:cNvSpPr>
          <p:nvPr/>
        </p:nvSpPr>
        <p:spPr>
          <a:xfrm>
            <a:off x="997301"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DESIGN</a:t>
            </a:r>
            <a:endParaRPr kumimoji="1" lang="ja-JP" altLang="en-US" sz="2800" spc="300" dirty="0">
              <a:solidFill>
                <a:schemeClr val="accent1"/>
              </a:solidFill>
              <a:latin typeface="+mj-lt"/>
            </a:endParaRPr>
          </a:p>
        </p:txBody>
      </p:sp>
      <p:pic>
        <p:nvPicPr>
          <p:cNvPr id="32" name="図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076" y="2668225"/>
            <a:ext cx="885125" cy="885125"/>
          </a:xfrm>
          <a:prstGeom prst="rect">
            <a:avLst/>
          </a:prstGeom>
        </p:spPr>
      </p:pic>
      <p:sp>
        <p:nvSpPr>
          <p:cNvPr id="39" name="パイ 38"/>
          <p:cNvSpPr/>
          <p:nvPr/>
        </p:nvSpPr>
        <p:spPr>
          <a:xfrm rot="16200000">
            <a:off x="5329145" y="1858136"/>
            <a:ext cx="2947898" cy="2947898"/>
          </a:xfrm>
          <a:prstGeom prst="pie">
            <a:avLst>
              <a:gd name="adj1" fmla="val 0"/>
              <a:gd name="adj2" fmla="val 1692773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円/楕円 39"/>
          <p:cNvSpPr/>
          <p:nvPr/>
        </p:nvSpPr>
        <p:spPr>
          <a:xfrm>
            <a:off x="5976436" y="250542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プレースホルダー 13"/>
          <p:cNvSpPr txBox="1">
            <a:spLocks/>
          </p:cNvSpPr>
          <p:nvPr/>
        </p:nvSpPr>
        <p:spPr>
          <a:xfrm>
            <a:off x="5092756" y="478346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SECURITY</a:t>
            </a:r>
            <a:endParaRPr kumimoji="1" lang="ja-JP" altLang="en-US" sz="2800" spc="300" dirty="0">
              <a:solidFill>
                <a:schemeClr val="accent1"/>
              </a:solidFill>
              <a:latin typeface="+mj-lt"/>
            </a:endParaRPr>
          </a:p>
        </p:txBody>
      </p:sp>
      <p:pic>
        <p:nvPicPr>
          <p:cNvPr id="42" name="図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0531" y="2668225"/>
            <a:ext cx="885125" cy="885125"/>
          </a:xfrm>
          <a:prstGeom prst="rect">
            <a:avLst/>
          </a:prstGeom>
        </p:spPr>
      </p:pic>
      <p:sp>
        <p:nvSpPr>
          <p:cNvPr id="44" name="パイ 43"/>
          <p:cNvSpPr/>
          <p:nvPr/>
        </p:nvSpPr>
        <p:spPr>
          <a:xfrm rot="16200000">
            <a:off x="1233394" y="5908586"/>
            <a:ext cx="2947898" cy="2947898"/>
          </a:xfrm>
          <a:prstGeom prst="pie">
            <a:avLst>
              <a:gd name="adj1" fmla="val 0"/>
              <a:gd name="adj2" fmla="val 1460469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円/楕円 44"/>
          <p:cNvSpPr/>
          <p:nvPr/>
        </p:nvSpPr>
        <p:spPr>
          <a:xfrm>
            <a:off x="1880685"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プレースホルダー 13"/>
          <p:cNvSpPr txBox="1">
            <a:spLocks/>
          </p:cNvSpPr>
          <p:nvPr/>
        </p:nvSpPr>
        <p:spPr>
          <a:xfrm>
            <a:off x="997005"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ONLINE SHOP</a:t>
            </a:r>
            <a:endParaRPr kumimoji="1" lang="ja-JP" altLang="en-US" sz="2800" spc="300" dirty="0">
              <a:solidFill>
                <a:schemeClr val="accent1"/>
              </a:solidFill>
              <a:latin typeface="+mj-lt"/>
            </a:endParaRPr>
          </a:p>
        </p:txBody>
      </p:sp>
      <p:pic>
        <p:nvPicPr>
          <p:cNvPr id="47" name="図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4780" y="6718675"/>
            <a:ext cx="885125" cy="885125"/>
          </a:xfrm>
          <a:prstGeom prst="rect">
            <a:avLst/>
          </a:prstGeom>
        </p:spPr>
      </p:pic>
      <p:sp>
        <p:nvSpPr>
          <p:cNvPr id="49" name="パイ 48"/>
          <p:cNvSpPr/>
          <p:nvPr/>
        </p:nvSpPr>
        <p:spPr>
          <a:xfrm rot="16200000">
            <a:off x="5328849" y="5908586"/>
            <a:ext cx="2947898" cy="2947898"/>
          </a:xfrm>
          <a:prstGeom prst="pie">
            <a:avLst>
              <a:gd name="adj1" fmla="val 0"/>
              <a:gd name="adj2" fmla="val 1589348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円/楕円 49"/>
          <p:cNvSpPr/>
          <p:nvPr/>
        </p:nvSpPr>
        <p:spPr>
          <a:xfrm>
            <a:off x="5976140" y="6555876"/>
            <a:ext cx="1653316" cy="1653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プレースホルダー 13"/>
          <p:cNvSpPr txBox="1">
            <a:spLocks/>
          </p:cNvSpPr>
          <p:nvPr/>
        </p:nvSpPr>
        <p:spPr>
          <a:xfrm>
            <a:off x="5092460" y="8833910"/>
            <a:ext cx="3420676" cy="720080"/>
          </a:xfrm>
          <a:prstGeom prst="rect">
            <a:avLst/>
          </a:prstGeom>
        </p:spPr>
        <p:txBody>
          <a:bodyPr anchor="ct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pPr algn="ctr"/>
            <a:r>
              <a:rPr kumimoji="1" lang="en-US" altLang="ja-JP" sz="2800" spc="300" dirty="0" smtClean="0">
                <a:solidFill>
                  <a:schemeClr val="accent1"/>
                </a:solidFill>
                <a:latin typeface="+mj-lt"/>
              </a:rPr>
              <a:t>CLOUD STORAGE</a:t>
            </a:r>
            <a:endParaRPr kumimoji="1" lang="ja-JP" altLang="en-US" sz="2800" spc="300" dirty="0">
              <a:solidFill>
                <a:schemeClr val="accent1"/>
              </a:solidFill>
              <a:latin typeface="+mj-lt"/>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0235" y="6718675"/>
            <a:ext cx="885125" cy="885125"/>
          </a:xfrm>
          <a:prstGeom prst="rect">
            <a:avLst/>
          </a:prstGeom>
        </p:spPr>
      </p:pic>
      <p:sp>
        <p:nvSpPr>
          <p:cNvPr id="54" name="テキスト ボックス 53"/>
          <p:cNvSpPr txBox="1"/>
          <p:nvPr/>
        </p:nvSpPr>
        <p:spPr>
          <a:xfrm>
            <a:off x="2312196" y="3478315"/>
            <a:ext cx="755335" cy="523220"/>
          </a:xfrm>
          <a:prstGeom prst="rect">
            <a:avLst/>
          </a:prstGeom>
          <a:noFill/>
        </p:spPr>
        <p:txBody>
          <a:bodyPr wrap="none" rtlCol="0">
            <a:spAutoFit/>
          </a:bodyPr>
          <a:lstStyle/>
          <a:p>
            <a:r>
              <a:rPr kumimoji="1" lang="en-US" altLang="ja-JP" sz="2800" dirty="0" smtClean="0">
                <a:solidFill>
                  <a:schemeClr val="bg1"/>
                </a:solidFill>
                <a:latin typeface="+mj-lt"/>
              </a:rPr>
              <a:t>89%</a:t>
            </a:r>
            <a:endParaRPr kumimoji="1" lang="ja-JP" altLang="en-US" sz="2800" dirty="0">
              <a:solidFill>
                <a:schemeClr val="bg1"/>
              </a:solidFill>
              <a:latin typeface="+mj-lt"/>
            </a:endParaRPr>
          </a:p>
        </p:txBody>
      </p:sp>
      <p:sp>
        <p:nvSpPr>
          <p:cNvPr id="55" name="テキスト ボックス 54"/>
          <p:cNvSpPr txBox="1"/>
          <p:nvPr/>
        </p:nvSpPr>
        <p:spPr>
          <a:xfrm>
            <a:off x="6425129" y="3465285"/>
            <a:ext cx="755335" cy="523220"/>
          </a:xfrm>
          <a:prstGeom prst="rect">
            <a:avLst/>
          </a:prstGeom>
          <a:noFill/>
        </p:spPr>
        <p:txBody>
          <a:bodyPr wrap="none" rtlCol="0">
            <a:spAutoFit/>
          </a:bodyPr>
          <a:lstStyle/>
          <a:p>
            <a:r>
              <a:rPr kumimoji="1" lang="en-US" altLang="ja-JP" sz="2800" dirty="0" smtClean="0">
                <a:solidFill>
                  <a:schemeClr val="bg1"/>
                </a:solidFill>
                <a:latin typeface="+mj-lt"/>
              </a:rPr>
              <a:t>80%</a:t>
            </a:r>
            <a:endParaRPr kumimoji="1" lang="ja-JP" altLang="en-US" sz="2800" dirty="0">
              <a:solidFill>
                <a:schemeClr val="bg1"/>
              </a:solidFill>
              <a:latin typeface="+mj-lt"/>
            </a:endParaRPr>
          </a:p>
        </p:txBody>
      </p:sp>
      <p:sp>
        <p:nvSpPr>
          <p:cNvPr id="56" name="テキスト ボックス 55"/>
          <p:cNvSpPr txBox="1"/>
          <p:nvPr/>
        </p:nvSpPr>
        <p:spPr>
          <a:xfrm>
            <a:off x="2312195" y="7545605"/>
            <a:ext cx="755335" cy="523220"/>
          </a:xfrm>
          <a:prstGeom prst="rect">
            <a:avLst/>
          </a:prstGeom>
          <a:noFill/>
        </p:spPr>
        <p:txBody>
          <a:bodyPr wrap="none" rtlCol="0">
            <a:spAutoFit/>
          </a:bodyPr>
          <a:lstStyle/>
          <a:p>
            <a:r>
              <a:rPr kumimoji="1" lang="en-US" altLang="ja-JP" sz="2800" dirty="0" smtClean="0">
                <a:solidFill>
                  <a:schemeClr val="bg1"/>
                </a:solidFill>
                <a:latin typeface="+mj-lt"/>
              </a:rPr>
              <a:t>65%</a:t>
            </a:r>
            <a:endParaRPr kumimoji="1" lang="ja-JP" altLang="en-US" sz="2800" dirty="0">
              <a:solidFill>
                <a:schemeClr val="bg1"/>
              </a:solidFill>
              <a:latin typeface="+mj-lt"/>
            </a:endParaRPr>
          </a:p>
        </p:txBody>
      </p:sp>
      <p:sp>
        <p:nvSpPr>
          <p:cNvPr id="57" name="テキスト ボックス 56"/>
          <p:cNvSpPr txBox="1"/>
          <p:nvPr/>
        </p:nvSpPr>
        <p:spPr>
          <a:xfrm>
            <a:off x="6425128" y="7532575"/>
            <a:ext cx="755335" cy="523220"/>
          </a:xfrm>
          <a:prstGeom prst="rect">
            <a:avLst/>
          </a:prstGeom>
          <a:noFill/>
        </p:spPr>
        <p:txBody>
          <a:bodyPr wrap="none" rtlCol="0">
            <a:spAutoFit/>
          </a:bodyPr>
          <a:lstStyle/>
          <a:p>
            <a:r>
              <a:rPr kumimoji="1" lang="en-US" altLang="ja-JP" sz="2800" dirty="0" smtClean="0">
                <a:solidFill>
                  <a:schemeClr val="bg1"/>
                </a:solidFill>
                <a:latin typeface="+mj-lt"/>
              </a:rPr>
              <a:t>76%</a:t>
            </a:r>
            <a:endParaRPr kumimoji="1" lang="ja-JP" altLang="en-US" sz="2800" dirty="0">
              <a:solidFill>
                <a:schemeClr val="bg1"/>
              </a:solidFill>
              <a:latin typeface="+mj-lt"/>
            </a:endParaRPr>
          </a:p>
        </p:txBody>
      </p:sp>
    </p:spTree>
    <p:extLst>
      <p:ext uri="{BB962C8B-B14F-4D97-AF65-F5344CB8AC3E}">
        <p14:creationId xmlns:p14="http://schemas.microsoft.com/office/powerpoint/2010/main" val="1731402324"/>
      </p:ext>
    </p:extLst>
  </p:cSld>
  <p:clrMapOvr>
    <a:masterClrMapping/>
  </p:clrMapOvr>
  <p:transition spd="slow" advTm="13617">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1000"/>
                                        <p:tgtEl>
                                          <p:spTgt spid="1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10" presetClass="entr" presetSubtype="0" fill="hold" nodeType="afterEffect">
                                  <p:stCondLst>
                                    <p:cond delay="25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par>
                          <p:cTn id="32" fill="hold">
                            <p:stCondLst>
                              <p:cond delay="2750"/>
                            </p:stCondLst>
                            <p:childTnLst>
                              <p:par>
                                <p:cTn id="33" presetID="21"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heel(1)">
                                      <p:cBhvr>
                                        <p:cTn id="35" dur="1000"/>
                                        <p:tgtEl>
                                          <p:spTgt spid="39"/>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250"/>
                            </p:stCondLst>
                            <p:childTnLst>
                              <p:par>
                                <p:cTn id="41" presetID="10" presetClass="entr" presetSubtype="0" fill="hold" nodeType="afterEffect">
                                  <p:stCondLst>
                                    <p:cond delay="25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5000"/>
                            </p:stCondLst>
                            <p:childTnLst>
                              <p:par>
                                <p:cTn id="51" presetID="21" presetClass="entr" presetSubtype="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heel(1)">
                                      <p:cBhvr>
                                        <p:cTn id="53" dur="1000"/>
                                        <p:tgtEl>
                                          <p:spTgt spid="44"/>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par>
                          <p:cTn id="58" fill="hold">
                            <p:stCondLst>
                              <p:cond delay="6500"/>
                            </p:stCondLst>
                            <p:childTnLst>
                              <p:par>
                                <p:cTn id="59" presetID="10" presetClass="entr" presetSubtype="0" fill="hold" nodeType="afterEffect">
                                  <p:stCondLst>
                                    <p:cond delay="25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25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childTnLst>
                          </p:cTn>
                        </p:par>
                        <p:par>
                          <p:cTn id="68" fill="hold">
                            <p:stCondLst>
                              <p:cond delay="7250"/>
                            </p:stCondLst>
                            <p:childTnLst>
                              <p:par>
                                <p:cTn id="69" presetID="21" presetClass="entr" presetSubtype="1"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heel(1)">
                                      <p:cBhvr>
                                        <p:cTn id="71" dur="1000"/>
                                        <p:tgtEl>
                                          <p:spTgt spid="49"/>
                                        </p:tgtEl>
                                      </p:cBhvr>
                                    </p:animEffect>
                                  </p:childTnLst>
                                </p:cTn>
                              </p:par>
                            </p:childTnLst>
                          </p:cTn>
                        </p:par>
                        <p:par>
                          <p:cTn id="72" fill="hold">
                            <p:stCondLst>
                              <p:cond delay="825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8750"/>
                            </p:stCondLst>
                            <p:childTnLst>
                              <p:par>
                                <p:cTn id="77" presetID="10" presetClass="entr" presetSubtype="0" fill="hold" grpId="0" nodeType="after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fade">
                                      <p:cBhvr>
                                        <p:cTn id="79" dur="500"/>
                                        <p:tgtEl>
                                          <p:spTgt spid="9">
                                            <p:txEl>
                                              <p:pRg st="0" end="0"/>
                                            </p:txEl>
                                          </p:spTgt>
                                        </p:tgtEl>
                                      </p:cBhvr>
                                    </p:animEffect>
                                  </p:childTnLst>
                                </p:cTn>
                              </p:par>
                            </p:childTnLst>
                          </p:cTn>
                        </p:par>
                        <p:par>
                          <p:cTn id="80" fill="hold">
                            <p:stCondLst>
                              <p:cond delay="9250"/>
                            </p:stCondLst>
                            <p:childTnLst>
                              <p:par>
                                <p:cTn id="81" presetID="10" presetClass="entr" presetSubtype="0"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par>
                          <p:cTn id="84" fill="hold">
                            <p:stCondLst>
                              <p:cond delay="9750"/>
                            </p:stCondLst>
                            <p:childTnLst>
                              <p:par>
                                <p:cTn id="85" presetID="10" presetClass="entr" presetSubtype="0" fill="hold" grpId="0" nodeType="after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Effect transition="in" filter="fade">
                                      <p:cBhvr>
                                        <p:cTn id="87" dur="500"/>
                                        <p:tgtEl>
                                          <p:spTgt spid="7">
                                            <p:txEl>
                                              <p:pRg st="0" end="0"/>
                                            </p:txEl>
                                          </p:spTgt>
                                        </p:tgtEl>
                                      </p:cBhvr>
                                    </p:animEffect>
                                  </p:childTnLst>
                                </p:cTn>
                              </p:par>
                            </p:childTnLst>
                          </p:cTn>
                        </p:par>
                        <p:par>
                          <p:cTn id="88" fill="hold">
                            <p:stCondLst>
                              <p:cond delay="10250"/>
                            </p:stCondLst>
                            <p:childTnLst>
                              <p:par>
                                <p:cTn id="89" presetID="10" presetClass="entr" presetSubtype="0" fill="hold" grpId="0"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P spid="9" grpId="0" build="p"/>
      <p:bldP spid="15" grpId="0" animBg="1"/>
      <p:bldP spid="16" grpId="0" animBg="1"/>
      <p:bldP spid="18" grpId="0"/>
      <p:bldP spid="39" grpId="0" animBg="1"/>
      <p:bldP spid="40" grpId="0" animBg="1"/>
      <p:bldP spid="41" grpId="0"/>
      <p:bldP spid="44" grpId="0" animBg="1"/>
      <p:bldP spid="45" grpId="0" animBg="1"/>
      <p:bldP spid="46" grpId="0"/>
      <p:bldP spid="49" grpId="0" animBg="1"/>
      <p:bldP spid="50" grpId="0" animBg="1"/>
      <p:bldP spid="51" grpId="0"/>
      <p:bldP spid="54" grpId="0"/>
      <p:bldP spid="55" grpId="0"/>
      <p:bldP spid="56" grpId="0"/>
      <p:bldP spid="5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smtClean="0"/>
              <a:t>3 NEW OPTIONS</a:t>
            </a:r>
            <a:endParaRPr kumimoji="1" lang="ja-JP" altLang="en-US" dirty="0"/>
          </a:p>
        </p:txBody>
      </p:sp>
      <p:sp>
        <p:nvSpPr>
          <p:cNvPr id="4" name="フッター プレースホルダー 3"/>
          <p:cNvSpPr>
            <a:spLocks noGrp="1"/>
          </p:cNvSpPr>
          <p:nvPr>
            <p:ph type="ftr" sz="quarter" idx="10"/>
          </p:nvPr>
        </p:nvSpPr>
        <p:spPr/>
        <p:txBody>
          <a:bodyPr/>
          <a:lstStyle/>
          <a:p>
            <a:r>
              <a:rPr lang="en-US" smtClean="0"/>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387164BF-D67A-46C0-81D2-5BAF67C00C80}" type="slidenum">
              <a:rPr lang="en-US" smtClean="0"/>
              <a:pPr/>
              <a:t>99</a:t>
            </a:fld>
            <a:endParaRPr lang="en-US" dirty="0"/>
          </a:p>
        </p:txBody>
      </p:sp>
      <p:sp>
        <p:nvSpPr>
          <p:cNvPr id="13" name="テキスト プレースホルダー 12"/>
          <p:cNvSpPr>
            <a:spLocks noGrp="1"/>
          </p:cNvSpPr>
          <p:nvPr>
            <p:ph type="body" sz="quarter" idx="36"/>
          </p:nvPr>
        </p:nvSpPr>
        <p:spPr/>
        <p:txBody>
          <a:bodyPr/>
          <a:lstStyle/>
          <a:p>
            <a:r>
              <a:rPr kumimoji="1" lang="en-US" altLang="ja-JP" dirty="0" smtClean="0"/>
              <a:t>BASIC</a:t>
            </a:r>
            <a:endParaRPr kumimoji="1" lang="ja-JP" altLang="en-US" dirty="0"/>
          </a:p>
        </p:txBody>
      </p:sp>
      <p:sp>
        <p:nvSpPr>
          <p:cNvPr id="14" name="テキスト プレースホルダー 13"/>
          <p:cNvSpPr>
            <a:spLocks noGrp="1"/>
          </p:cNvSpPr>
          <p:nvPr>
            <p:ph type="body" sz="quarter" idx="37"/>
          </p:nvPr>
        </p:nvSpPr>
        <p:spPr/>
        <p:txBody>
          <a:bodyPr/>
          <a:lstStyle/>
          <a:p>
            <a:r>
              <a:rPr kumimoji="1" lang="en-US" altLang="ja-JP" dirty="0" smtClean="0"/>
              <a:t>For personal use</a:t>
            </a:r>
            <a:endParaRPr kumimoji="1" lang="ja-JP" altLang="en-US" dirty="0"/>
          </a:p>
        </p:txBody>
      </p:sp>
      <p:sp>
        <p:nvSpPr>
          <p:cNvPr id="15" name="テキスト プレースホルダー 14"/>
          <p:cNvSpPr>
            <a:spLocks noGrp="1"/>
          </p:cNvSpPr>
          <p:nvPr>
            <p:ph type="body" sz="quarter" idx="38"/>
          </p:nvPr>
        </p:nvSpPr>
        <p:spPr/>
        <p:txBody>
          <a:bodyPr/>
          <a:lstStyle/>
          <a:p>
            <a:r>
              <a:rPr kumimoji="1" lang="en-US" altLang="ja-JP" dirty="0" smtClean="0"/>
              <a:t>$99</a:t>
            </a:r>
            <a:r>
              <a:rPr kumimoji="1" lang="en-US" altLang="ja-JP" sz="2400" dirty="0" smtClean="0"/>
              <a:t>/month</a:t>
            </a:r>
            <a:endParaRPr kumimoji="1" lang="ja-JP" altLang="en-US" sz="2400" dirty="0"/>
          </a:p>
        </p:txBody>
      </p:sp>
      <p:sp>
        <p:nvSpPr>
          <p:cNvPr id="16" name="テキスト プレースホルダー 15"/>
          <p:cNvSpPr>
            <a:spLocks noGrp="1"/>
          </p:cNvSpPr>
          <p:nvPr>
            <p:ph type="body" sz="quarter" idx="39"/>
          </p:nvPr>
        </p:nvSpPr>
        <p:spPr/>
        <p:txBody>
          <a:bodyPr/>
          <a:lstStyle/>
          <a:p>
            <a:r>
              <a:rPr kumimoji="1" lang="en-US" altLang="ja-JP" dirty="0" smtClean="0"/>
              <a:t>10Gb Strage</a:t>
            </a:r>
            <a:endParaRPr kumimoji="1" lang="ja-JP" altLang="en-US" dirty="0"/>
          </a:p>
        </p:txBody>
      </p:sp>
      <p:sp>
        <p:nvSpPr>
          <p:cNvPr id="17" name="テキスト プレースホルダー 16"/>
          <p:cNvSpPr>
            <a:spLocks noGrp="1"/>
          </p:cNvSpPr>
          <p:nvPr>
            <p:ph type="body" sz="quarter" idx="40"/>
          </p:nvPr>
        </p:nvSpPr>
        <p:spPr/>
        <p:txBody>
          <a:bodyPr/>
          <a:lstStyle/>
          <a:p>
            <a:r>
              <a:rPr kumimoji="1" lang="en-US" altLang="ja-JP" dirty="0" smtClean="0"/>
              <a:t>1 Account</a:t>
            </a:r>
            <a:endParaRPr kumimoji="1" lang="ja-JP" altLang="en-US" dirty="0"/>
          </a:p>
        </p:txBody>
      </p:sp>
      <p:sp>
        <p:nvSpPr>
          <p:cNvPr id="18" name="テキスト プレースホルダー 17"/>
          <p:cNvSpPr>
            <a:spLocks noGrp="1"/>
          </p:cNvSpPr>
          <p:nvPr>
            <p:ph type="body" sz="quarter" idx="41"/>
          </p:nvPr>
        </p:nvSpPr>
        <p:spPr/>
        <p:txBody>
          <a:bodyPr/>
          <a:lstStyle/>
          <a:p>
            <a:r>
              <a:rPr kumimoji="1" lang="en-US" altLang="ja-JP" dirty="0" smtClean="0"/>
              <a:t>5000 Visitors / month</a:t>
            </a:r>
            <a:endParaRPr kumimoji="1" lang="ja-JP" altLang="en-US" dirty="0"/>
          </a:p>
        </p:txBody>
      </p:sp>
      <p:sp>
        <p:nvSpPr>
          <p:cNvPr id="19" name="テキスト プレースホルダー 18"/>
          <p:cNvSpPr>
            <a:spLocks noGrp="1"/>
          </p:cNvSpPr>
          <p:nvPr>
            <p:ph type="body" sz="quarter" idx="42"/>
          </p:nvPr>
        </p:nvSpPr>
        <p:spPr/>
        <p:txBody>
          <a:bodyPr/>
          <a:lstStyle/>
          <a:p>
            <a:r>
              <a:rPr kumimoji="1" lang="en-US" altLang="ja-JP" dirty="0" smtClean="0"/>
              <a:t>E-mail Support</a:t>
            </a:r>
            <a:endParaRPr kumimoji="1" lang="ja-JP" altLang="en-US" dirty="0"/>
          </a:p>
        </p:txBody>
      </p:sp>
      <p:sp>
        <p:nvSpPr>
          <p:cNvPr id="20" name="テキスト プレースホルダー 19"/>
          <p:cNvSpPr>
            <a:spLocks noGrp="1"/>
          </p:cNvSpPr>
          <p:nvPr>
            <p:ph type="body" sz="quarter" idx="43"/>
          </p:nvPr>
        </p:nvSpPr>
        <p:spPr/>
        <p:txBody>
          <a:bodyPr/>
          <a:lstStyle/>
          <a:p>
            <a:r>
              <a:rPr kumimoji="1" lang="en-US" altLang="ja-JP" dirty="0" smtClean="0"/>
              <a:t>STANDARD</a:t>
            </a:r>
            <a:endParaRPr kumimoji="1" lang="ja-JP" altLang="en-US" dirty="0"/>
          </a:p>
        </p:txBody>
      </p:sp>
      <p:sp>
        <p:nvSpPr>
          <p:cNvPr id="21" name="テキスト プレースホルダー 20"/>
          <p:cNvSpPr>
            <a:spLocks noGrp="1"/>
          </p:cNvSpPr>
          <p:nvPr>
            <p:ph type="body" sz="quarter" idx="44"/>
          </p:nvPr>
        </p:nvSpPr>
        <p:spPr/>
        <p:txBody>
          <a:bodyPr/>
          <a:lstStyle/>
          <a:p>
            <a:r>
              <a:rPr kumimoji="1" lang="en-US" altLang="ja-JP" dirty="0" smtClean="0"/>
              <a:t>For </a:t>
            </a:r>
            <a:r>
              <a:rPr kumimoji="1" lang="en-US" altLang="ja-JP" dirty="0"/>
              <a:t>business </a:t>
            </a:r>
            <a:r>
              <a:rPr kumimoji="1" lang="en-US" altLang="ja-JP" dirty="0" smtClean="0"/>
              <a:t>use</a:t>
            </a:r>
            <a:endParaRPr kumimoji="1" lang="ja-JP" altLang="en-US" dirty="0"/>
          </a:p>
        </p:txBody>
      </p:sp>
      <p:sp>
        <p:nvSpPr>
          <p:cNvPr id="22" name="テキスト プレースホルダー 21"/>
          <p:cNvSpPr>
            <a:spLocks noGrp="1"/>
          </p:cNvSpPr>
          <p:nvPr>
            <p:ph type="body" sz="quarter" idx="45"/>
          </p:nvPr>
        </p:nvSpPr>
        <p:spPr/>
        <p:txBody>
          <a:bodyPr/>
          <a:lstStyle/>
          <a:p>
            <a:r>
              <a:rPr kumimoji="1" lang="en-US" altLang="ja-JP" dirty="0" smtClean="0"/>
              <a:t>$199</a:t>
            </a:r>
            <a:r>
              <a:rPr kumimoji="1" lang="en-US" altLang="ja-JP" sz="2400" dirty="0" smtClean="0"/>
              <a:t>/month</a:t>
            </a:r>
            <a:endParaRPr kumimoji="1" lang="ja-JP" altLang="en-US" sz="2400" dirty="0"/>
          </a:p>
        </p:txBody>
      </p:sp>
      <p:sp>
        <p:nvSpPr>
          <p:cNvPr id="23" name="テキスト プレースホルダー 22"/>
          <p:cNvSpPr>
            <a:spLocks noGrp="1"/>
          </p:cNvSpPr>
          <p:nvPr>
            <p:ph type="body" sz="quarter" idx="46"/>
          </p:nvPr>
        </p:nvSpPr>
        <p:spPr/>
        <p:txBody>
          <a:bodyPr/>
          <a:lstStyle/>
          <a:p>
            <a:r>
              <a:rPr kumimoji="1" lang="en-US" altLang="ja-JP" dirty="0" smtClean="0"/>
              <a:t>500Gb Strage</a:t>
            </a:r>
            <a:endParaRPr kumimoji="1" lang="ja-JP" altLang="en-US" dirty="0"/>
          </a:p>
        </p:txBody>
      </p:sp>
      <p:sp>
        <p:nvSpPr>
          <p:cNvPr id="24" name="テキスト プレースホルダー 23"/>
          <p:cNvSpPr>
            <a:spLocks noGrp="1"/>
          </p:cNvSpPr>
          <p:nvPr>
            <p:ph type="body" sz="quarter" idx="47"/>
          </p:nvPr>
        </p:nvSpPr>
        <p:spPr/>
        <p:txBody>
          <a:bodyPr/>
          <a:lstStyle/>
          <a:p>
            <a:r>
              <a:rPr kumimoji="1" lang="en-US" altLang="ja-JP" dirty="0" smtClean="0"/>
              <a:t>10 Account</a:t>
            </a:r>
            <a:endParaRPr kumimoji="1" lang="ja-JP" altLang="en-US" dirty="0"/>
          </a:p>
        </p:txBody>
      </p:sp>
      <p:sp>
        <p:nvSpPr>
          <p:cNvPr id="25" name="テキスト プレースホルダー 24"/>
          <p:cNvSpPr>
            <a:spLocks noGrp="1"/>
          </p:cNvSpPr>
          <p:nvPr>
            <p:ph type="body" sz="quarter" idx="48"/>
          </p:nvPr>
        </p:nvSpPr>
        <p:spPr/>
        <p:txBody>
          <a:bodyPr/>
          <a:lstStyle/>
          <a:p>
            <a:r>
              <a:rPr kumimoji="1" lang="en-US" altLang="ja-JP" dirty="0" smtClean="0"/>
              <a:t>10,000 </a:t>
            </a:r>
            <a:r>
              <a:rPr kumimoji="1" lang="en-US" altLang="ja-JP" dirty="0"/>
              <a:t>Visitors / </a:t>
            </a:r>
            <a:r>
              <a:rPr kumimoji="1" lang="en-US" altLang="ja-JP" dirty="0" smtClean="0"/>
              <a:t>month</a:t>
            </a:r>
            <a:endParaRPr kumimoji="1" lang="ja-JP" altLang="en-US" dirty="0"/>
          </a:p>
        </p:txBody>
      </p:sp>
      <p:sp>
        <p:nvSpPr>
          <p:cNvPr id="26" name="テキスト プレースホルダー 25"/>
          <p:cNvSpPr>
            <a:spLocks noGrp="1"/>
          </p:cNvSpPr>
          <p:nvPr>
            <p:ph type="body" sz="quarter" idx="49"/>
          </p:nvPr>
        </p:nvSpPr>
        <p:spPr/>
        <p:txBody>
          <a:bodyPr/>
          <a:lstStyle/>
          <a:p>
            <a:r>
              <a:rPr kumimoji="1" lang="en-US" altLang="ja-JP" dirty="0"/>
              <a:t>24 </a:t>
            </a:r>
            <a:r>
              <a:rPr kumimoji="1" lang="en-US" altLang="ja-JP" dirty="0" smtClean="0"/>
              <a:t>Hours </a:t>
            </a:r>
            <a:r>
              <a:rPr kumimoji="1" lang="en-US" altLang="ja-JP" dirty="0"/>
              <a:t>Support</a:t>
            </a:r>
            <a:endParaRPr kumimoji="1" lang="ja-JP" altLang="en-US" dirty="0"/>
          </a:p>
        </p:txBody>
      </p:sp>
      <p:sp>
        <p:nvSpPr>
          <p:cNvPr id="27" name="テキスト プレースホルダー 26"/>
          <p:cNvSpPr>
            <a:spLocks noGrp="1"/>
          </p:cNvSpPr>
          <p:nvPr>
            <p:ph type="body" sz="quarter" idx="50"/>
          </p:nvPr>
        </p:nvSpPr>
        <p:spPr/>
        <p:txBody>
          <a:bodyPr/>
          <a:lstStyle/>
          <a:p>
            <a:r>
              <a:rPr kumimoji="1" lang="en-US" altLang="ja-JP" dirty="0" smtClean="0"/>
              <a:t>PRO</a:t>
            </a:r>
            <a:endParaRPr kumimoji="1" lang="ja-JP" altLang="en-US" dirty="0"/>
          </a:p>
        </p:txBody>
      </p:sp>
      <p:sp>
        <p:nvSpPr>
          <p:cNvPr id="28" name="テキスト プレースホルダー 27"/>
          <p:cNvSpPr>
            <a:spLocks noGrp="1"/>
          </p:cNvSpPr>
          <p:nvPr>
            <p:ph type="body" sz="quarter" idx="51"/>
          </p:nvPr>
        </p:nvSpPr>
        <p:spPr/>
        <p:txBody>
          <a:bodyPr/>
          <a:lstStyle/>
          <a:p>
            <a:r>
              <a:rPr kumimoji="1" lang="en-US" altLang="ja-JP" dirty="0" smtClean="0"/>
              <a:t>For huge network survice</a:t>
            </a:r>
            <a:endParaRPr kumimoji="1" lang="ja-JP" altLang="en-US" dirty="0"/>
          </a:p>
        </p:txBody>
      </p:sp>
      <p:sp>
        <p:nvSpPr>
          <p:cNvPr id="29" name="テキスト プレースホルダー 28"/>
          <p:cNvSpPr>
            <a:spLocks noGrp="1"/>
          </p:cNvSpPr>
          <p:nvPr>
            <p:ph type="body" sz="quarter" idx="52"/>
          </p:nvPr>
        </p:nvSpPr>
        <p:spPr/>
        <p:txBody>
          <a:bodyPr/>
          <a:lstStyle/>
          <a:p>
            <a:r>
              <a:rPr kumimoji="1" lang="en-US" altLang="ja-JP" dirty="0" smtClean="0"/>
              <a:t>$399</a:t>
            </a:r>
            <a:r>
              <a:rPr kumimoji="1" lang="en-US" altLang="ja-JP" sz="2000" dirty="0"/>
              <a:t>/month</a:t>
            </a:r>
            <a:endParaRPr kumimoji="1" lang="ja-JP" altLang="en-US" sz="2000" dirty="0"/>
          </a:p>
        </p:txBody>
      </p:sp>
      <p:sp>
        <p:nvSpPr>
          <p:cNvPr id="30" name="テキスト プレースホルダー 29"/>
          <p:cNvSpPr>
            <a:spLocks noGrp="1"/>
          </p:cNvSpPr>
          <p:nvPr>
            <p:ph type="body" sz="quarter" idx="53"/>
          </p:nvPr>
        </p:nvSpPr>
        <p:spPr/>
        <p:txBody>
          <a:bodyPr/>
          <a:lstStyle/>
          <a:p>
            <a:r>
              <a:rPr kumimoji="1" lang="en-US" altLang="ja-JP" dirty="0" smtClean="0"/>
              <a:t>10Tb Strage</a:t>
            </a:r>
            <a:endParaRPr kumimoji="1" lang="ja-JP" altLang="en-US" dirty="0"/>
          </a:p>
        </p:txBody>
      </p:sp>
      <p:sp>
        <p:nvSpPr>
          <p:cNvPr id="31" name="テキスト プレースホルダー 30"/>
          <p:cNvSpPr>
            <a:spLocks noGrp="1"/>
          </p:cNvSpPr>
          <p:nvPr>
            <p:ph type="body" sz="quarter" idx="54"/>
          </p:nvPr>
        </p:nvSpPr>
        <p:spPr/>
        <p:txBody>
          <a:bodyPr/>
          <a:lstStyle/>
          <a:p>
            <a:r>
              <a:rPr kumimoji="1" lang="en-US" altLang="ja-JP" dirty="0" smtClean="0"/>
              <a:t>Unlimited Account</a:t>
            </a:r>
            <a:endParaRPr kumimoji="1" lang="ja-JP" altLang="en-US" dirty="0"/>
          </a:p>
        </p:txBody>
      </p:sp>
      <p:sp>
        <p:nvSpPr>
          <p:cNvPr id="32" name="テキスト プレースホルダー 31"/>
          <p:cNvSpPr>
            <a:spLocks noGrp="1"/>
          </p:cNvSpPr>
          <p:nvPr>
            <p:ph type="body" sz="quarter" idx="55"/>
          </p:nvPr>
        </p:nvSpPr>
        <p:spPr/>
        <p:txBody>
          <a:bodyPr/>
          <a:lstStyle/>
          <a:p>
            <a:r>
              <a:rPr kumimoji="1" lang="en-US" altLang="ja-JP" dirty="0" smtClean="0"/>
              <a:t>Unlimited Visitors</a:t>
            </a:r>
            <a:endParaRPr kumimoji="1" lang="ja-JP" altLang="en-US" dirty="0"/>
          </a:p>
        </p:txBody>
      </p:sp>
      <p:sp>
        <p:nvSpPr>
          <p:cNvPr id="33" name="テキスト プレースホルダー 32"/>
          <p:cNvSpPr>
            <a:spLocks noGrp="1"/>
          </p:cNvSpPr>
          <p:nvPr>
            <p:ph type="body" sz="quarter" idx="56"/>
          </p:nvPr>
        </p:nvSpPr>
        <p:spPr/>
        <p:txBody>
          <a:bodyPr/>
          <a:lstStyle/>
          <a:p>
            <a:r>
              <a:rPr kumimoji="1" lang="en-US" altLang="ja-JP" dirty="0"/>
              <a:t>24 </a:t>
            </a:r>
            <a:r>
              <a:rPr kumimoji="1" lang="en-US" altLang="ja-JP" dirty="0" smtClean="0"/>
              <a:t>Hours Support</a:t>
            </a:r>
            <a:endParaRPr kumimoji="1" lang="ja-JP" altLang="en-US" dirty="0"/>
          </a:p>
        </p:txBody>
      </p:sp>
      <p:sp>
        <p:nvSpPr>
          <p:cNvPr id="34" name="テキスト プレースホルダー 33"/>
          <p:cNvSpPr>
            <a:spLocks noGrp="1"/>
          </p:cNvSpPr>
          <p:nvPr>
            <p:ph type="body" sz="quarter" idx="57"/>
          </p:nvPr>
        </p:nvSpPr>
        <p:spPr/>
        <p:txBody>
          <a:bodyPr/>
          <a:lstStyle/>
          <a:p>
            <a:r>
              <a:rPr kumimoji="1" lang="en-US" altLang="ja-JP" dirty="0"/>
              <a:t>Dicit volumus eu est, ei usu aliquip quaerendum. </a:t>
            </a:r>
            <a:r>
              <a:rPr kumimoji="1" lang="en-US" altLang="ja-JP" dirty="0">
                <a:solidFill>
                  <a:schemeClr val="accent2"/>
                </a:solidFill>
              </a:rPr>
              <a:t>Et eius nostrum appetere usu</a:t>
            </a:r>
            <a:r>
              <a:rPr kumimoji="1" lang="en-US" altLang="ja-JP" dirty="0"/>
              <a:t>, id adhuc urbanitas appellantur usu, cu adhuc impedit nec. </a:t>
            </a:r>
            <a:endParaRPr kumimoji="1" lang="en-US" altLang="ja-JP" dirty="0" smtClean="0"/>
          </a:p>
          <a:p>
            <a:r>
              <a:rPr kumimoji="1" lang="en-US" altLang="ja-JP" dirty="0" smtClean="0"/>
              <a:t>Stet </a:t>
            </a:r>
            <a:r>
              <a:rPr kumimoji="1" lang="en-US" altLang="ja-JP" dirty="0"/>
              <a:t>mediocrem prodesset an mel, qui lorem legere no, per putant laoreet in.</a:t>
            </a:r>
            <a:endParaRPr kumimoji="1" lang="ja-JP" altLang="en-US" dirty="0"/>
          </a:p>
        </p:txBody>
      </p:sp>
    </p:spTree>
    <p:extLst>
      <p:ext uri="{BB962C8B-B14F-4D97-AF65-F5344CB8AC3E}">
        <p14:creationId xmlns:p14="http://schemas.microsoft.com/office/powerpoint/2010/main" val="3103437387"/>
      </p:ext>
    </p:extLst>
  </p:cSld>
  <p:clrMapOvr>
    <a:masterClrMapping/>
  </p:clrMapOvr>
  <p:transition spd="slow" advTm="7344">
    <p:wipe/>
  </p:transition>
  <p:timing>
    <p:tnLst>
      <p:par>
        <p:cTn id="1" dur="indefinite" restart="never" nodeType="tmRoot"/>
      </p:par>
    </p:tnLst>
  </p:timing>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43545</TotalTime>
  <Words>10387</Words>
  <Application>Microsoft Office PowerPoint</Application>
  <PresentationFormat>ユーザー設定</PresentationFormat>
  <Paragraphs>1224</Paragraphs>
  <Slides>115</Slides>
  <Notes>15</Notes>
  <HiddenSlides>0</HiddenSlides>
  <MMClips>0</MMClips>
  <ScaleCrop>false</ScaleCrop>
  <HeadingPairs>
    <vt:vector size="4" baseType="variant">
      <vt:variant>
        <vt:lpstr>テーマ</vt:lpstr>
      </vt:variant>
      <vt:variant>
        <vt:i4>4</vt:i4>
      </vt:variant>
      <vt:variant>
        <vt:lpstr>スライド タイトル</vt:lpstr>
      </vt:variant>
      <vt:variant>
        <vt:i4>115</vt:i4>
      </vt:variant>
    </vt:vector>
  </HeadingPairs>
  <TitlesOfParts>
    <vt:vector size="119" baseType="lpstr">
      <vt:lpstr>Title</vt:lpstr>
      <vt:lpstr>No Decoration</vt:lpstr>
      <vt:lpstr>Contents</vt:lpstr>
      <vt:lpstr>1_Contents</vt:lpstr>
      <vt:lpstr>PowerPoint プレゼンテーション</vt:lpstr>
      <vt:lpstr>SIRIUS</vt:lpstr>
      <vt:lpstr>WELCOME!</vt:lpstr>
      <vt:lpstr>PowerPoint プレゼンテーション</vt:lpstr>
      <vt:lpstr>PowerPoint プレゼンテーション</vt:lpstr>
      <vt:lpstr>INTRODUCTION</vt:lpstr>
      <vt:lpstr>AGENDA</vt:lpstr>
      <vt:lpstr>TIMELINE</vt:lpstr>
      <vt:lpstr>HELLO,</vt:lpstr>
      <vt:lpstr>JONI DEROUCHIE</vt:lpstr>
      <vt:lpstr>ABOUT US</vt:lpstr>
      <vt:lpstr>VISION</vt:lpstr>
      <vt:lpstr>PowerPoint プレゼンテーション</vt:lpstr>
      <vt:lpstr>PowerPoint プレゼンテーション</vt:lpstr>
      <vt:lpstr>WHERE WE ARE GOING</vt:lpstr>
      <vt:lpstr>PowerPoint プレゼンテーション</vt:lpstr>
      <vt:lpstr>DON’T LOOK BACK</vt:lpstr>
      <vt:lpstr>PowerPoint プレゼンテーション</vt:lpstr>
      <vt:lpstr>OUR SERVICES</vt:lpstr>
      <vt:lpstr>PRODUCTS</vt:lpstr>
      <vt:lpstr>OTHER SERVICES</vt:lpstr>
      <vt:lpstr>KEY PERSON</vt:lpstr>
      <vt:lpstr>OUR AWESOME MEMBERS</vt:lpstr>
      <vt:lpstr>OUR AWESOME MEMBERS</vt:lpstr>
      <vt:lpstr>PowerPoint プレゼンテーション</vt:lpstr>
      <vt:lpstr>PowerPoint プレゼンテーション</vt:lpstr>
      <vt:lpstr>PowerPoint プレゼンテーション</vt:lpstr>
      <vt:lpstr>OUR PARTNERS</vt:lpstr>
      <vt:lpstr>OUR WAY TO CREATE A PRODUCT</vt:lpstr>
      <vt:lpstr>PowerPoint プレゼンテーション</vt:lpstr>
      <vt:lpstr>PURPOSE AND GOAL</vt:lpstr>
      <vt:lpstr>PowerPoint プレゼンテーション</vt:lpstr>
      <vt:lpstr>OUR PORTFOLIO</vt:lpstr>
      <vt:lpstr>VIRTUAL AND REAL</vt:lpstr>
      <vt:lpstr>PowerPoint プレゼンテーション</vt:lpstr>
      <vt:lpstr>PowerPoint プレゼンテーション</vt:lpstr>
      <vt:lpstr>OUR PROJECTS</vt:lpstr>
      <vt:lpstr>PowerPoint プレゼンテーション</vt:lpstr>
      <vt:lpstr>OUR PROJECTS</vt:lpstr>
      <vt:lpstr>PowerPoint プレゼンテーション</vt:lpstr>
      <vt:lpstr>PRODUCT DESIGN</vt:lpstr>
      <vt:lpstr>PowerPoint プレゼンテーション</vt:lpstr>
      <vt:lpstr>PowerPoint プレゼンテーション</vt:lpstr>
      <vt:lpstr>PowerPoint プレゼンテーション</vt:lpstr>
      <vt:lpstr>NEW PROPOSAL</vt:lpstr>
      <vt:lpstr>CONCEPT</vt:lpstr>
      <vt:lpstr>PowerPoint プレゼンテーション</vt:lpstr>
      <vt:lpstr>PowerPoint プレゼンテーション</vt:lpstr>
      <vt:lpstr>3 PILLARS</vt:lpstr>
      <vt:lpstr>3 IMPORTANT KEYWORDS</vt:lpstr>
      <vt:lpstr>PowerPoint プレゼンテーション</vt:lpstr>
      <vt:lpstr>BACKEND</vt:lpstr>
      <vt:lpstr>PowerPoint プレゼンテーション</vt:lpstr>
      <vt:lpstr>PowerPoint プレゼンテーション</vt:lpstr>
      <vt:lpstr>SWOT ANALYSIS</vt:lpstr>
      <vt:lpstr>5 IMPORTANT POINTS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SOCIAL DATA NETWORK</vt:lpstr>
      <vt:lpstr>YOUR CONTENTS ARE WORTH</vt:lpstr>
      <vt:lpstr>PowerPoint プレゼンテーション</vt:lpstr>
      <vt:lpstr>ANALYSIS</vt:lpstr>
      <vt:lpstr>MARKETING GOALS</vt:lpstr>
      <vt:lpstr>PRINCIPLES OF MARKETING</vt:lpstr>
      <vt:lpstr>STEPS TO IMPROVE OURSELVES</vt:lpstr>
      <vt:lpstr>PowerPoint プレゼンテーション</vt:lpstr>
      <vt:lpstr>OLD SYSTEM WASTES COSTS</vt:lpstr>
      <vt:lpstr>SMOOTH &amp; SIMPLE LOOP</vt:lpstr>
      <vt:lpstr>6 LAYERS</vt:lpstr>
      <vt:lpstr>4 WAYS TO SOLVE OUR PROBLEMS</vt:lpstr>
      <vt:lpstr>4 POINTS</vt:lpstr>
      <vt:lpstr>4 POINTS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INCOME CHANGES</vt:lpstr>
      <vt:lpstr>MONTHLY SALES OF MOBILE APPS</vt:lpstr>
      <vt:lpstr>PowerPoint プレゼンテーション</vt:lpstr>
      <vt:lpstr>SALSES DETAILS</vt:lpstr>
      <vt:lpstr>SALSES DETAILS</vt:lpstr>
      <vt:lpstr>SALES HISTORY</vt:lpstr>
      <vt:lpstr>WE WILL NEVER STOP</vt:lpstr>
      <vt:lpstr>FEEDBACK FROM USERS</vt:lpstr>
      <vt:lpstr>CUSTOMER REVIEWS</vt:lpstr>
      <vt:lpstr>FEEDBACK POINTS</vt:lpstr>
      <vt:lpstr>3 NEW OPTIONS</vt:lpstr>
      <vt:lpstr>4 NEW OPTIONS</vt:lpstr>
      <vt:lpstr>COMPARISON TABLE</vt:lpstr>
      <vt:lpstr>COMPARISON TABLE OF PRODUCTS</vt:lpstr>
      <vt:lpstr>NEXT STEP</vt:lpstr>
      <vt:lpstr>OUR NEXT APPROACH</vt:lpstr>
      <vt:lpstr>PowerPoint プレゼンテーション</vt:lpstr>
      <vt:lpstr>PowerPoint プレゼンテーション</vt:lpstr>
      <vt:lpstr>2x2 IMAGES</vt:lpstr>
      <vt:lpstr>2x3 IMAGES</vt:lpstr>
      <vt:lpstr>PowerPoint プレゼンテーション</vt:lpstr>
      <vt:lpstr>PowerPoint プレゼンテーション</vt:lpstr>
      <vt:lpstr>KEY TAKEAWAYS</vt:lpstr>
      <vt:lpstr>KEY TAKEAWAYS</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Jun</cp:lastModifiedBy>
  <cp:revision>716</cp:revision>
  <dcterms:created xsi:type="dcterms:W3CDTF">2015-01-09T17:56:04Z</dcterms:created>
  <dcterms:modified xsi:type="dcterms:W3CDTF">2015-06-01T20:17:03Z</dcterms:modified>
</cp:coreProperties>
</file>