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98"/>
  </p:notesMasterIdLst>
  <p:sldIdLst>
    <p:sldId id="362" r:id="rId4"/>
    <p:sldId id="363" r:id="rId5"/>
    <p:sldId id="344" r:id="rId6"/>
    <p:sldId id="370" r:id="rId7"/>
    <p:sldId id="371" r:id="rId8"/>
    <p:sldId id="372" r:id="rId9"/>
    <p:sldId id="369" r:id="rId10"/>
    <p:sldId id="357" r:id="rId11"/>
    <p:sldId id="326" r:id="rId12"/>
    <p:sldId id="265" r:id="rId13"/>
    <p:sldId id="367" r:id="rId14"/>
    <p:sldId id="368" r:id="rId15"/>
    <p:sldId id="262" r:id="rId16"/>
    <p:sldId id="268" r:id="rId17"/>
    <p:sldId id="267" r:id="rId18"/>
    <p:sldId id="266" r:id="rId19"/>
    <p:sldId id="271" r:id="rId20"/>
    <p:sldId id="272" r:id="rId21"/>
    <p:sldId id="356" r:id="rId22"/>
    <p:sldId id="275" r:id="rId23"/>
    <p:sldId id="274" r:id="rId24"/>
    <p:sldId id="313" r:id="rId25"/>
    <p:sldId id="315" r:id="rId26"/>
    <p:sldId id="317" r:id="rId27"/>
    <p:sldId id="329" r:id="rId28"/>
    <p:sldId id="276" r:id="rId29"/>
    <p:sldId id="277" r:id="rId30"/>
    <p:sldId id="278" r:id="rId31"/>
    <p:sldId id="279" r:id="rId32"/>
    <p:sldId id="280" r:id="rId33"/>
    <p:sldId id="281" r:id="rId34"/>
    <p:sldId id="359" r:id="rId35"/>
    <p:sldId id="282" r:id="rId36"/>
    <p:sldId id="283" r:id="rId37"/>
    <p:sldId id="300" r:id="rId38"/>
    <p:sldId id="331" r:id="rId39"/>
    <p:sldId id="293" r:id="rId40"/>
    <p:sldId id="286" r:id="rId41"/>
    <p:sldId id="294" r:id="rId42"/>
    <p:sldId id="290" r:id="rId43"/>
    <p:sldId id="295" r:id="rId44"/>
    <p:sldId id="291" r:id="rId45"/>
    <p:sldId id="297" r:id="rId46"/>
    <p:sldId id="292" r:id="rId47"/>
    <p:sldId id="296" r:id="rId48"/>
    <p:sldId id="320" r:id="rId49"/>
    <p:sldId id="321" r:id="rId50"/>
    <p:sldId id="332" r:id="rId51"/>
    <p:sldId id="322" r:id="rId52"/>
    <p:sldId id="325" r:id="rId53"/>
    <p:sldId id="323" r:id="rId54"/>
    <p:sldId id="324" r:id="rId55"/>
    <p:sldId id="287" r:id="rId56"/>
    <p:sldId id="355" r:id="rId57"/>
    <p:sldId id="352" r:id="rId58"/>
    <p:sldId id="327" r:id="rId59"/>
    <p:sldId id="288" r:id="rId60"/>
    <p:sldId id="299" r:id="rId61"/>
    <p:sldId id="298" r:id="rId62"/>
    <p:sldId id="301" r:id="rId63"/>
    <p:sldId id="303" r:id="rId64"/>
    <p:sldId id="306" r:id="rId65"/>
    <p:sldId id="304" r:id="rId66"/>
    <p:sldId id="308" r:id="rId67"/>
    <p:sldId id="302" r:id="rId68"/>
    <p:sldId id="310" r:id="rId69"/>
    <p:sldId id="305" r:id="rId70"/>
    <p:sldId id="309" r:id="rId71"/>
    <p:sldId id="311" r:id="rId72"/>
    <p:sldId id="312" r:id="rId73"/>
    <p:sldId id="307" r:id="rId74"/>
    <p:sldId id="314" r:id="rId75"/>
    <p:sldId id="318" r:id="rId76"/>
    <p:sldId id="319" r:id="rId77"/>
    <p:sldId id="333" r:id="rId78"/>
    <p:sldId id="334" r:id="rId79"/>
    <p:sldId id="335" r:id="rId80"/>
    <p:sldId id="336" r:id="rId81"/>
    <p:sldId id="337" r:id="rId82"/>
    <p:sldId id="338" r:id="rId83"/>
    <p:sldId id="351" r:id="rId84"/>
    <p:sldId id="339" r:id="rId85"/>
    <p:sldId id="366" r:id="rId86"/>
    <p:sldId id="340" r:id="rId87"/>
    <p:sldId id="341" r:id="rId88"/>
    <p:sldId id="342" r:id="rId89"/>
    <p:sldId id="343" r:id="rId90"/>
    <p:sldId id="345" r:id="rId91"/>
    <p:sldId id="348" r:id="rId92"/>
    <p:sldId id="346" r:id="rId93"/>
    <p:sldId id="347" r:id="rId94"/>
    <p:sldId id="354" r:id="rId95"/>
    <p:sldId id="349" r:id="rId96"/>
    <p:sldId id="350" r:id="rId97"/>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95" autoAdjust="0"/>
    <p:restoredTop sz="84470" autoAdjust="0"/>
  </p:normalViewPr>
  <p:slideViewPr>
    <p:cSldViewPr snapToGrid="0">
      <p:cViewPr>
        <p:scale>
          <a:sx n="66" d="100"/>
          <a:sy n="66" d="100"/>
        </p:scale>
        <p:origin x="-320" y="528"/>
      </p:cViewPr>
      <p:guideLst>
        <p:guide orient="horz" pos="3238"/>
        <p:guide pos="5759"/>
      </p:guideLst>
    </p:cSldViewPr>
  </p:slideViewPr>
  <p:notesTextViewPr>
    <p:cViewPr>
      <p:scale>
        <a:sx n="1" d="1"/>
        <a:sy n="1" d="1"/>
      </p:scale>
      <p:origin x="0" y="0"/>
    </p:cViewPr>
  </p:notesTextViewPr>
  <p:sorterViewPr>
    <p:cViewPr>
      <p:scale>
        <a:sx n="100" d="100"/>
        <a:sy n="100" d="100"/>
      </p:scale>
      <p:origin x="0" y="48368"/>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heme" Target="theme/theme1.xml"/><Relationship Id="rId10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notesMaster" Target="notesMasters/notesMaster1.xml"/><Relationship Id="rId9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viewProps" Target="viewProps.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harts/_rels/chart1.xml.rels><?xml version="1.0" encoding="UTF-8" standalone="yes"?>
<Relationships xmlns="http://schemas.openxmlformats.org/package/2006/relationships"><Relationship Id="rId1" Type="http://schemas.openxmlformats.org/officeDocument/2006/relationships/package" Target="../embeddings/Foglio_di_lavoro_di_Microsoft_Excel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Foglio_di_lavoro_di_Microsoft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Foglio_di_lavoro_di_Microsoft_Excel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it-IT"/>
  <c:roundedCorners val="0"/>
  <c:style val="18"/>
  <c:chart>
    <c:autoTitleDeleted val="1"/>
    <c:plotArea>
      <c:layout>
        <c:manualLayout>
          <c:layoutTarget val="inner"/>
          <c:xMode val="edge"/>
          <c:yMode val="edge"/>
          <c:x val="0.122575497606747"/>
          <c:y val="0.0968817896319647"/>
          <c:w val="0.860022623988509"/>
          <c:h val="0.79659619847832"/>
        </c:manualLayout>
      </c:layout>
      <c:barChart>
        <c:barDir val="col"/>
        <c:grouping val="clustered"/>
        <c:varyColors val="0"/>
        <c:ser>
          <c:idx val="0"/>
          <c:order val="0"/>
          <c:tx>
            <c:strRef>
              <c:f>Sheet1!$A$2</c:f>
            </c:strRef>
          </c:tx>
          <c:spPr>
            <a:solidFill>
              <a:schemeClr val="accent1"/>
            </a:solidFill>
            <a:ln w="12700" cap="flat">
              <a:noFill/>
              <a:miter lim="400000"/>
            </a:ln>
            <a:effectLst/>
          </c:spPr>
          <c:invertIfNegative val="0"/>
          <c:cat>
            <c:strRef>
              <c:f>Sheet1!$B$1:$Y$1</c:f>
              <c:strCache>
                <c:ptCount val="24"/>
                <c:pt idx="0">
                  <c:v>Jul'08</c:v>
                </c:pt>
                <c:pt idx="1">
                  <c:v>Sep‘08</c:v>
                </c:pt>
                <c:pt idx="2">
                  <c:v>Apr'09</c:v>
                </c:pt>
                <c:pt idx="3">
                  <c:v>Jun'09</c:v>
                </c:pt>
                <c:pt idx="4">
                  <c:v>Nov'09</c:v>
                </c:pt>
                <c:pt idx="5">
                  <c:v>Mar'10</c:v>
                </c:pt>
                <c:pt idx="6">
                  <c:v>Jun'10</c:v>
                </c:pt>
                <c:pt idx="7">
                  <c:v>Oct'10</c:v>
                </c:pt>
                <c:pt idx="8">
                  <c:v>Jan'11</c:v>
                </c:pt>
                <c:pt idx="9">
                  <c:v>Jun'11</c:v>
                </c:pt>
                <c:pt idx="10">
                  <c:v>Oct'11</c:v>
                </c:pt>
                <c:pt idx="11">
                  <c:v>Mar'12</c:v>
                </c:pt>
                <c:pt idx="12">
                  <c:v>Jun'12</c:v>
                </c:pt>
                <c:pt idx="13">
                  <c:v>Sep'12</c:v>
                </c:pt>
                <c:pt idx="14">
                  <c:v>Jan'13</c:v>
                </c:pt>
                <c:pt idx="15">
                  <c:v>May'13</c:v>
                </c:pt>
                <c:pt idx="16">
                  <c:v>Jun'13</c:v>
                </c:pt>
                <c:pt idx="17">
                  <c:v>Oct'13</c:v>
                </c:pt>
                <c:pt idx="18">
                  <c:v>Jun'14</c:v>
                </c:pt>
                <c:pt idx="19">
                  <c:v>Sep'14</c:v>
                </c:pt>
                <c:pt idx="20">
                  <c:v>Jan'15</c:v>
                </c:pt>
                <c:pt idx="21">
                  <c:v>Jun'15</c:v>
                </c:pt>
                <c:pt idx="22">
                  <c:v>Jun'16</c:v>
                </c:pt>
                <c:pt idx="23">
                  <c:v>Jan'17</c:v>
                </c:pt>
              </c:strCache>
            </c:strRef>
          </c:cat>
          <c:val>
            <c:numRef>
              <c:f>Sheet1!$B$2:$Y$2</c:f>
              <c:numCache>
                <c:formatCode>General</c:formatCode>
                <c:ptCount val="24"/>
                <c:pt idx="0">
                  <c:v>800.0</c:v>
                </c:pt>
                <c:pt idx="1">
                  <c:v>3000.0</c:v>
                </c:pt>
                <c:pt idx="2">
                  <c:v>35000.0</c:v>
                </c:pt>
                <c:pt idx="3">
                  <c:v>65000.0</c:v>
                </c:pt>
                <c:pt idx="4">
                  <c:v>100000.0</c:v>
                </c:pt>
                <c:pt idx="5">
                  <c:v>150000.0</c:v>
                </c:pt>
                <c:pt idx="6">
                  <c:v>225000.0</c:v>
                </c:pt>
                <c:pt idx="7">
                  <c:v>300000.0</c:v>
                </c:pt>
                <c:pt idx="8">
                  <c:v>350000.0</c:v>
                </c:pt>
                <c:pt idx="9">
                  <c:v>425000.0</c:v>
                </c:pt>
                <c:pt idx="10">
                  <c:v>500000.0</c:v>
                </c:pt>
                <c:pt idx="11">
                  <c:v>585000.0</c:v>
                </c:pt>
                <c:pt idx="12">
                  <c:v>650000.0</c:v>
                </c:pt>
                <c:pt idx="13">
                  <c:v>700000.0</c:v>
                </c:pt>
                <c:pt idx="14">
                  <c:v>800000.0</c:v>
                </c:pt>
                <c:pt idx="15">
                  <c:v>850000.0</c:v>
                </c:pt>
                <c:pt idx="16">
                  <c:v>900000.0</c:v>
                </c:pt>
                <c:pt idx="17">
                  <c:v>1.0E6</c:v>
                </c:pt>
                <c:pt idx="18">
                  <c:v>1.2E6</c:v>
                </c:pt>
                <c:pt idx="19">
                  <c:v>1.3E6</c:v>
                </c:pt>
                <c:pt idx="20">
                  <c:v>1.4E6</c:v>
                </c:pt>
                <c:pt idx="21">
                  <c:v>1.5E6</c:v>
                </c:pt>
                <c:pt idx="22">
                  <c:v>2.0E6</c:v>
                </c:pt>
                <c:pt idx="23">
                  <c:v>2.2E6</c:v>
                </c:pt>
              </c:numCache>
            </c:numRef>
          </c:val>
        </c:ser>
        <c:dLbls>
          <c:showLegendKey val="0"/>
          <c:showVal val="0"/>
          <c:showCatName val="0"/>
          <c:showSerName val="0"/>
          <c:showPercent val="0"/>
          <c:showBubbleSize val="0"/>
        </c:dLbls>
        <c:gapWidth val="50"/>
        <c:overlap val="-10"/>
        <c:axId val="-2074573920"/>
        <c:axId val="-2074720720"/>
      </c:barChart>
      <c:catAx>
        <c:axId val="-207457392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1000" b="0" i="0" u="none" strike="noStrike">
                <a:solidFill>
                  <a:srgbClr val="000000"/>
                </a:solidFill>
                <a:latin typeface="Helvetica Neue"/>
              </a:defRPr>
            </a:pPr>
            <a:endParaRPr lang="it-IT"/>
          </a:p>
        </c:txPr>
        <c:crossAx val="-2074720720"/>
        <c:crosses val="autoZero"/>
        <c:auto val="1"/>
        <c:lblAlgn val="ctr"/>
        <c:lblOffset val="100"/>
        <c:noMultiLvlLbl val="1"/>
      </c:catAx>
      <c:valAx>
        <c:axId val="-2074720720"/>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200" b="0" i="0" u="none" strike="noStrike">
                <a:solidFill>
                  <a:srgbClr val="000000"/>
                </a:solidFill>
                <a:latin typeface="Helvetica Neue"/>
              </a:defRPr>
            </a:pPr>
            <a:endParaRPr lang="it-IT"/>
          </a:p>
        </c:txPr>
        <c:crossAx val="-2074573920"/>
        <c:crosses val="autoZero"/>
        <c:crossBetween val="between"/>
        <c:majorUnit val="750000.0"/>
        <c:minorUnit val="375000.0"/>
      </c:valAx>
      <c:spPr>
        <a:noFill/>
        <a:ln w="12700" cap="flat">
          <a:noFill/>
          <a:miter lim="400000"/>
        </a:ln>
        <a:effectLst/>
      </c:spPr>
    </c:plotArea>
    <c:plotVisOnly val="1"/>
    <c:dispBlanksAs val="gap"/>
    <c:showDLblsOverMax val="1"/>
  </c:chart>
  <c:spPr>
    <a:noFill/>
    <a:ln>
      <a:noFill/>
    </a:ln>
    <a:effectLst/>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2010.0</c:v>
                </c:pt>
                <c:pt idx="1">
                  <c:v>2011.0</c:v>
                </c:pt>
                <c:pt idx="2">
                  <c:v>2012.0</c:v>
                </c:pt>
                <c:pt idx="3">
                  <c:v>2013.0</c:v>
                </c:pt>
                <c:pt idx="4">
                  <c:v>2014.0</c:v>
                </c:pt>
                <c:pt idx="5">
                  <c:v>2015.0</c:v>
                </c:pt>
                <c:pt idx="6">
                  <c:v>2016.0</c:v>
                </c:pt>
                <c:pt idx="7">
                  <c:v>2017.0</c:v>
                </c:pt>
                <c:pt idx="8">
                  <c:v>2018.0</c:v>
                </c:pt>
              </c:numCache>
            </c:numRef>
          </c:cat>
          <c:val>
            <c:numRef>
              <c:f>Sheet1!$B$2:$B$10</c:f>
              <c:numCache>
                <c:formatCode>General</c:formatCode>
                <c:ptCount val="9"/>
                <c:pt idx="0">
                  <c:v>99.0</c:v>
                </c:pt>
                <c:pt idx="1">
                  <c:v>100.0</c:v>
                </c:pt>
                <c:pt idx="2">
                  <c:v>105.0</c:v>
                </c:pt>
                <c:pt idx="3">
                  <c:v>120.0</c:v>
                </c:pt>
                <c:pt idx="4">
                  <c:v>160.0</c:v>
                </c:pt>
                <c:pt idx="5">
                  <c:v>155.0</c:v>
                </c:pt>
                <c:pt idx="6">
                  <c:v>159.0</c:v>
                </c:pt>
                <c:pt idx="7">
                  <c:v>180.0</c:v>
                </c:pt>
                <c:pt idx="8">
                  <c:v>201.0</c:v>
                </c:pt>
              </c:numCache>
            </c:numRef>
          </c:val>
          <c:smooth val="0"/>
          <c:extLst xmlns:c16r2="http://schemas.microsoft.com/office/drawing/2015/06/chart">
            <c:ext xmlns:c16="http://schemas.microsoft.com/office/drawing/2014/chart" uri="{C3380CC4-5D6E-409C-BE32-E72D297353CC}">
              <c16:uniqueId val="{00000000-90A0-4EBA-944F-FFEC8BCC35CF}"/>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2010.0</c:v>
                </c:pt>
                <c:pt idx="1">
                  <c:v>2011.0</c:v>
                </c:pt>
                <c:pt idx="2">
                  <c:v>2012.0</c:v>
                </c:pt>
                <c:pt idx="3">
                  <c:v>2013.0</c:v>
                </c:pt>
                <c:pt idx="4">
                  <c:v>2014.0</c:v>
                </c:pt>
                <c:pt idx="5">
                  <c:v>2015.0</c:v>
                </c:pt>
                <c:pt idx="6">
                  <c:v>2016.0</c:v>
                </c:pt>
                <c:pt idx="7">
                  <c:v>2017.0</c:v>
                </c:pt>
                <c:pt idx="8">
                  <c:v>2018.0</c:v>
                </c:pt>
              </c:numCache>
            </c:numRef>
          </c:cat>
          <c:val>
            <c:numRef>
              <c:f>Sheet1!$C$2:$C$10</c:f>
              <c:numCache>
                <c:formatCode>General</c:formatCode>
                <c:ptCount val="9"/>
                <c:pt idx="0">
                  <c:v>156.0</c:v>
                </c:pt>
                <c:pt idx="1">
                  <c:v>145.0</c:v>
                </c:pt>
                <c:pt idx="2">
                  <c:v>132.0</c:v>
                </c:pt>
                <c:pt idx="3">
                  <c:v>102.0</c:v>
                </c:pt>
                <c:pt idx="4">
                  <c:v>112.0</c:v>
                </c:pt>
                <c:pt idx="5">
                  <c:v>123.0</c:v>
                </c:pt>
                <c:pt idx="6">
                  <c:v>145.0</c:v>
                </c:pt>
                <c:pt idx="7">
                  <c:v>152.0</c:v>
                </c:pt>
                <c:pt idx="8">
                  <c:v>120.0</c:v>
                </c:pt>
              </c:numCache>
            </c:numRef>
          </c:val>
          <c:smooth val="0"/>
          <c:extLst xmlns:c16r2="http://schemas.microsoft.com/office/drawing/2015/06/chart">
            <c:ext xmlns:c16="http://schemas.microsoft.com/office/drawing/2014/chart" uri="{C3380CC4-5D6E-409C-BE32-E72D297353CC}">
              <c16:uniqueId val="{00000001-90A0-4EBA-944F-FFEC8BCC35CF}"/>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2010.0</c:v>
                </c:pt>
                <c:pt idx="1">
                  <c:v>2011.0</c:v>
                </c:pt>
                <c:pt idx="2">
                  <c:v>2012.0</c:v>
                </c:pt>
                <c:pt idx="3">
                  <c:v>2013.0</c:v>
                </c:pt>
                <c:pt idx="4">
                  <c:v>2014.0</c:v>
                </c:pt>
                <c:pt idx="5">
                  <c:v>2015.0</c:v>
                </c:pt>
                <c:pt idx="6">
                  <c:v>2016.0</c:v>
                </c:pt>
                <c:pt idx="7">
                  <c:v>2017.0</c:v>
                </c:pt>
                <c:pt idx="8">
                  <c:v>2018.0</c:v>
                </c:pt>
              </c:numCache>
            </c:numRef>
          </c:cat>
          <c:val>
            <c:numRef>
              <c:f>Sheet1!$D$2:$D$10</c:f>
              <c:numCache>
                <c:formatCode>General</c:formatCode>
                <c:ptCount val="9"/>
                <c:pt idx="0">
                  <c:v>195.0</c:v>
                </c:pt>
                <c:pt idx="1">
                  <c:v>185.0</c:v>
                </c:pt>
                <c:pt idx="2">
                  <c:v>175.0</c:v>
                </c:pt>
                <c:pt idx="3">
                  <c:v>146.0</c:v>
                </c:pt>
                <c:pt idx="4">
                  <c:v>120.0</c:v>
                </c:pt>
                <c:pt idx="5">
                  <c:v>110.0</c:v>
                </c:pt>
                <c:pt idx="6">
                  <c:v>99.0</c:v>
                </c:pt>
                <c:pt idx="7">
                  <c:v>106.0</c:v>
                </c:pt>
                <c:pt idx="8">
                  <c:v>152.0</c:v>
                </c:pt>
              </c:numCache>
            </c:numRef>
          </c:val>
          <c:smooth val="0"/>
          <c:extLst xmlns:c16r2="http://schemas.microsoft.com/office/drawing/2015/06/chart">
            <c:ext xmlns:c16="http://schemas.microsoft.com/office/drawing/2014/chart" uri="{C3380CC4-5D6E-409C-BE32-E72D297353CC}">
              <c16:uniqueId val="{00000002-90A0-4EBA-944F-FFEC8BCC35CF}"/>
            </c:ext>
          </c:extLst>
        </c:ser>
        <c:dLbls>
          <c:showLegendKey val="0"/>
          <c:showVal val="0"/>
          <c:showCatName val="0"/>
          <c:showSerName val="0"/>
          <c:showPercent val="0"/>
          <c:showBubbleSize val="0"/>
        </c:dLbls>
        <c:marker val="1"/>
        <c:smooth val="0"/>
        <c:axId val="-2072834976"/>
        <c:axId val="-2063387344"/>
      </c:lineChart>
      <c:catAx>
        <c:axId val="-2072834976"/>
        <c:scaling>
          <c:orientation val="minMax"/>
        </c:scaling>
        <c:delete val="0"/>
        <c:axPos val="b"/>
        <c:numFmt formatCode="General" sourceLinked="1"/>
        <c:majorTickMark val="none"/>
        <c:minorTickMark val="none"/>
        <c:tickLblPos val="nextTo"/>
        <c:spPr>
          <a:ln>
            <a:noFill/>
          </a:ln>
        </c:spPr>
        <c:txPr>
          <a:bodyPr/>
          <a:lstStyle/>
          <a:p>
            <a:pPr>
              <a:defRPr lang="ja-JP"/>
            </a:pPr>
            <a:endParaRPr lang="it-IT"/>
          </a:p>
        </c:txPr>
        <c:crossAx val="-2063387344"/>
        <c:crosses val="autoZero"/>
        <c:auto val="1"/>
        <c:lblAlgn val="ctr"/>
        <c:lblOffset val="100"/>
        <c:noMultiLvlLbl val="0"/>
      </c:catAx>
      <c:valAx>
        <c:axId val="-2063387344"/>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it-IT"/>
          </a:p>
        </c:txPr>
        <c:crossAx val="-2072834976"/>
        <c:crosses val="autoZero"/>
        <c:crossBetween val="between"/>
      </c:valAx>
      <c:spPr>
        <a:ln w="31750">
          <a:noFill/>
        </a:ln>
      </c:spPr>
    </c:plotArea>
    <c:legend>
      <c:legendPos val="b"/>
      <c:layout/>
      <c:overlay val="0"/>
      <c:txPr>
        <a:bodyPr/>
        <a:lstStyle/>
        <a:p>
          <a:pPr>
            <a:defRPr lang="ja-JP"/>
          </a:pPr>
          <a:endParaRPr lang="it-IT"/>
        </a:p>
      </c:txPr>
    </c:legend>
    <c:plotVisOnly val="1"/>
    <c:dispBlanksAs val="gap"/>
    <c:showDLblsOverMax val="0"/>
  </c:chart>
  <c:txPr>
    <a:bodyPr/>
    <a:lstStyle/>
    <a:p>
      <a:pPr>
        <a:defRPr sz="1800"/>
      </a:pPr>
      <a:endParaRPr lang="it-I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356.0</c:v>
                </c:pt>
                <c:pt idx="1">
                  <c:v>256.0</c:v>
                </c:pt>
                <c:pt idx="2">
                  <c:v>289.0</c:v>
                </c:pt>
                <c:pt idx="3">
                  <c:v>206.0</c:v>
                </c:pt>
                <c:pt idx="4">
                  <c:v>256.0</c:v>
                </c:pt>
                <c:pt idx="5">
                  <c:v>365.0</c:v>
                </c:pt>
                <c:pt idx="6">
                  <c:v>378.0</c:v>
                </c:pt>
                <c:pt idx="7">
                  <c:v>346.0</c:v>
                </c:pt>
                <c:pt idx="8">
                  <c:v>432.0</c:v>
                </c:pt>
                <c:pt idx="9">
                  <c:v>469.0</c:v>
                </c:pt>
                <c:pt idx="10">
                  <c:v>501.0</c:v>
                </c:pt>
                <c:pt idx="11">
                  <c:v>521.0</c:v>
                </c:pt>
              </c:numCache>
            </c:numRef>
          </c:val>
          <c:extLst xmlns:c16r2="http://schemas.microsoft.com/office/drawing/2015/06/chart">
            <c:ext xmlns:c16="http://schemas.microsoft.com/office/drawing/2014/chart" uri="{C3380CC4-5D6E-409C-BE32-E72D297353CC}">
              <c16:uniqueId val="{00000000-470E-4761-B84E-719CDCFCC624}"/>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201.0</c:v>
                </c:pt>
                <c:pt idx="1">
                  <c:v>223.0</c:v>
                </c:pt>
                <c:pt idx="2">
                  <c:v>212.0</c:v>
                </c:pt>
                <c:pt idx="3">
                  <c:v>256.0</c:v>
                </c:pt>
                <c:pt idx="4">
                  <c:v>245.0</c:v>
                </c:pt>
                <c:pt idx="5">
                  <c:v>236.0</c:v>
                </c:pt>
                <c:pt idx="6">
                  <c:v>212.0</c:v>
                </c:pt>
                <c:pt idx="7">
                  <c:v>256.0</c:v>
                </c:pt>
                <c:pt idx="8">
                  <c:v>269.0</c:v>
                </c:pt>
                <c:pt idx="9">
                  <c:v>289.0</c:v>
                </c:pt>
                <c:pt idx="10">
                  <c:v>301.0</c:v>
                </c:pt>
                <c:pt idx="11">
                  <c:v>356.0</c:v>
                </c:pt>
              </c:numCache>
            </c:numRef>
          </c:val>
          <c:extLst xmlns:c16r2="http://schemas.microsoft.com/office/drawing/2015/06/chart">
            <c:ext xmlns:c16="http://schemas.microsoft.com/office/drawing/2014/chart" uri="{C3380CC4-5D6E-409C-BE32-E72D297353CC}">
              <c16:uniqueId val="{00000001-470E-4761-B84E-719CDCFCC624}"/>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109.0</c:v>
                </c:pt>
                <c:pt idx="1">
                  <c:v>105.0</c:v>
                </c:pt>
                <c:pt idx="2">
                  <c:v>120.0</c:v>
                </c:pt>
                <c:pt idx="3">
                  <c:v>130.0</c:v>
                </c:pt>
                <c:pt idx="4">
                  <c:v>156.0</c:v>
                </c:pt>
                <c:pt idx="5">
                  <c:v>159.0</c:v>
                </c:pt>
                <c:pt idx="6">
                  <c:v>167.0</c:v>
                </c:pt>
                <c:pt idx="7">
                  <c:v>189.0</c:v>
                </c:pt>
                <c:pt idx="8">
                  <c:v>156.0</c:v>
                </c:pt>
                <c:pt idx="9">
                  <c:v>120.0</c:v>
                </c:pt>
                <c:pt idx="10">
                  <c:v>168.0</c:v>
                </c:pt>
                <c:pt idx="11">
                  <c:v>190.0</c:v>
                </c:pt>
              </c:numCache>
            </c:numRef>
          </c:val>
          <c:extLst xmlns:c16r2="http://schemas.microsoft.com/office/drawing/2015/06/chart">
            <c:ext xmlns:c16="http://schemas.microsoft.com/office/drawing/2014/chart" uri="{C3380CC4-5D6E-409C-BE32-E72D297353CC}">
              <c16:uniqueId val="{00000002-470E-4761-B84E-719CDCFCC624}"/>
            </c:ext>
          </c:extLst>
        </c:ser>
        <c:dLbls>
          <c:showLegendKey val="0"/>
          <c:showVal val="0"/>
          <c:showCatName val="0"/>
          <c:showSerName val="0"/>
          <c:showPercent val="0"/>
          <c:showBubbleSize val="0"/>
        </c:dLbls>
        <c:axId val="2143915168"/>
        <c:axId val="2143918704"/>
      </c:areaChart>
      <c:catAx>
        <c:axId val="2143915168"/>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it-IT"/>
          </a:p>
        </c:txPr>
        <c:crossAx val="2143918704"/>
        <c:crosses val="autoZero"/>
        <c:auto val="1"/>
        <c:lblAlgn val="ctr"/>
        <c:lblOffset val="100"/>
        <c:noMultiLvlLbl val="0"/>
      </c:catAx>
      <c:valAx>
        <c:axId val="2143918704"/>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it-IT"/>
          </a:p>
        </c:txPr>
        <c:crossAx val="2143915168"/>
        <c:crosses val="autoZero"/>
        <c:crossBetween val="midCat"/>
      </c:valAx>
      <c:spPr>
        <a:ln>
          <a:noFill/>
        </a:ln>
      </c:spPr>
    </c:plotArea>
    <c:legend>
      <c:legendPos val="t"/>
      <c:layout/>
      <c:overlay val="0"/>
      <c:txPr>
        <a:bodyPr/>
        <a:lstStyle/>
        <a:p>
          <a:pPr>
            <a:defRPr lang="ja-JP"/>
          </a:pPr>
          <a:endParaRPr lang="it-IT"/>
        </a:p>
      </c:txPr>
    </c:legend>
    <c:plotVisOnly val="1"/>
    <c:dispBlanksAs val="zero"/>
    <c:showDLblsOverMax val="0"/>
  </c:chart>
  <c:txPr>
    <a:bodyPr/>
    <a:lstStyle/>
    <a:p>
      <a:pPr>
        <a:defRPr sz="1800"/>
      </a:pPr>
      <a:endParaRPr lang="it-IT"/>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0.48379</cdr:x>
      <cdr:y>0.08528</cdr:y>
    </cdr:from>
    <cdr:to>
      <cdr:x>0.5618</cdr:x>
      <cdr:y>0.2096</cdr:y>
    </cdr:to>
    <cdr:sp macro="" textlink="">
      <cdr:nvSpPr>
        <cdr:cNvPr id="2" name="CasellaDiTesto 1"/>
        <cdr:cNvSpPr txBox="1"/>
      </cdr:nvSpPr>
      <cdr:spPr>
        <a:xfrm xmlns:a="http://schemas.openxmlformats.org/drawingml/2006/main">
          <a:off x="5670542" y="62728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it-IT" sz="1100" dirty="0"/>
        </a:p>
      </cdr:txBody>
    </cdr:sp>
  </cdr:relSizeAnchor>
  <cdr:relSizeAnchor xmlns:cdr="http://schemas.openxmlformats.org/drawingml/2006/chartDrawing">
    <cdr:from>
      <cdr:x>0.39834</cdr:x>
      <cdr:y>0.04779</cdr:y>
    </cdr:from>
    <cdr:to>
      <cdr:x>0.47636</cdr:x>
      <cdr:y>0.17211</cdr:y>
    </cdr:to>
    <cdr:sp macro="" textlink="">
      <cdr:nvSpPr>
        <cdr:cNvPr id="3" name="CasellaDiTesto 2"/>
        <cdr:cNvSpPr txBox="1"/>
      </cdr:nvSpPr>
      <cdr:spPr>
        <a:xfrm xmlns:a="http://schemas.openxmlformats.org/drawingml/2006/main">
          <a:off x="4669057" y="351512"/>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it-IT"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2017/7/13</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3</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84</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86</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87</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88</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23</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24</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32</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78</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79</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80</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82</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83</a:t>
            </a:fld>
            <a:endParaRPr kumimoji="1" lang="ja-JP" altLang="en-US"/>
          </a:p>
        </p:txBody>
      </p:sp>
    </p:spTree>
    <p:extLst>
      <p:ext uri="{BB962C8B-B14F-4D97-AF65-F5344CB8AC3E}">
        <p14:creationId xmlns:p14="http://schemas.microsoft.com/office/powerpoint/2010/main" val="75929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png"/><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50.xml"/><Relationship Id="rId20" Type="http://schemas.openxmlformats.org/officeDocument/2006/relationships/slideLayout" Target="../slideLayouts/slideLayout61.xml"/><Relationship Id="rId21" Type="http://schemas.openxmlformats.org/officeDocument/2006/relationships/slideLayout" Target="../slideLayouts/slideLayout62.xml"/><Relationship Id="rId22" Type="http://schemas.openxmlformats.org/officeDocument/2006/relationships/slideLayout" Target="../slideLayouts/slideLayout63.xml"/><Relationship Id="rId23" Type="http://schemas.openxmlformats.org/officeDocument/2006/relationships/slideLayout" Target="../slideLayouts/slideLayout64.xml"/><Relationship Id="rId24" Type="http://schemas.openxmlformats.org/officeDocument/2006/relationships/slideLayout" Target="../slideLayouts/slideLayout65.xml"/><Relationship Id="rId25" Type="http://schemas.openxmlformats.org/officeDocument/2006/relationships/slideLayout" Target="../slideLayouts/slideLayout66.xml"/><Relationship Id="rId26" Type="http://schemas.openxmlformats.org/officeDocument/2006/relationships/slideLayout" Target="../slideLayouts/slideLayout67.xml"/><Relationship Id="rId27" Type="http://schemas.openxmlformats.org/officeDocument/2006/relationships/slideLayout" Target="../slideLayouts/slideLayout68.xml"/><Relationship Id="rId28" Type="http://schemas.openxmlformats.org/officeDocument/2006/relationships/theme" Target="../theme/theme2.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77.xml"/><Relationship Id="rId20" Type="http://schemas.openxmlformats.org/officeDocument/2006/relationships/slideLayout" Target="../slideLayouts/slideLayout88.xml"/><Relationship Id="rId21" Type="http://schemas.openxmlformats.org/officeDocument/2006/relationships/slideLayout" Target="../slideLayouts/slideLayout89.xml"/><Relationship Id="rId22" Type="http://schemas.openxmlformats.org/officeDocument/2006/relationships/slideLayout" Target="../slideLayouts/slideLayout90.xml"/><Relationship Id="rId23" Type="http://schemas.openxmlformats.org/officeDocument/2006/relationships/slideLayout" Target="../slideLayouts/slideLayout91.xml"/><Relationship Id="rId24" Type="http://schemas.openxmlformats.org/officeDocument/2006/relationships/theme" Target="../theme/theme3.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Relationship Id="rId17" Type="http://schemas.openxmlformats.org/officeDocument/2006/relationships/slideLayout" Target="../slideLayouts/slideLayout85.xml"/><Relationship Id="rId18" Type="http://schemas.openxmlformats.org/officeDocument/2006/relationships/slideLayout" Target="../slideLayouts/slideLayout86.xml"/><Relationship Id="rId19" Type="http://schemas.openxmlformats.org/officeDocument/2006/relationships/slideLayout" Target="../slideLayouts/slideLayout87.xml"/><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7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48.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11.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1" Type="http://schemas.openxmlformats.org/officeDocument/2006/relationships/tags" Target="../tags/tag1.xml"/><Relationship Id="rId2"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20.xml"/><Relationship Id="rId2"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62.xml"/><Relationship Id="rId2"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1" Type="http://schemas.openxmlformats.org/officeDocument/2006/relationships/slideLayout" Target="../slideLayouts/slideLayout55.xml"/><Relationship Id="rId2" Type="http://schemas.openxmlformats.org/officeDocument/2006/relationships/image" Target="../media/image4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1" Type="http://schemas.openxmlformats.org/officeDocument/2006/relationships/slideLayout" Target="../slideLayouts/slideLayout33.xml"/><Relationship Id="rId2" Type="http://schemas.openxmlformats.org/officeDocument/2006/relationships/image" Target="../media/image55.png"/></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1" Type="http://schemas.openxmlformats.org/officeDocument/2006/relationships/slideLayout" Target="../slideLayouts/slideLayout32.xml"/><Relationship Id="rId2" Type="http://schemas.openxmlformats.org/officeDocument/2006/relationships/image" Target="../media/image59.png"/></Relationships>
</file>

<file path=ppt/slides/_rels/slide68.xml.rels><?xml version="1.0" encoding="UTF-8" standalone="yes"?>
<Relationships xmlns="http://schemas.openxmlformats.org/package/2006/relationships"><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1" Type="http://schemas.openxmlformats.org/officeDocument/2006/relationships/slideLayout" Target="../slideLayouts/slideLayout34.xml"/><Relationship Id="rId2" Type="http://schemas.openxmlformats.org/officeDocument/2006/relationships/image" Target="../media/image63.png"/></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4.png"/><Relationship Id="rId1" Type="http://schemas.openxmlformats.org/officeDocument/2006/relationships/slideLayout" Target="../slideLayouts/slideLayout35.xml"/><Relationship Id="rId2"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7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1" Type="http://schemas.openxmlformats.org/officeDocument/2006/relationships/slideLayout" Target="../slideLayouts/slideLayout37.xml"/><Relationship Id="rId2" Type="http://schemas.openxmlformats.org/officeDocument/2006/relationships/image" Target="../media/image76.png"/></Relationships>
</file>

<file path=ppt/slides/_rels/slide7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0.xml"/><Relationship Id="rId3" Type="http://schemas.openxmlformats.org/officeDocument/2006/relationships/notesSlide" Target="../notesSlides/notesSlide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xml"/></Relationships>
</file>

<file path=ppt/slides/_rels/slide81.xml.rels><?xml version="1.0" encoding="UTF-8" standalone="yes"?>
<Relationships xmlns="http://schemas.openxmlformats.org/package/2006/relationships"><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1" Type="http://schemas.openxmlformats.org/officeDocument/2006/relationships/slideLayout" Target="../slideLayouts/slideLayout66.xml"/><Relationship Id="rId2" Type="http://schemas.openxmlformats.org/officeDocument/2006/relationships/image" Target="../media/image8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 Id="rId3" Type="http://schemas.openxmlformats.org/officeDocument/2006/relationships/chart" Target="../charts/char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chart" Target="../charts/chart3.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1" Type="http://schemas.openxmlformats.org/officeDocument/2006/relationships/slideLayout" Target="../slideLayouts/slideLayout40.xml"/><Relationship Id="rId2" Type="http://schemas.openxmlformats.org/officeDocument/2006/relationships/notesSlide" Target="../notesSlides/notesSlide13.xml"/></Relationships>
</file>

<file path=ppt/slides/_rels/slide8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9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93.xml.rels><?xml version="1.0" encoding="UTF-8" standalone="yes"?>
<Relationships xmlns="http://schemas.openxmlformats.org/package/2006/relationships"><Relationship Id="rId3" Type="http://schemas.openxmlformats.org/officeDocument/2006/relationships/image" Target="../media/image89.png"/><Relationship Id="rId4" Type="http://schemas.openxmlformats.org/officeDocument/2006/relationships/image" Target="../media/image90.png"/><Relationship Id="rId5" Type="http://schemas.openxmlformats.org/officeDocument/2006/relationships/image" Target="../media/image91.png"/><Relationship Id="rId6" Type="http://schemas.openxmlformats.org/officeDocument/2006/relationships/image" Target="../media/image92.png"/><Relationship Id="rId1" Type="http://schemas.openxmlformats.org/officeDocument/2006/relationships/slideLayout" Target="../slideLayouts/slideLayout65.xml"/><Relationship Id="rId2" Type="http://schemas.openxmlformats.org/officeDocument/2006/relationships/image" Target="../media/image88.png"/></Relationships>
</file>

<file path=ppt/slides/_rels/slide94.xml.rels><?xml version="1.0" encoding="UTF-8" standalone="yes"?>
<Relationships xmlns="http://schemas.openxmlformats.org/package/2006/relationships"><Relationship Id="rId3" Type="http://schemas.openxmlformats.org/officeDocument/2006/relationships/hyperlink" Target="http://dotcolon.net/font/route159/" TargetMode="External"/><Relationship Id="rId4" Type="http://schemas.openxmlformats.org/officeDocument/2006/relationships/hyperlink" Target="https://www.google.com/fonts/specimen/Open+Sans" TargetMode="External"/><Relationship Id="rId5" Type="http://schemas.openxmlformats.org/officeDocument/2006/relationships/hyperlink" Target="http://www.flaticon.com/packs/font-awesome" TargetMode="External"/><Relationship Id="rId6" Type="http://schemas.openxmlformats.org/officeDocument/2006/relationships/hyperlink" Target="http://fontawesome.io/" TargetMode="External"/><Relationship Id="rId7" Type="http://schemas.openxmlformats.org/officeDocument/2006/relationships/hyperlink" Target="http://www.flaticon.com/packs/typicons" TargetMode="External"/><Relationship Id="rId8" Type="http://schemas.openxmlformats.org/officeDocument/2006/relationships/hyperlink" Target="http://www.typicons.com/" TargetMode="External"/><Relationship Id="rId1" Type="http://schemas.openxmlformats.org/officeDocument/2006/relationships/slideLayout" Target="../slideLayouts/slideLayout71.xml"/><Relationship Id="rId2" Type="http://schemas.openxmlformats.org/officeDocument/2006/relationships/hyperlink" Target="http://thepo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76619" y="3194528"/>
            <a:ext cx="15543451" cy="1585999"/>
          </a:xfrm>
        </p:spPr>
        <p:txBody>
          <a:bodyPr/>
          <a:lstStyle/>
          <a:p>
            <a:r>
              <a:rPr lang="it-IT" sz="8800" dirty="0" smtClean="0"/>
              <a:t>Strumenti per il </a:t>
            </a:r>
            <a:r>
              <a:rPr lang="it-IT" sz="8800" dirty="0" err="1" smtClean="0"/>
              <a:t>testing</a:t>
            </a:r>
            <a:r>
              <a:rPr lang="it-IT" sz="8800" dirty="0" smtClean="0"/>
              <a:t> di applicazioni mobile</a:t>
            </a:r>
            <a:endParaRPr lang="it-IT" sz="8800" dirty="0"/>
          </a:p>
        </p:txBody>
      </p:sp>
      <p:sp>
        <p:nvSpPr>
          <p:cNvPr id="3" name="Sottotitolo 2"/>
          <p:cNvSpPr>
            <a:spLocks noGrp="1"/>
          </p:cNvSpPr>
          <p:nvPr>
            <p:ph type="subTitle" idx="1"/>
          </p:nvPr>
        </p:nvSpPr>
        <p:spPr>
          <a:xfrm>
            <a:off x="6278428" y="8528924"/>
            <a:ext cx="5729556" cy="1512168"/>
          </a:xfrm>
        </p:spPr>
        <p:txBody>
          <a:bodyPr>
            <a:normAutofit/>
          </a:bodyPr>
          <a:lstStyle/>
          <a:p>
            <a:r>
              <a:rPr lang="it-IT" dirty="0" smtClean="0"/>
              <a:t>Relatore: Prof </a:t>
            </a:r>
            <a:r>
              <a:rPr lang="it-IT" dirty="0"/>
              <a:t>Filippo </a:t>
            </a:r>
            <a:r>
              <a:rPr lang="it-IT" dirty="0" smtClean="0"/>
              <a:t>Ricca</a:t>
            </a:r>
          </a:p>
          <a:p>
            <a:r>
              <a:rPr lang="pt-BR" dirty="0"/>
              <a:t>ANNO ACCADEMICO 2016 / 2017</a:t>
            </a:r>
          </a:p>
          <a:p>
            <a:endParaRPr lang="it-IT" dirty="0"/>
          </a:p>
        </p:txBody>
      </p:sp>
      <p:sp>
        <p:nvSpPr>
          <p:cNvPr id="4" name="Segnaposto testo 3"/>
          <p:cNvSpPr>
            <a:spLocks noGrp="1"/>
          </p:cNvSpPr>
          <p:nvPr>
            <p:ph type="body" sz="quarter" idx="10"/>
          </p:nvPr>
        </p:nvSpPr>
        <p:spPr>
          <a:xfrm>
            <a:off x="1366342" y="6113190"/>
            <a:ext cx="15553728" cy="864046"/>
          </a:xfrm>
        </p:spPr>
        <p:txBody>
          <a:bodyPr/>
          <a:lstStyle/>
          <a:p>
            <a:r>
              <a:rPr lang="it-IT" dirty="0" smtClean="0"/>
              <a:t>Patuelli</a:t>
            </a:r>
            <a:r>
              <a:rPr lang="it-IT" dirty="0" smtClean="0"/>
              <a:t> Simone</a:t>
            </a:r>
            <a:endParaRPr lang="it-IT" dirty="0"/>
          </a:p>
        </p:txBody>
      </p:sp>
    </p:spTree>
    <p:extLst>
      <p:ext uri="{BB962C8B-B14F-4D97-AF65-F5344CB8AC3E}">
        <p14:creationId xmlns:p14="http://schemas.microsoft.com/office/powerpoint/2010/main" val="1008713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Table of</a:t>
            </a:r>
            <a:br>
              <a:rPr kumimoji="1" lang="en-US" altLang="ja-JP" dirty="0"/>
            </a:br>
            <a:r>
              <a:rPr kumimoji="1" lang="en-US" altLang="ja-JP" dirty="0">
                <a:solidFill>
                  <a:schemeClr val="accent1"/>
                </a:solidFill>
              </a:rPr>
              <a:t>Contents</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a:t>Introduction</a:t>
            </a:r>
            <a:endParaRPr kumimoji="1" lang="ja-JP" altLang="en-US" dirty="0"/>
          </a:p>
        </p:txBody>
      </p:sp>
      <p:sp>
        <p:nvSpPr>
          <p:cNvPr id="11" name="テキスト プレースホルダー 10"/>
          <p:cNvSpPr>
            <a:spLocks noGrp="1"/>
          </p:cNvSpPr>
          <p:nvPr>
            <p:ph type="body" sz="quarter" idx="16"/>
          </p:nvPr>
        </p:nvSpPr>
        <p:spPr/>
        <p:txBody>
          <a:bodyPr/>
          <a:lstStyle/>
          <a:p>
            <a:r>
              <a:rPr kumimoji="1" lang="en-US" altLang="ja-JP" dirty="0"/>
              <a:t>Before starting our presentation</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a:t>Contact Us</a:t>
            </a:r>
            <a:endParaRPr kumimoji="1" lang="ja-JP" altLang="en-US" dirty="0"/>
          </a:p>
        </p:txBody>
      </p:sp>
      <p:sp>
        <p:nvSpPr>
          <p:cNvPr id="13" name="テキスト プレースホルダー 12"/>
          <p:cNvSpPr>
            <a:spLocks noGrp="1"/>
          </p:cNvSpPr>
          <p:nvPr>
            <p:ph type="body" sz="quarter" idx="18"/>
          </p:nvPr>
        </p:nvSpPr>
        <p:spPr/>
        <p:txBody>
          <a:bodyPr/>
          <a:lstStyle/>
          <a:p>
            <a:r>
              <a:rPr kumimoji="1" lang="en-US" altLang="ja-JP" dirty="0"/>
              <a:t>Keep it touch!</a:t>
            </a:r>
            <a:endParaRPr kumimoji="1" lang="ja-JP" altLang="en-US" dirty="0"/>
          </a:p>
        </p:txBody>
      </p:sp>
      <p:sp>
        <p:nvSpPr>
          <p:cNvPr id="14" name="テキスト プレースホルダー 13"/>
          <p:cNvSpPr>
            <a:spLocks noGrp="1"/>
          </p:cNvSpPr>
          <p:nvPr>
            <p:ph type="body" sz="quarter" idx="19"/>
          </p:nvPr>
        </p:nvSpPr>
        <p:spPr/>
        <p:txBody>
          <a:bodyPr/>
          <a:lstStyle/>
          <a:p>
            <a:r>
              <a:rPr kumimoji="1" lang="en-US" altLang="ja-JP" dirty="0"/>
              <a:t>About Us</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What we do</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Our Portfolio</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Our awesome projects</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New Proposal</a:t>
            </a:r>
            <a:endParaRPr kumimoji="1" lang="ja-JP" altLang="en-US" dirty="0"/>
          </a:p>
        </p:txBody>
      </p:sp>
      <p:sp>
        <p:nvSpPr>
          <p:cNvPr id="19" name="テキスト プレースホルダー 18"/>
          <p:cNvSpPr>
            <a:spLocks noGrp="1"/>
          </p:cNvSpPr>
          <p:nvPr>
            <p:ph type="body" sz="quarter" idx="24"/>
          </p:nvPr>
        </p:nvSpPr>
        <p:spPr/>
        <p:txBody>
          <a:bodyPr/>
          <a:lstStyle/>
          <a:p>
            <a:r>
              <a:rPr kumimoji="1" lang="en-US" altLang="ja-JP" dirty="0"/>
              <a:t>Our brand new ideas</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a:t>Analysis</a:t>
            </a:r>
            <a:endParaRPr kumimoji="1" lang="ja-JP" altLang="en-US" dirty="0"/>
          </a:p>
        </p:txBody>
      </p:sp>
      <p:sp>
        <p:nvSpPr>
          <p:cNvPr id="21" name="テキスト プレースホルダー 20"/>
          <p:cNvSpPr>
            <a:spLocks noGrp="1"/>
          </p:cNvSpPr>
          <p:nvPr>
            <p:ph type="body" sz="quarter" idx="26"/>
          </p:nvPr>
        </p:nvSpPr>
        <p:spPr/>
        <p:txBody>
          <a:bodyPr/>
          <a:lstStyle/>
          <a:p>
            <a:r>
              <a:rPr kumimoji="1" lang="en-US" altLang="ja-JP" dirty="0"/>
              <a:t>Marketing research and 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10</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3" name="Segnaposto piè di pagina 2"/>
          <p:cNvSpPr>
            <a:spLocks noGrp="1"/>
          </p:cNvSpPr>
          <p:nvPr>
            <p:ph type="ftr" sz="quarter" idx="10"/>
          </p:nvPr>
        </p:nvSpPr>
        <p:spPr/>
        <p:txBody>
          <a:bodyPr/>
          <a:lstStyle/>
          <a:p>
            <a:r>
              <a:rPr lang="en-US" altLang="ja-JP" dirty="0" smtClean="0"/>
              <a:t>The Power of PowerPoint | thepopp.com</a:t>
            </a:r>
            <a:endParaRPr lang="ja-JP" altLang="en-US" dirty="0"/>
          </a:p>
        </p:txBody>
      </p:sp>
      <p:sp>
        <p:nvSpPr>
          <p:cNvPr id="4" name="Segnaposto numero diapositiva 3"/>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5" name="Segnaposto testo 4"/>
          <p:cNvSpPr>
            <a:spLocks noGrp="1"/>
          </p:cNvSpPr>
          <p:nvPr>
            <p:ph type="body" sz="quarter" idx="13"/>
          </p:nvPr>
        </p:nvSpPr>
        <p:spPr/>
        <p:txBody>
          <a:bodyPr>
            <a:normAutofit fontScale="92500" lnSpcReduction="20000"/>
          </a:bodyPr>
          <a:lstStyle/>
          <a:p>
            <a:endParaRPr lang="it-IT" dirty="0"/>
          </a:p>
        </p:txBody>
      </p:sp>
      <p:sp>
        <p:nvSpPr>
          <p:cNvPr id="6" name="Segnaposto testo 5"/>
          <p:cNvSpPr>
            <a:spLocks noGrp="1"/>
          </p:cNvSpPr>
          <p:nvPr>
            <p:ph type="body" sz="quarter" idx="15"/>
          </p:nvPr>
        </p:nvSpPr>
        <p:spPr/>
        <p:txBody>
          <a:bodyPr/>
          <a:lstStyle/>
          <a:p>
            <a:endParaRPr lang="it-IT" dirty="0"/>
          </a:p>
        </p:txBody>
      </p:sp>
      <p:sp>
        <p:nvSpPr>
          <p:cNvPr id="7" name="Segnaposto testo 6"/>
          <p:cNvSpPr>
            <a:spLocks noGrp="1"/>
          </p:cNvSpPr>
          <p:nvPr>
            <p:ph type="body" sz="quarter" idx="36"/>
          </p:nvPr>
        </p:nvSpPr>
        <p:spPr/>
        <p:txBody>
          <a:bodyPr/>
          <a:lstStyle/>
          <a:p>
            <a:endParaRPr lang="it-IT" dirty="0"/>
          </a:p>
        </p:txBody>
      </p:sp>
      <p:sp>
        <p:nvSpPr>
          <p:cNvPr id="8" name="Segnaposto testo 7"/>
          <p:cNvSpPr>
            <a:spLocks noGrp="1"/>
          </p:cNvSpPr>
          <p:nvPr>
            <p:ph type="body" sz="quarter" idx="37"/>
          </p:nvPr>
        </p:nvSpPr>
        <p:spPr/>
        <p:txBody>
          <a:bodyPr/>
          <a:lstStyle/>
          <a:p>
            <a:endParaRPr lang="it-IT" dirty="0"/>
          </a:p>
        </p:txBody>
      </p:sp>
      <p:sp>
        <p:nvSpPr>
          <p:cNvPr id="9" name="Segnaposto testo 8"/>
          <p:cNvSpPr>
            <a:spLocks noGrp="1"/>
          </p:cNvSpPr>
          <p:nvPr>
            <p:ph type="body" sz="quarter" idx="38"/>
          </p:nvPr>
        </p:nvSpPr>
        <p:spPr/>
        <p:txBody>
          <a:bodyPr/>
          <a:lstStyle/>
          <a:p>
            <a:endParaRPr lang="it-IT" dirty="0"/>
          </a:p>
        </p:txBody>
      </p:sp>
      <p:sp>
        <p:nvSpPr>
          <p:cNvPr id="10" name="Segnaposto testo 9"/>
          <p:cNvSpPr>
            <a:spLocks noGrp="1"/>
          </p:cNvSpPr>
          <p:nvPr>
            <p:ph type="body" sz="quarter" idx="39"/>
          </p:nvPr>
        </p:nvSpPr>
        <p:spPr/>
        <p:txBody>
          <a:bodyPr/>
          <a:lstStyle/>
          <a:p>
            <a:endParaRPr lang="it-IT" dirty="0"/>
          </a:p>
        </p:txBody>
      </p:sp>
      <p:sp>
        <p:nvSpPr>
          <p:cNvPr id="11" name="Segnaposto testo 10"/>
          <p:cNvSpPr>
            <a:spLocks noGrp="1"/>
          </p:cNvSpPr>
          <p:nvPr>
            <p:ph type="body" sz="quarter" idx="40"/>
          </p:nvPr>
        </p:nvSpPr>
        <p:spPr/>
        <p:txBody>
          <a:bodyPr/>
          <a:lstStyle/>
          <a:p>
            <a:endParaRPr lang="it-IT" dirty="0"/>
          </a:p>
        </p:txBody>
      </p:sp>
    </p:spTree>
    <p:extLst>
      <p:ext uri="{BB962C8B-B14F-4D97-AF65-F5344CB8AC3E}">
        <p14:creationId xmlns:p14="http://schemas.microsoft.com/office/powerpoint/2010/main" val="206612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3" name="Segnaposto piè di pagina 2"/>
          <p:cNvSpPr>
            <a:spLocks noGrp="1"/>
          </p:cNvSpPr>
          <p:nvPr>
            <p:ph type="ftr" sz="quarter" idx="10"/>
          </p:nvPr>
        </p:nvSpPr>
        <p:spPr/>
        <p:txBody>
          <a:bodyPr/>
          <a:lstStyle/>
          <a:p>
            <a:r>
              <a:rPr lang="en-US" altLang="ja-JP" dirty="0" smtClean="0"/>
              <a:t>The Power of PowerPoint | thepopp.com</a:t>
            </a:r>
            <a:endParaRPr lang="ja-JP" altLang="en-US" dirty="0"/>
          </a:p>
        </p:txBody>
      </p:sp>
      <p:sp>
        <p:nvSpPr>
          <p:cNvPr id="4" name="Segnaposto numero diapositiva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5" name="Segnaposto testo 4"/>
          <p:cNvSpPr>
            <a:spLocks noGrp="1"/>
          </p:cNvSpPr>
          <p:nvPr>
            <p:ph type="body" sz="quarter" idx="13"/>
          </p:nvPr>
        </p:nvSpPr>
        <p:spPr/>
        <p:txBody>
          <a:bodyPr>
            <a:normAutofit fontScale="92500" lnSpcReduction="20000"/>
          </a:bodyPr>
          <a:lstStyle/>
          <a:p>
            <a:endParaRPr lang="it-IT" dirty="0"/>
          </a:p>
        </p:txBody>
      </p:sp>
      <p:sp>
        <p:nvSpPr>
          <p:cNvPr id="6" name="Segnaposto testo 5"/>
          <p:cNvSpPr>
            <a:spLocks noGrp="1"/>
          </p:cNvSpPr>
          <p:nvPr>
            <p:ph type="body" sz="quarter" idx="21"/>
          </p:nvPr>
        </p:nvSpPr>
        <p:spPr/>
        <p:txBody>
          <a:bodyPr/>
          <a:lstStyle/>
          <a:p>
            <a:endParaRPr lang="it-IT" dirty="0"/>
          </a:p>
        </p:txBody>
      </p:sp>
      <p:sp>
        <p:nvSpPr>
          <p:cNvPr id="7" name="Segnaposto testo 6"/>
          <p:cNvSpPr>
            <a:spLocks noGrp="1"/>
          </p:cNvSpPr>
          <p:nvPr>
            <p:ph type="body" sz="quarter" idx="24"/>
          </p:nvPr>
        </p:nvSpPr>
        <p:spPr/>
        <p:txBody>
          <a:bodyPr/>
          <a:lstStyle/>
          <a:p>
            <a:endParaRPr lang="it-IT" dirty="0"/>
          </a:p>
        </p:txBody>
      </p:sp>
      <p:sp>
        <p:nvSpPr>
          <p:cNvPr id="8" name="Segnaposto testo 7"/>
          <p:cNvSpPr>
            <a:spLocks noGrp="1"/>
          </p:cNvSpPr>
          <p:nvPr>
            <p:ph type="body" sz="quarter" idx="25"/>
          </p:nvPr>
        </p:nvSpPr>
        <p:spPr/>
        <p:txBody>
          <a:bodyPr/>
          <a:lstStyle/>
          <a:p>
            <a:endParaRPr lang="it-IT" dirty="0"/>
          </a:p>
        </p:txBody>
      </p:sp>
      <p:sp>
        <p:nvSpPr>
          <p:cNvPr id="9" name="Segnaposto testo 8"/>
          <p:cNvSpPr>
            <a:spLocks noGrp="1"/>
          </p:cNvSpPr>
          <p:nvPr>
            <p:ph type="body" sz="quarter" idx="26"/>
          </p:nvPr>
        </p:nvSpPr>
        <p:spPr/>
        <p:txBody>
          <a:bodyPr/>
          <a:lstStyle/>
          <a:p>
            <a:endParaRPr lang="it-IT" dirty="0"/>
          </a:p>
        </p:txBody>
      </p:sp>
      <p:sp>
        <p:nvSpPr>
          <p:cNvPr id="10" name="Segnaposto testo 9"/>
          <p:cNvSpPr>
            <a:spLocks noGrp="1"/>
          </p:cNvSpPr>
          <p:nvPr>
            <p:ph type="body" sz="quarter" idx="27"/>
          </p:nvPr>
        </p:nvSpPr>
        <p:spPr/>
        <p:txBody>
          <a:bodyPr/>
          <a:lstStyle/>
          <a:p>
            <a:endParaRPr lang="it-IT" dirty="0"/>
          </a:p>
        </p:txBody>
      </p:sp>
      <p:sp>
        <p:nvSpPr>
          <p:cNvPr id="11" name="Segnaposto testo 10"/>
          <p:cNvSpPr>
            <a:spLocks noGrp="1"/>
          </p:cNvSpPr>
          <p:nvPr>
            <p:ph type="body" sz="quarter" idx="28"/>
          </p:nvPr>
        </p:nvSpPr>
        <p:spPr/>
        <p:txBody>
          <a:bodyPr/>
          <a:lstStyle/>
          <a:p>
            <a:endParaRPr lang="it-IT" dirty="0"/>
          </a:p>
        </p:txBody>
      </p:sp>
      <p:sp>
        <p:nvSpPr>
          <p:cNvPr id="12" name="Segnaposto testo 11"/>
          <p:cNvSpPr>
            <a:spLocks noGrp="1"/>
          </p:cNvSpPr>
          <p:nvPr>
            <p:ph type="body" sz="quarter" idx="29"/>
          </p:nvPr>
        </p:nvSpPr>
        <p:spPr/>
        <p:txBody>
          <a:bodyPr/>
          <a:lstStyle/>
          <a:p>
            <a:endParaRPr lang="it-IT" dirty="0"/>
          </a:p>
        </p:txBody>
      </p:sp>
      <p:sp>
        <p:nvSpPr>
          <p:cNvPr id="13" name="Segnaposto testo 12"/>
          <p:cNvSpPr>
            <a:spLocks noGrp="1"/>
          </p:cNvSpPr>
          <p:nvPr>
            <p:ph type="body" sz="quarter" idx="30"/>
          </p:nvPr>
        </p:nvSpPr>
        <p:spPr/>
        <p:txBody>
          <a:bodyPr/>
          <a:lstStyle/>
          <a:p>
            <a:endParaRPr lang="it-IT" dirty="0"/>
          </a:p>
        </p:txBody>
      </p:sp>
      <p:sp>
        <p:nvSpPr>
          <p:cNvPr id="14" name="Segnaposto testo 13"/>
          <p:cNvSpPr>
            <a:spLocks noGrp="1"/>
          </p:cNvSpPr>
          <p:nvPr>
            <p:ph type="body" sz="quarter" idx="31"/>
          </p:nvPr>
        </p:nvSpPr>
        <p:spPr/>
        <p:txBody>
          <a:bodyPr/>
          <a:lstStyle/>
          <a:p>
            <a:endParaRPr lang="it-IT" dirty="0"/>
          </a:p>
        </p:txBody>
      </p:sp>
      <p:sp>
        <p:nvSpPr>
          <p:cNvPr id="15" name="Segnaposto testo 14"/>
          <p:cNvSpPr>
            <a:spLocks noGrp="1"/>
          </p:cNvSpPr>
          <p:nvPr>
            <p:ph type="body" sz="quarter" idx="32"/>
          </p:nvPr>
        </p:nvSpPr>
        <p:spPr/>
        <p:txBody>
          <a:bodyPr/>
          <a:lstStyle/>
          <a:p>
            <a:endParaRPr lang="it-IT" dirty="0"/>
          </a:p>
        </p:txBody>
      </p:sp>
      <p:sp>
        <p:nvSpPr>
          <p:cNvPr id="16" name="Segnaposto testo 15"/>
          <p:cNvSpPr>
            <a:spLocks noGrp="1"/>
          </p:cNvSpPr>
          <p:nvPr>
            <p:ph type="body" sz="quarter" idx="33"/>
          </p:nvPr>
        </p:nvSpPr>
        <p:spPr/>
        <p:txBody>
          <a:bodyPr/>
          <a:lstStyle/>
          <a:p>
            <a:endParaRPr lang="it-IT" dirty="0"/>
          </a:p>
        </p:txBody>
      </p:sp>
      <p:sp>
        <p:nvSpPr>
          <p:cNvPr id="17" name="Segnaposto testo 16"/>
          <p:cNvSpPr>
            <a:spLocks noGrp="1"/>
          </p:cNvSpPr>
          <p:nvPr>
            <p:ph type="body" sz="quarter" idx="34"/>
          </p:nvPr>
        </p:nvSpPr>
        <p:spPr/>
        <p:txBody>
          <a:bodyPr/>
          <a:lstStyle/>
          <a:p>
            <a:endParaRPr lang="it-IT" dirty="0"/>
          </a:p>
        </p:txBody>
      </p:sp>
      <p:sp>
        <p:nvSpPr>
          <p:cNvPr id="18" name="Segnaposto immagine 17"/>
          <p:cNvSpPr>
            <a:spLocks noGrp="1"/>
          </p:cNvSpPr>
          <p:nvPr>
            <p:ph type="pic" sz="quarter" idx="17"/>
          </p:nvPr>
        </p:nvSpPr>
        <p:spPr/>
      </p:sp>
      <p:sp>
        <p:nvSpPr>
          <p:cNvPr id="19" name="Segnaposto immagine 18"/>
          <p:cNvSpPr>
            <a:spLocks noGrp="1"/>
          </p:cNvSpPr>
          <p:nvPr>
            <p:ph type="pic" sz="quarter" idx="35"/>
          </p:nvPr>
        </p:nvSpPr>
        <p:spPr/>
      </p:sp>
      <p:sp>
        <p:nvSpPr>
          <p:cNvPr id="20" name="Segnaposto immagine 19"/>
          <p:cNvSpPr>
            <a:spLocks noGrp="1"/>
          </p:cNvSpPr>
          <p:nvPr>
            <p:ph type="pic" sz="quarter" idx="36"/>
          </p:nvPr>
        </p:nvSpPr>
        <p:spPr/>
      </p:sp>
      <p:sp>
        <p:nvSpPr>
          <p:cNvPr id="21" name="Segnaposto immagine 20"/>
          <p:cNvSpPr>
            <a:spLocks noGrp="1"/>
          </p:cNvSpPr>
          <p:nvPr>
            <p:ph type="pic" sz="quarter" idx="37"/>
          </p:nvPr>
        </p:nvSpPr>
        <p:spPr/>
      </p:sp>
      <p:sp>
        <p:nvSpPr>
          <p:cNvPr id="22" name="Segnaposto immagine 21"/>
          <p:cNvSpPr>
            <a:spLocks noGrp="1"/>
          </p:cNvSpPr>
          <p:nvPr>
            <p:ph type="pic" sz="quarter" idx="38"/>
          </p:nvPr>
        </p:nvSpPr>
        <p:spPr/>
      </p:sp>
      <p:sp>
        <p:nvSpPr>
          <p:cNvPr id="23" name="Segnaposto immagine 22"/>
          <p:cNvSpPr>
            <a:spLocks noGrp="1"/>
          </p:cNvSpPr>
          <p:nvPr>
            <p:ph type="pic" sz="quarter" idx="39"/>
          </p:nvPr>
        </p:nvSpPr>
        <p:spPr/>
      </p:sp>
      <p:sp>
        <p:nvSpPr>
          <p:cNvPr id="24" name="Segnaposto testo 23"/>
          <p:cNvSpPr>
            <a:spLocks noGrp="1"/>
          </p:cNvSpPr>
          <p:nvPr>
            <p:ph type="body" sz="quarter" idx="40"/>
          </p:nvPr>
        </p:nvSpPr>
        <p:spPr/>
        <p:txBody>
          <a:bodyPr/>
          <a:lstStyle/>
          <a:p>
            <a:endParaRPr lang="it-IT" dirty="0"/>
          </a:p>
        </p:txBody>
      </p:sp>
    </p:spTree>
    <p:extLst>
      <p:ext uri="{BB962C8B-B14F-4D97-AF65-F5344CB8AC3E}">
        <p14:creationId xmlns:p14="http://schemas.microsoft.com/office/powerpoint/2010/main" val="125543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2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p:transition spd="slow" advTm="9759">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15</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17</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dirty="0"/>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18</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Where We Are </a:t>
            </a:r>
            <a:r>
              <a:rPr lang="en-US" altLang="ja-JP" dirty="0">
                <a:solidFill>
                  <a:schemeClr val="accent1"/>
                </a:solidFill>
                <a:latin typeface="Route 159 Bold" pitchFamily="50" charset="0"/>
              </a:rPr>
              <a:t>Going</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3 columns</a:t>
            </a:r>
            <a:endParaRPr lang="ja-JP" altLang="en-US" dirty="0"/>
          </a:p>
          <a:p>
            <a:endParaRPr kumimoji="1" lang="ja-JP" altLang="en-US" dirty="0"/>
          </a:p>
        </p:txBody>
      </p:sp>
      <p:sp>
        <p:nvSpPr>
          <p:cNvPr id="6" name="テキスト プレースホルダー 5"/>
          <p:cNvSpPr>
            <a:spLocks noGrp="1"/>
          </p:cNvSpPr>
          <p:nvPr>
            <p:ph type="body" sz="quarter" idx="15"/>
          </p:nvPr>
        </p:nvSpPr>
        <p:spPr/>
        <p:txBody>
          <a:bodyPr/>
          <a:lstStyle/>
          <a:p>
            <a:r>
              <a:rPr lang="en-US" altLang="ja-JP" dirty="0"/>
              <a:t>Innovation</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Ius pericula consetetur voluptatum an, ad sed aeque causae diceret. In voluptua mandamus pro. Eos quot munere graecis ad. Cum ne nostro neglegentur. Ea choro corrumpit nec. </a:t>
            </a:r>
            <a:r>
              <a:rPr lang="en-US" altLang="ja-JP" b="1" dirty="0">
                <a:solidFill>
                  <a:schemeClr val="accent1"/>
                </a:solidFill>
              </a:rPr>
              <a:t>Et quot suscipit argumentum pri</a:t>
            </a:r>
            <a:r>
              <a:rPr lang="en-US" altLang="ja-JP" dirty="0"/>
              <a:t>, cum debet debitis incorrupte no, ne nominavi nominati mei.</a:t>
            </a:r>
          </a:p>
          <a:p>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a:t>Satisfaction</a:t>
            </a:r>
            <a:endParaRPr lang="ja-JP" altLang="en-US" dirty="0"/>
          </a:p>
        </p:txBody>
      </p:sp>
      <p:sp>
        <p:nvSpPr>
          <p:cNvPr id="8" name="テキスト プレースホルダー 7"/>
          <p:cNvSpPr>
            <a:spLocks noGrp="1"/>
          </p:cNvSpPr>
          <p:nvPr>
            <p:ph type="body" sz="quarter" idx="17"/>
          </p:nvPr>
        </p:nvSpPr>
        <p:spPr/>
        <p:txBody>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lang="ja-JP" altLang="en-US" dirty="0"/>
          </a:p>
          <a:p>
            <a:endParaRPr lang="ja-JP" altLang="en-US" dirty="0"/>
          </a:p>
        </p:txBody>
      </p:sp>
      <p:sp>
        <p:nvSpPr>
          <p:cNvPr id="11" name="テキスト プレースホルダー 10"/>
          <p:cNvSpPr>
            <a:spLocks noGrp="1"/>
          </p:cNvSpPr>
          <p:nvPr>
            <p:ph type="body" sz="quarter" idx="18"/>
          </p:nvPr>
        </p:nvSpPr>
        <p:spPr/>
        <p:txBody>
          <a:bodyPr/>
          <a:lstStyle/>
          <a:p>
            <a:r>
              <a:rPr lang="en-US" altLang="ja-JP" dirty="0"/>
              <a:t>World-leading</a:t>
            </a:r>
            <a:endParaRPr lang="ja-JP" altLang="en-US" dirty="0"/>
          </a:p>
        </p:txBody>
      </p:sp>
      <p:sp>
        <p:nvSpPr>
          <p:cNvPr id="9" name="テキスト プレースホルダー 8"/>
          <p:cNvSpPr>
            <a:spLocks noGrp="1"/>
          </p:cNvSpPr>
          <p:nvPr>
            <p:ph type="body" sz="quarter" idx="19"/>
          </p:nvPr>
        </p:nvSpPr>
        <p:spPr/>
        <p:txBody>
          <a:bodyPr/>
          <a:lstStyle/>
          <a:p>
            <a:r>
              <a:rPr lang="en-US" altLang="ja-JP" dirty="0"/>
              <a:t>Eam ea consetetur complectitur, at sanctus deserunt constituam sed. </a:t>
            </a:r>
            <a:r>
              <a:rPr lang="en-US" altLang="ja-JP" b="1" dirty="0">
                <a:solidFill>
                  <a:schemeClr val="accent2"/>
                </a:solidFill>
              </a:rPr>
              <a:t>Mollis civibus conclusionemque mea ei</a:t>
            </a:r>
            <a:r>
              <a:rPr lang="en-US" altLang="ja-JP" dirty="0"/>
              <a:t>. Usu verterem forensibus in, no veniam civibus commune sed. Wisi scripta vim at, munere delicata philosophia te pro. </a:t>
            </a:r>
          </a:p>
        </p:txBody>
      </p:sp>
    </p:spTree>
    <p:extLst>
      <p:ext uri="{BB962C8B-B14F-4D97-AF65-F5344CB8AC3E}">
        <p14:creationId xmlns:p14="http://schemas.microsoft.com/office/powerpoint/2010/main" val="3407896981"/>
      </p:ext>
    </p:extLst>
  </p:cSld>
  <p:clrMapOvr>
    <a:masterClrMapping/>
  </p:clrMapOvr>
  <p:transition spd="slow" advTm="8307">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ja-JP" dirty="0">
                <a:solidFill>
                  <a:schemeClr val="tx2"/>
                </a:solidFill>
              </a:rPr>
              <a:t>There is an </a:t>
            </a:r>
            <a:r>
              <a:rPr lang="en-US" altLang="ja-JP" dirty="0">
                <a:solidFill>
                  <a:schemeClr val="accent1"/>
                </a:solidFill>
              </a:rPr>
              <a:t>App</a:t>
            </a:r>
            <a:r>
              <a:rPr lang="en-US" altLang="ja-JP" dirty="0">
                <a:solidFill>
                  <a:schemeClr val="tx2"/>
                </a:solidFill>
              </a:rPr>
              <a:t> for that </a:t>
            </a:r>
            <a:r>
              <a:rPr lang="en-US" altLang="ja-JP" dirty="0">
                <a:solidFill>
                  <a:schemeClr val="tx2"/>
                </a:solidFill>
                <a:latin typeface="Route 159 Bold" pitchFamily="50" charset="0"/>
              </a:rPr>
              <a:t>!</a:t>
            </a:r>
            <a:endParaRPr lang="it-IT" dirty="0">
              <a:solidFill>
                <a:schemeClr val="tx2"/>
              </a:solidFill>
            </a:endParaRPr>
          </a:p>
        </p:txBody>
      </p:sp>
      <p:sp>
        <p:nvSpPr>
          <p:cNvPr id="4" name="Segnaposto numero diapositiva 3"/>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5" name="Segnaposto testo 4"/>
          <p:cNvSpPr>
            <a:spLocks noGrp="1"/>
          </p:cNvSpPr>
          <p:nvPr>
            <p:ph type="body" sz="quarter" idx="14"/>
          </p:nvPr>
        </p:nvSpPr>
        <p:spPr>
          <a:xfrm>
            <a:off x="1078311" y="4279404"/>
            <a:ext cx="11091918" cy="3312368"/>
          </a:xfrm>
        </p:spPr>
        <p:txBody>
          <a:bodyPr/>
          <a:lstStyle/>
          <a:p>
            <a:r>
              <a:rPr lang="it-IT" sz="2800" dirty="0"/>
              <a:t>“</a:t>
            </a:r>
            <a:r>
              <a:rPr lang="it-IT" sz="2800" i="1" dirty="0"/>
              <a:t>Per trovare un taxi in una città nuova , c’è un applicazione ,                                       o per controllare se rientri nel tuo budget mensile , c’è un applicazione ,                     o per raddrizzare una mensola , anche per questo , c’è un applicazione .                     Si c’è un applicazione praticamente per tutto , solo su iPhone </a:t>
            </a:r>
            <a:r>
              <a:rPr lang="it-IT" sz="2800" dirty="0"/>
              <a:t>.”</a:t>
            </a:r>
          </a:p>
          <a:p>
            <a:endParaRPr lang="it-IT" dirty="0"/>
          </a:p>
        </p:txBody>
      </p:sp>
      <p:sp>
        <p:nvSpPr>
          <p:cNvPr id="6" name="Segnaposto testo 5"/>
          <p:cNvSpPr>
            <a:spLocks noGrp="1"/>
          </p:cNvSpPr>
          <p:nvPr>
            <p:ph type="body" sz="quarter" idx="13"/>
          </p:nvPr>
        </p:nvSpPr>
        <p:spPr>
          <a:xfrm>
            <a:off x="7979042" y="6814457"/>
            <a:ext cx="4191187" cy="537701"/>
          </a:xfrm>
        </p:spPr>
        <p:txBody>
          <a:bodyPr>
            <a:normAutofit fontScale="92500" lnSpcReduction="10000"/>
          </a:bodyPr>
          <a:lstStyle/>
          <a:p>
            <a:r>
              <a:rPr lang="it-IT" i="0" dirty="0" smtClean="0"/>
              <a:t>2009 , iPhone </a:t>
            </a:r>
            <a:r>
              <a:rPr lang="it-IT" i="0" dirty="0"/>
              <a:t>3G spot </a:t>
            </a:r>
            <a:r>
              <a:rPr lang="it-IT" i="0" dirty="0" smtClean="0"/>
              <a:t>ufficiale </a:t>
            </a:r>
            <a:endParaRPr lang="it-IT" i="0" dirty="0"/>
          </a:p>
          <a:p>
            <a:endParaRPr lang="it-IT" dirty="0"/>
          </a:p>
        </p:txBody>
      </p:sp>
    </p:spTree>
    <p:extLst>
      <p:ext uri="{BB962C8B-B14F-4D97-AF65-F5344CB8AC3E}">
        <p14:creationId xmlns:p14="http://schemas.microsoft.com/office/powerpoint/2010/main" val="1196997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CEO: </a:t>
            </a:r>
            <a:r>
              <a:rPr lang="en-US" altLang="ja-JP" dirty="0"/>
              <a:t>Jessica </a:t>
            </a:r>
            <a:r>
              <a:rPr lang="en-US" altLang="ja-JP" dirty="0" err="1"/>
              <a:t>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20</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p:transition spd="slow" advTm="5308">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Philosophy</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p:txBody>
          <a:bodyPr/>
          <a:lstStyle/>
          <a:p>
            <a:r>
              <a:rPr lang="en-US" altLang="ja-JP" dirty="0"/>
              <a:t>Pro ipsum appareat at. Exerci aliquid ei sit, sea ubique evertitur appellantur ad, duo ut affert euripidis aliquando. Sed nostro verterem id, ex porro tollit malorum has. His eros fugit appareat id, vim probo tibique accommodare ne. At eos quis ullum persius, eum et tempor iisque deserunt.</a:t>
            </a:r>
          </a:p>
          <a:p>
            <a:r>
              <a:rPr lang="en-US" altLang="ja-JP" dirty="0"/>
              <a:t>Erat semper qualisque at nec, reque denique eos ut. </a:t>
            </a:r>
            <a:r>
              <a:rPr lang="en-US" altLang="ja-JP" b="1" dirty="0">
                <a:solidFill>
                  <a:schemeClr val="accent3"/>
                </a:solidFill>
              </a:rPr>
              <a:t>Mollis labores eu usu</a:t>
            </a:r>
            <a:r>
              <a:rPr lang="en-US" altLang="ja-JP" dirty="0"/>
              <a:t>, essent lobortis eam an. Vis ad molestiae repudiandae. At timeam facilis fastidii pro, ut his facer oblique, nec ut ponderum scriptorem. Nostrud sanctus an mea. No pro iuvaret periculis, sea et dicam facilisi.</a:t>
            </a:r>
            <a:endParaRPr kumimoji="1"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Long text only</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21</a:t>
            </a:fld>
            <a:endParaRPr lang="ja-JP" altLang="en-US"/>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22</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2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p:transition spd="slow" advTm="10634">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23</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3" y="4743747"/>
            <a:ext cx="2814907"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500"/>
                                  </p:stCondLst>
                                  <p:childTnLst>
                                    <p:set>
                                      <p:cBhvr>
                                        <p:cTn id="75" dur="1" fill="hold">
                                          <p:stCondLst>
                                            <p:cond delay="0"/>
                                          </p:stCondLst>
                                        </p:cTn>
                                        <p:tgtEl>
                                          <p:spTgt spid="210">
                                            <p:txEl>
                                              <p:pRg st="0" end="0"/>
                                            </p:txEl>
                                          </p:spTgt>
                                        </p:tgtEl>
                                        <p:attrNameLst>
                                          <p:attrName>style.visibility</p:attrName>
                                        </p:attrNameLst>
                                      </p:cBhvr>
                                      <p:to>
                                        <p:strVal val="visible"/>
                                      </p:to>
                                    </p:set>
                                    <p:anim calcmode="lin" valueType="num">
                                      <p:cBhvr additive="base">
                                        <p:cTn id="76"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24</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par>
                          <p:cTn id="74" fill="hold">
                            <p:stCondLst>
                              <p:cond delay="9600"/>
                            </p:stCondLst>
                            <p:childTnLst>
                              <p:par>
                                <p:cTn id="75" presetID="2" presetClass="entr" presetSubtype="2" decel="100000" fill="hold" grpId="0" nodeType="afterEffect">
                                  <p:stCondLst>
                                    <p:cond delay="0"/>
                                  </p:stCondLst>
                                  <p:childTnLst>
                                    <p:set>
                                      <p:cBhvr>
                                        <p:cTn id="76" dur="1" fill="hold">
                                          <p:stCondLst>
                                            <p:cond delay="0"/>
                                          </p:stCondLst>
                                        </p:cTn>
                                        <p:tgtEl>
                                          <p:spTgt spid="210">
                                            <p:txEl>
                                              <p:pRg st="0" end="0"/>
                                            </p:txEl>
                                          </p:spTgt>
                                        </p:tgtEl>
                                        <p:attrNameLst>
                                          <p:attrName>style.visibility</p:attrName>
                                        </p:attrNameLst>
                                      </p:cBhvr>
                                      <p:to>
                                        <p:strVal val="visible"/>
                                      </p:to>
                                    </p:set>
                                    <p:anim calcmode="lin" valueType="num">
                                      <p:cBhvr additive="base">
                                        <p:cTn id="77"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25</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p:transition spd="slow" advTm="6504">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26</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27</a:t>
            </a:fld>
            <a:endParaRPr lang="ja-JP" altLang="en-US"/>
          </a:p>
        </p:txBody>
      </p:sp>
    </p:spTree>
    <p:extLst>
      <p:ext uri="{BB962C8B-B14F-4D97-AF65-F5344CB8AC3E}">
        <p14:creationId xmlns:p14="http://schemas.microsoft.com/office/powerpoint/2010/main" val="467821342"/>
      </p:ext>
    </p:extLst>
  </p:cSld>
  <p:clrMapOvr>
    <a:masterClrMapping/>
  </p:clrMapOvr>
  <p:transition spd="slow" advTm="9010">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28</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29</a:t>
            </a:fld>
            <a:endParaRPr lang="ja-JP" altLang="en-US"/>
          </a:p>
        </p:txBody>
      </p:sp>
    </p:spTree>
    <p:extLst>
      <p:ext uri="{BB962C8B-B14F-4D97-AF65-F5344CB8AC3E}">
        <p14:creationId xmlns:p14="http://schemas.microsoft.com/office/powerpoint/2010/main" val="1594747898"/>
      </p:ext>
    </p:extLst>
  </p:cSld>
  <p:clrMapOvr>
    <a:masterClrMapping/>
  </p:clrMapOvr>
  <p:transition spd="slow" advTm="9757">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it-IT" sz="4800" dirty="0" smtClean="0">
                <a:solidFill>
                  <a:schemeClr val="tx2"/>
                </a:solidFill>
                <a:latin typeface="+mj-lt"/>
              </a:rPr>
              <a:t>Numero di app disponibili nell’Apple </a:t>
            </a:r>
            <a:r>
              <a:rPr lang="it-IT" sz="4800" dirty="0">
                <a:solidFill>
                  <a:schemeClr val="accent1"/>
                </a:solidFill>
                <a:latin typeface="+mj-lt"/>
              </a:rPr>
              <a:t>App Store</a:t>
            </a:r>
            <a:endParaRPr kumimoji="1" lang="ja-JP" altLang="en-US" sz="4800" dirty="0">
              <a:solidFill>
                <a:schemeClr val="accent1"/>
              </a:solidFill>
              <a:latin typeface="+mj-lt"/>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dirty="0" smtClean="0"/>
              <a:t>From</a:t>
            </a:r>
            <a:r>
              <a:rPr lang="it-IT" dirty="0" smtClean="0"/>
              <a:t> </a:t>
            </a:r>
            <a:r>
              <a:rPr lang="it-IT" dirty="0"/>
              <a:t>July</a:t>
            </a:r>
            <a:r>
              <a:rPr lang="it-IT" dirty="0"/>
              <a:t> 2008 to </a:t>
            </a:r>
            <a:r>
              <a:rPr lang="it-IT" dirty="0"/>
              <a:t>January</a:t>
            </a:r>
            <a:r>
              <a:rPr lang="it-IT" dirty="0"/>
              <a:t> 2017</a:t>
            </a:r>
          </a:p>
          <a:p>
            <a:endParaRPr kumimoji="1" lang="ja-JP" altLang="en-US" dirty="0"/>
          </a:p>
        </p:txBody>
      </p:sp>
      <p:sp>
        <p:nvSpPr>
          <p:cNvPr id="12" name="テキスト プレースホルダー 18"/>
          <p:cNvSpPr txBox="1">
            <a:spLocks/>
          </p:cNvSpPr>
          <p:nvPr/>
        </p:nvSpPr>
        <p:spPr>
          <a:xfrm>
            <a:off x="11686668" y="6225522"/>
            <a:ext cx="6042533" cy="320726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it-IT" sz="2200" dirty="0"/>
              <a:t>Nell’estate del 2008 la Apple rivoluzionò il sistema di distribuzione dei software introducendo il proprio negozio virtuale - l’App Store. </a:t>
            </a:r>
            <a:endParaRPr lang="it-IT" sz="2200" dirty="0" smtClean="0"/>
          </a:p>
          <a:p>
            <a:r>
              <a:rPr lang="it-IT" sz="2200" dirty="0" smtClean="0"/>
              <a:t>Solo 3 mesi dopo viene lanciato lo store per il sistema operativo Android che ad oggi supera l’Apple store per dimensione, con circa più di 1300 nuove app al giorno .</a:t>
            </a:r>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graphicFrame>
        <p:nvGraphicFramePr>
          <p:cNvPr id="14" name="Number of available apps in the Apple App Store from July 2008 to January 2017"/>
          <p:cNvGraphicFramePr/>
          <p:nvPr>
            <p:extLst>
              <p:ext uri="{D42A27DB-BD31-4B8C-83A1-F6EECF244321}">
                <p14:modId xmlns:p14="http://schemas.microsoft.com/office/powerpoint/2010/main" val="1479074522"/>
              </p:ext>
            </p:extLst>
          </p:nvPr>
        </p:nvGraphicFramePr>
        <p:xfrm>
          <a:off x="272374" y="2140148"/>
          <a:ext cx="11108988" cy="7292639"/>
        </p:xfrm>
        <a:graphic>
          <a:graphicData uri="http://schemas.openxmlformats.org/drawingml/2006/chart">
            <c:chart xmlns:c="http://schemas.openxmlformats.org/drawingml/2006/chart" xmlns:r="http://schemas.openxmlformats.org/officeDocument/2006/relationships" r:id="rId3"/>
          </a:graphicData>
        </a:graphic>
      </p:graphicFrame>
      <p:sp>
        <p:nvSpPr>
          <p:cNvPr id="6" name="Rettangolo 5"/>
          <p:cNvSpPr/>
          <p:nvPr/>
        </p:nvSpPr>
        <p:spPr>
          <a:xfrm>
            <a:off x="9363765" y="9217343"/>
            <a:ext cx="1935145" cy="430887"/>
          </a:xfrm>
          <a:prstGeom prst="rect">
            <a:avLst/>
          </a:prstGeom>
        </p:spPr>
        <p:txBody>
          <a:bodyPr wrap="none">
            <a:spAutoFit/>
          </a:bodyPr>
          <a:lstStyle/>
          <a:p>
            <a:r>
              <a:rPr lang="it-IT" sz="2200" dirty="0">
                <a:solidFill>
                  <a:schemeClr val="tx1">
                    <a:lumMod val="50000"/>
                    <a:lumOff val="50000"/>
                  </a:schemeClr>
                </a:solidFill>
              </a:rPr>
              <a:t>© Statista 2017</a:t>
            </a:r>
            <a:endParaRPr lang="ja-JP" altLang="en-US" sz="2200" dirty="0">
              <a:solidFill>
                <a:schemeClr val="tx1">
                  <a:lumMod val="50000"/>
                  <a:lumOff val="50000"/>
                </a:schemeClr>
              </a:solidFill>
            </a:endParaRPr>
          </a:p>
        </p:txBody>
      </p:sp>
    </p:spTree>
    <p:extLst>
      <p:ext uri="{BB962C8B-B14F-4D97-AF65-F5344CB8AC3E}">
        <p14:creationId xmlns:p14="http://schemas.microsoft.com/office/powerpoint/2010/main" val="3594032470"/>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30</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p:transition spd="slow" advTm="12913">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31</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32</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33</a:t>
            </a:fld>
            <a:endParaRPr lang="ja-JP" altLang="en-US"/>
          </a:p>
        </p:txBody>
      </p:sp>
    </p:spTree>
    <p:extLst>
      <p:ext uri="{BB962C8B-B14F-4D97-AF65-F5344CB8AC3E}">
        <p14:creationId xmlns:p14="http://schemas.microsoft.com/office/powerpoint/2010/main" val="520840081"/>
      </p:ext>
    </p:extLst>
  </p:cSld>
  <p:clrMapOvr>
    <a:masterClrMapping/>
  </p:clrMapOvr>
  <p:transition spd="slow" advTm="13060">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2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dirty="0"/>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34</a:t>
            </a:fld>
            <a:endParaRPr lang="ja-JP" altLang="en-US"/>
          </a:p>
        </p:txBody>
      </p:sp>
    </p:spTree>
    <p:extLst>
      <p:ext uri="{BB962C8B-B14F-4D97-AF65-F5344CB8AC3E}">
        <p14:creationId xmlns:p14="http://schemas.microsoft.com/office/powerpoint/2010/main" val="3111843029"/>
      </p:ext>
    </p:extLst>
  </p:cSld>
  <p:clrMapOvr>
    <a:masterClrMapping/>
  </p:clrMapOvr>
  <p:transition spd="slow" advTm="25682">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35</a:t>
            </a:fld>
            <a:endParaRPr lang="ja-JP" altLang="en-US"/>
          </a:p>
        </p:txBody>
      </p:sp>
      <p:sp>
        <p:nvSpPr>
          <p:cNvPr id="30" name="テキスト プレースホルダー 29"/>
          <p:cNvSpPr>
            <a:spLocks noGrp="1"/>
          </p:cNvSpPr>
          <p:nvPr>
            <p:ph type="body" sz="quarter" idx="13"/>
          </p:nvPr>
        </p:nvSpPr>
        <p:spPr/>
        <p:txBody>
          <a:bodyPr>
            <a:normAutofit fontScale="92500" lnSpcReduction="2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36</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lnSpcReduction="10000"/>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lnSpcReduction="10000"/>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p:transition spd="slow" advTm="7238">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dirty="0"/>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37</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39</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p:transition spd="slow" advTm="6473">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 che modo un applicazione</a:t>
            </a:r>
            <a:br>
              <a:rPr lang="it-IT" dirty="0" smtClean="0"/>
            </a:br>
            <a:r>
              <a:rPr lang="it-IT" dirty="0" smtClean="0"/>
              <a:t>è diversa da un software ?</a:t>
            </a:r>
            <a:endParaRPr lang="it-IT" dirty="0"/>
          </a:p>
        </p:txBody>
      </p:sp>
    </p:spTree>
    <p:extLst>
      <p:ext uri="{BB962C8B-B14F-4D97-AF65-F5344CB8AC3E}">
        <p14:creationId xmlns:p14="http://schemas.microsoft.com/office/powerpoint/2010/main" val="1384633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dirty="0"/>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40</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14679235"/>
      </p:ext>
    </p:extLst>
  </p:cSld>
  <p:clrMapOvr>
    <a:masterClrMapping/>
  </p:clrMapOvr>
  <p:transition spd="slow" advTm="3434">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p:transition spd="slow" advTm="4225">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dirty="0"/>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42</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p:transition spd="slow" advTm="6573">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11" name="テキスト プレースホルダー 10"/>
          <p:cNvSpPr>
            <a:spLocks noGrp="1"/>
          </p:cNvSpPr>
          <p:nvPr>
            <p:ph type="body" sz="quarter" idx="13"/>
          </p:nvPr>
        </p:nvSpPr>
        <p:spPr/>
        <p:txBody>
          <a:bodyPr>
            <a:normAutofit fontScale="92500" lnSpcReduction="2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dirty="0"/>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44</a:t>
            </a:fld>
            <a:endParaRPr lang="ja-JP" altLang="en-US"/>
          </a:p>
        </p:txBody>
      </p:sp>
    </p:spTree>
    <p:extLst>
      <p:ext uri="{BB962C8B-B14F-4D97-AF65-F5344CB8AC3E}">
        <p14:creationId xmlns:p14="http://schemas.microsoft.com/office/powerpoint/2010/main" val="1339272545"/>
      </p:ext>
    </p:extLst>
  </p:cSld>
  <p:clrMapOvr>
    <a:masterClrMapping/>
  </p:clrMapOvr>
  <p:transition spd="slow" advTm="9999">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p:transition spd="slow" advTm="5308">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46</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p:transition spd="slow" advTm="5528">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47</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p:transition spd="slow" advTm="4854">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48</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p:transition spd="slow" advTm="4885">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49</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p:transition spd="slow" advTm="8235">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Ciclo di vita di un app</a:t>
            </a:r>
            <a:endParaRPr lang="it-IT" dirty="0"/>
          </a:p>
        </p:txBody>
      </p:sp>
      <p:sp>
        <p:nvSpPr>
          <p:cNvPr id="3" name="Segnaposto piè di pagina 2"/>
          <p:cNvSpPr>
            <a:spLocks noGrp="1"/>
          </p:cNvSpPr>
          <p:nvPr>
            <p:ph type="ftr" sz="quarter" idx="10"/>
          </p:nvPr>
        </p:nvSpPr>
        <p:spPr/>
        <p:txBody>
          <a:bodyPr/>
          <a:lstStyle/>
          <a:p>
            <a:r>
              <a:rPr lang="en-US" altLang="ja-JP" dirty="0" smtClean="0"/>
              <a:t>The Power of PowerPoint | thepopp.com</a:t>
            </a:r>
            <a:endParaRPr lang="ja-JP" altLang="en-US" dirty="0"/>
          </a:p>
        </p:txBody>
      </p:sp>
      <p:sp>
        <p:nvSpPr>
          <p:cNvPr id="4" name="Segnaposto numero diapositiva 3"/>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6" name="Segnaposto testo 5"/>
          <p:cNvSpPr>
            <a:spLocks noGrp="1"/>
          </p:cNvSpPr>
          <p:nvPr>
            <p:ph type="body" sz="quarter" idx="21"/>
          </p:nvPr>
        </p:nvSpPr>
        <p:spPr/>
        <p:txBody>
          <a:bodyPr/>
          <a:lstStyle/>
          <a:p>
            <a:r>
              <a:rPr lang="it-IT" dirty="0" smtClean="0"/>
              <a:t>Wire-framing</a:t>
            </a:r>
            <a:endParaRPr lang="it-IT" dirty="0"/>
          </a:p>
        </p:txBody>
      </p:sp>
      <p:sp>
        <p:nvSpPr>
          <p:cNvPr id="8" name="Segnaposto testo 7"/>
          <p:cNvSpPr>
            <a:spLocks noGrp="1"/>
          </p:cNvSpPr>
          <p:nvPr>
            <p:ph type="body" sz="quarter" idx="25"/>
          </p:nvPr>
        </p:nvSpPr>
        <p:spPr/>
        <p:txBody>
          <a:bodyPr/>
          <a:lstStyle/>
          <a:p>
            <a:r>
              <a:rPr lang="it-IT" dirty="0" smtClean="0"/>
              <a:t>Design</a:t>
            </a:r>
            <a:endParaRPr lang="it-IT" dirty="0"/>
          </a:p>
        </p:txBody>
      </p:sp>
      <p:sp>
        <p:nvSpPr>
          <p:cNvPr id="10" name="Segnaposto testo 9"/>
          <p:cNvSpPr>
            <a:spLocks noGrp="1"/>
          </p:cNvSpPr>
          <p:nvPr>
            <p:ph type="body" sz="quarter" idx="27"/>
          </p:nvPr>
        </p:nvSpPr>
        <p:spPr/>
        <p:txBody>
          <a:bodyPr/>
          <a:lstStyle/>
          <a:p>
            <a:r>
              <a:rPr lang="it-IT" dirty="0" smtClean="0"/>
              <a:t>Sviluppo</a:t>
            </a:r>
            <a:endParaRPr lang="it-IT" dirty="0"/>
          </a:p>
        </p:txBody>
      </p:sp>
      <p:sp>
        <p:nvSpPr>
          <p:cNvPr id="12" name="Segnaposto testo 11"/>
          <p:cNvSpPr>
            <a:spLocks noGrp="1"/>
          </p:cNvSpPr>
          <p:nvPr>
            <p:ph type="body" sz="quarter" idx="29"/>
          </p:nvPr>
        </p:nvSpPr>
        <p:spPr/>
        <p:txBody>
          <a:bodyPr/>
          <a:lstStyle/>
          <a:p>
            <a:r>
              <a:rPr lang="it-IT" dirty="0" smtClean="0"/>
              <a:t>Post-Pubblicazione</a:t>
            </a:r>
            <a:endParaRPr lang="it-IT" dirty="0"/>
          </a:p>
        </p:txBody>
      </p:sp>
      <p:sp>
        <p:nvSpPr>
          <p:cNvPr id="14" name="Segnaposto testo 13"/>
          <p:cNvSpPr>
            <a:spLocks noGrp="1"/>
          </p:cNvSpPr>
          <p:nvPr>
            <p:ph type="body" sz="quarter" idx="31"/>
          </p:nvPr>
        </p:nvSpPr>
        <p:spPr/>
        <p:txBody>
          <a:bodyPr/>
          <a:lstStyle/>
          <a:p>
            <a:r>
              <a:rPr lang="it-IT" dirty="0" smtClean="0"/>
              <a:t>Pubblicazione</a:t>
            </a:r>
            <a:endParaRPr lang="it-IT" dirty="0"/>
          </a:p>
        </p:txBody>
      </p:sp>
      <p:sp>
        <p:nvSpPr>
          <p:cNvPr id="16" name="Segnaposto testo 15"/>
          <p:cNvSpPr>
            <a:spLocks noGrp="1"/>
          </p:cNvSpPr>
          <p:nvPr>
            <p:ph type="body" sz="quarter" idx="33"/>
          </p:nvPr>
        </p:nvSpPr>
        <p:spPr/>
        <p:txBody>
          <a:bodyPr/>
          <a:lstStyle/>
          <a:p>
            <a:r>
              <a:rPr lang="it-IT" dirty="0" smtClean="0"/>
              <a:t>Beta Testing</a:t>
            </a:r>
            <a:endParaRPr lang="it-IT" dirty="0"/>
          </a:p>
        </p:txBody>
      </p:sp>
    </p:spTree>
    <p:extLst>
      <p:ext uri="{BB962C8B-B14F-4D97-AF65-F5344CB8AC3E}">
        <p14:creationId xmlns:p14="http://schemas.microsoft.com/office/powerpoint/2010/main" val="1708095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50</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p:transition spd="slow" advTm="5639">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2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dirty="0"/>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52</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p:transition spd="slow" advTm="8814">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p:transition spd="slow" advTm="5987">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2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p:transition spd="slow" advTm="8575">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dirty="0"/>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56</a:t>
            </a:fld>
            <a:endParaRPr lang="ja-JP" altLang="en-US"/>
          </a:p>
        </p:txBody>
      </p:sp>
    </p:spTree>
    <p:extLst>
      <p:ext uri="{BB962C8B-B14F-4D97-AF65-F5344CB8AC3E}">
        <p14:creationId xmlns:p14="http://schemas.microsoft.com/office/powerpoint/2010/main" val="3239486762"/>
      </p:ext>
    </p:extLst>
  </p:cSld>
  <p:clrMapOvr>
    <a:masterClrMapping/>
  </p:clrMapOvr>
  <p:transition spd="slow" advTm="3490">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dirty="0"/>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57</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p:transition spd="slow" advTm="8951">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dirty="0"/>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58</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p:transition spd="slow" advTm="4586">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Segnaposto numero diapositiva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6" name="Segnaposto testo 5"/>
          <p:cNvSpPr>
            <a:spLocks noGrp="1"/>
          </p:cNvSpPr>
          <p:nvPr>
            <p:ph type="body" sz="quarter" idx="15"/>
          </p:nvPr>
        </p:nvSpPr>
        <p:spPr/>
        <p:txBody>
          <a:bodyPr/>
          <a:lstStyle/>
          <a:p>
            <a:r>
              <a:rPr lang="it-IT" dirty="0" smtClean="0"/>
              <a:t>App Native</a:t>
            </a:r>
            <a:endParaRPr lang="it-IT" dirty="0"/>
          </a:p>
        </p:txBody>
      </p:sp>
      <p:sp>
        <p:nvSpPr>
          <p:cNvPr id="7" name="Segnaposto testo 6"/>
          <p:cNvSpPr>
            <a:spLocks noGrp="1"/>
          </p:cNvSpPr>
          <p:nvPr>
            <p:ph type="body" sz="quarter" idx="14"/>
          </p:nvPr>
        </p:nvSpPr>
        <p:spPr/>
        <p:txBody>
          <a:bodyPr/>
          <a:lstStyle/>
          <a:p>
            <a:endParaRPr lang="it-IT"/>
          </a:p>
        </p:txBody>
      </p:sp>
      <p:sp>
        <p:nvSpPr>
          <p:cNvPr id="8" name="Segnaposto testo 7"/>
          <p:cNvSpPr>
            <a:spLocks noGrp="1"/>
          </p:cNvSpPr>
          <p:nvPr>
            <p:ph type="body" sz="quarter" idx="16"/>
          </p:nvPr>
        </p:nvSpPr>
        <p:spPr/>
        <p:txBody>
          <a:bodyPr/>
          <a:lstStyle/>
          <a:p>
            <a:r>
              <a:rPr lang="it-IT" dirty="0" smtClean="0"/>
              <a:t>App Ibride</a:t>
            </a:r>
            <a:endParaRPr lang="it-IT" dirty="0"/>
          </a:p>
        </p:txBody>
      </p:sp>
      <p:sp>
        <p:nvSpPr>
          <p:cNvPr id="9" name="Segnaposto testo 8"/>
          <p:cNvSpPr>
            <a:spLocks noGrp="1"/>
          </p:cNvSpPr>
          <p:nvPr>
            <p:ph type="body" sz="quarter" idx="17"/>
          </p:nvPr>
        </p:nvSpPr>
        <p:spPr/>
        <p:txBody>
          <a:bodyPr/>
          <a:lstStyle/>
          <a:p>
            <a:endParaRPr lang="it-IT"/>
          </a:p>
        </p:txBody>
      </p:sp>
      <p:pic>
        <p:nvPicPr>
          <p:cNvPr id="10" name="Immagin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480" y="1276755"/>
            <a:ext cx="4305300" cy="444500"/>
          </a:xfrm>
          <a:prstGeom prst="rect">
            <a:avLst/>
          </a:prstGeom>
        </p:spPr>
      </p:pic>
    </p:spTree>
    <p:extLst>
      <p:ext uri="{BB962C8B-B14F-4D97-AF65-F5344CB8AC3E}">
        <p14:creationId xmlns:p14="http://schemas.microsoft.com/office/powerpoint/2010/main" val="2775518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dirty="0"/>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60</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61</a:t>
            </a:fld>
            <a:endParaRPr lang="ja-JP" altLang="en-US"/>
          </a:p>
        </p:txBody>
      </p:sp>
      <p:sp>
        <p:nvSpPr>
          <p:cNvPr id="10" name="テキスト プレースホルダー 9"/>
          <p:cNvSpPr>
            <a:spLocks noGrp="1"/>
          </p:cNvSpPr>
          <p:nvPr>
            <p:ph type="body" sz="quarter" idx="13"/>
          </p:nvPr>
        </p:nvSpPr>
        <p:spPr/>
        <p:txBody>
          <a:bodyPr>
            <a:normAutofit fontScale="92500" lnSpcReduction="2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62</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2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p:transition spd="slow" advTm="7215">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63</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64</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p:transition spd="slow" advTm="17892">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65</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p:transition spd="slow" advTm="8454">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66</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p:transition spd="slow" advTm="11051">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67</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p:transition spd="slow" advTm="12257">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68</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p:transition spd="slow" advTm="15355">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69</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p:transition spd="slow" advTm="17958">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21"/>
          </p:nvPr>
        </p:nvSpPr>
        <p:spPr/>
        <p:txBody>
          <a:bodyPr/>
          <a:lstStyle/>
          <a:p>
            <a:endParaRPr lang="it-IT" dirty="0"/>
          </a:p>
        </p:txBody>
      </p:sp>
      <p:sp>
        <p:nvSpPr>
          <p:cNvPr id="3" name="Segnaposto testo 2"/>
          <p:cNvSpPr>
            <a:spLocks noGrp="1"/>
          </p:cNvSpPr>
          <p:nvPr>
            <p:ph type="body" sz="quarter" idx="22"/>
          </p:nvPr>
        </p:nvSpPr>
        <p:spPr/>
        <p:txBody>
          <a:bodyPr/>
          <a:lstStyle/>
          <a:p>
            <a:endParaRPr lang="it-IT" dirty="0"/>
          </a:p>
        </p:txBody>
      </p:sp>
      <p:sp>
        <p:nvSpPr>
          <p:cNvPr id="4" name="Segnaposto testo 3"/>
          <p:cNvSpPr>
            <a:spLocks noGrp="1"/>
          </p:cNvSpPr>
          <p:nvPr>
            <p:ph type="body" sz="quarter" idx="23"/>
          </p:nvPr>
        </p:nvSpPr>
        <p:spPr/>
        <p:txBody>
          <a:bodyPr/>
          <a:lstStyle/>
          <a:p>
            <a:endParaRPr lang="it-IT" dirty="0"/>
          </a:p>
        </p:txBody>
      </p:sp>
      <p:sp>
        <p:nvSpPr>
          <p:cNvPr id="5" name="Segnaposto testo 4"/>
          <p:cNvSpPr>
            <a:spLocks noGrp="1"/>
          </p:cNvSpPr>
          <p:nvPr>
            <p:ph type="body" sz="quarter" idx="24"/>
          </p:nvPr>
        </p:nvSpPr>
        <p:spPr/>
        <p:txBody>
          <a:bodyPr/>
          <a:lstStyle/>
          <a:p>
            <a:endParaRPr lang="it-IT" dirty="0"/>
          </a:p>
        </p:txBody>
      </p:sp>
      <p:sp>
        <p:nvSpPr>
          <p:cNvPr id="6" name="Segnaposto testo 5"/>
          <p:cNvSpPr>
            <a:spLocks noGrp="1"/>
          </p:cNvSpPr>
          <p:nvPr>
            <p:ph type="body" sz="quarter" idx="25"/>
          </p:nvPr>
        </p:nvSpPr>
        <p:spPr/>
        <p:txBody>
          <a:bodyPr/>
          <a:lstStyle/>
          <a:p>
            <a:endParaRPr lang="it-IT" dirty="0"/>
          </a:p>
        </p:txBody>
      </p:sp>
      <p:sp>
        <p:nvSpPr>
          <p:cNvPr id="7" name="Segnaposto testo 6"/>
          <p:cNvSpPr>
            <a:spLocks noGrp="1"/>
          </p:cNvSpPr>
          <p:nvPr>
            <p:ph type="body" sz="quarter" idx="26"/>
          </p:nvPr>
        </p:nvSpPr>
        <p:spPr/>
        <p:txBody>
          <a:bodyPr/>
          <a:lstStyle/>
          <a:p>
            <a:endParaRPr lang="it-IT" dirty="0"/>
          </a:p>
        </p:txBody>
      </p:sp>
      <p:sp>
        <p:nvSpPr>
          <p:cNvPr id="8" name="Titolo 7"/>
          <p:cNvSpPr>
            <a:spLocks noGrp="1"/>
          </p:cNvSpPr>
          <p:nvPr>
            <p:ph type="title"/>
          </p:nvPr>
        </p:nvSpPr>
        <p:spPr/>
        <p:txBody>
          <a:bodyPr/>
          <a:lstStyle/>
          <a:p>
            <a:endParaRPr lang="it-IT" dirty="0"/>
          </a:p>
        </p:txBody>
      </p:sp>
      <p:sp>
        <p:nvSpPr>
          <p:cNvPr id="9" name="Segnaposto testo 8"/>
          <p:cNvSpPr>
            <a:spLocks noGrp="1"/>
          </p:cNvSpPr>
          <p:nvPr>
            <p:ph type="body" sz="quarter" idx="42"/>
          </p:nvPr>
        </p:nvSpPr>
        <p:spPr/>
        <p:txBody>
          <a:bodyPr/>
          <a:lstStyle/>
          <a:p>
            <a:endParaRPr lang="it-IT" dirty="0"/>
          </a:p>
        </p:txBody>
      </p:sp>
    </p:spTree>
    <p:extLst>
      <p:ext uri="{BB962C8B-B14F-4D97-AF65-F5344CB8AC3E}">
        <p14:creationId xmlns:p14="http://schemas.microsoft.com/office/powerpoint/2010/main" val="49067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p:transition spd="slow" advTm="14901">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71</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lnSpcReduction="10000"/>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p:transition spd="slow" advTm="7188">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p:transition spd="slow" advTm="12741">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dirty="0"/>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73</a:t>
            </a:fld>
            <a:endParaRPr lang="ja-JP" altLang="en-US"/>
          </a:p>
        </p:txBody>
      </p:sp>
    </p:spTree>
    <p:extLst>
      <p:ext uri="{BB962C8B-B14F-4D97-AF65-F5344CB8AC3E}">
        <p14:creationId xmlns:p14="http://schemas.microsoft.com/office/powerpoint/2010/main" val="79466297"/>
      </p:ext>
    </p:extLst>
  </p:cSld>
  <p:clrMapOvr>
    <a:masterClrMapping/>
  </p:clrMapOvr>
  <p:transition spd="slow" advTm="13242">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74</a:t>
            </a:fld>
            <a:endParaRPr lang="ja-JP" altLang="en-US"/>
          </a:p>
        </p:txBody>
      </p:sp>
      <p:sp>
        <p:nvSpPr>
          <p:cNvPr id="16" name="テキスト プレースホルダー 15"/>
          <p:cNvSpPr>
            <a:spLocks noGrp="1"/>
          </p:cNvSpPr>
          <p:nvPr>
            <p:ph type="body" sz="quarter" idx="13"/>
          </p:nvPr>
        </p:nvSpPr>
        <p:spPr/>
        <p:txBody>
          <a:bodyPr>
            <a:normAutofit fontScale="92500" lnSpcReduction="2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p:transition spd="slow" advTm="15313">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Marketing </a:t>
            </a:r>
            <a:r>
              <a:rPr lang="en-US" altLang="ja-JP" dirty="0">
                <a:solidFill>
                  <a:schemeClr val="accent1"/>
                </a:solidFill>
                <a:latin typeface="Route 159 Bold" pitchFamily="50" charset="0"/>
              </a:rPr>
              <a:t>Goals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columns</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Understand Problems</a:t>
            </a:r>
            <a:endParaRPr kumimoji="1" lang="ja-JP" altLang="en-US" dirty="0"/>
          </a:p>
        </p:txBody>
      </p:sp>
      <p:sp>
        <p:nvSpPr>
          <p:cNvPr id="14" name="テキスト プレースホルダー 13"/>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a:t>
            </a:r>
            <a:r>
              <a:rPr lang="en-US" altLang="ja-JP" b="1" dirty="0">
                <a:solidFill>
                  <a:schemeClr val="accent1"/>
                </a:solidFill>
              </a:rPr>
              <a:t>Cu posse accusata cum</a:t>
            </a:r>
            <a:r>
              <a:rPr lang="en-US" altLang="ja-JP" dirty="0"/>
              <a:t>. Bonorum facilisis dissentiunt usu ei, dolore reprehendunt ne est, brute nostrud ut vim.</a:t>
            </a:r>
            <a:endParaRPr kumimoji="1" lang="ja-JP" altLang="en-US" dirty="0"/>
          </a:p>
        </p:txBody>
      </p:sp>
      <p:sp>
        <p:nvSpPr>
          <p:cNvPr id="16" name="テキスト プレースホルダー 15"/>
          <p:cNvSpPr>
            <a:spLocks noGrp="1"/>
          </p:cNvSpPr>
          <p:nvPr>
            <p:ph type="body" sz="quarter" idx="16"/>
          </p:nvPr>
        </p:nvSpPr>
        <p:spPr/>
        <p:txBody>
          <a:bodyPr/>
          <a:lstStyle/>
          <a:p>
            <a:r>
              <a:rPr kumimoji="1" lang="en-US" altLang="ja-JP" dirty="0"/>
              <a:t>Understand Trends</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Porro aperiam deserunt ea mea, qui ei persius phaedrum maluisset. No summo laboramus qui, eu nec gubergren interesset comprehensam, cu ornatus accommodare usu. </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Understand Needs</a:t>
            </a:r>
            <a:endParaRPr kumimoji="1" lang="ja-JP" altLang="en-US" dirty="0"/>
          </a:p>
        </p:txBody>
      </p:sp>
      <p:sp>
        <p:nvSpPr>
          <p:cNvPr id="19" name="テキスト プレースホルダー 18"/>
          <p:cNvSpPr>
            <a:spLocks noGrp="1"/>
          </p:cNvSpPr>
          <p:nvPr>
            <p:ph type="body" sz="quarter" idx="19"/>
          </p:nvPr>
        </p:nvSpPr>
        <p:spPr/>
        <p:txBody>
          <a:bodyPr/>
          <a:lstStyle/>
          <a:p>
            <a:r>
              <a:rPr lang="en-US" altLang="ja-JP" dirty="0"/>
              <a:t>Qui no quis noster. Quo id persius dolorem explicari. Per an eius oblique cotidieque, sit ea luptatum euripidis. Deserunt suscipiantur vel id. Eum veri quas te, detraxit consulatu eam cu.</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Understand Future</a:t>
            </a:r>
            <a:endParaRPr kumimoji="1" lang="ja-JP" altLang="en-US" dirty="0"/>
          </a:p>
        </p:txBody>
      </p:sp>
      <p:sp>
        <p:nvSpPr>
          <p:cNvPr id="21" name="テキスト プレースホルダー 20"/>
          <p:cNvSpPr>
            <a:spLocks noGrp="1"/>
          </p:cNvSpPr>
          <p:nvPr>
            <p:ph type="body" sz="quarter" idx="21"/>
          </p:nvPr>
        </p:nvSpPr>
        <p:spPr/>
        <p:txBody>
          <a:bodyPr/>
          <a:lstStyle/>
          <a:p>
            <a:r>
              <a:rPr lang="en-US" altLang="ja-JP" dirty="0"/>
              <a:t>Ad mei noster periculis posidonium. Saepe munere eruditi ea his, an cum explicari gubergren, timeam latine mnesarchum in per. </a:t>
            </a:r>
            <a:r>
              <a:rPr lang="en-US" altLang="ja-JP" b="1" dirty="0">
                <a:solidFill>
                  <a:schemeClr val="accent4"/>
                </a:solidFill>
              </a:rPr>
              <a:t>No pro maiorum maluisset</a:t>
            </a:r>
            <a:r>
              <a:rPr lang="en-US" altLang="ja-JP" dirty="0"/>
              <a:t>, eos rebum vulputate appellantur id.</a:t>
            </a:r>
          </a:p>
          <a:p>
            <a:endParaRPr kumimoji="1" lang="ja-JP" altLang="en-US" dirty="0"/>
          </a:p>
        </p:txBody>
      </p:sp>
      <p:sp>
        <p:nvSpPr>
          <p:cNvPr id="22" name="フッター プレースホルダー 21"/>
          <p:cNvSpPr>
            <a:spLocks noGrp="1"/>
          </p:cNvSpPr>
          <p:nvPr>
            <p:ph type="ftr" sz="quarter" idx="10"/>
          </p:nvPr>
        </p:nvSpPr>
        <p:spPr/>
        <p:txBody>
          <a:bodyPr/>
          <a:lstStyle/>
          <a:p>
            <a:r>
              <a:rPr lang="en-US" altLang="ja-JP" dirty="0"/>
              <a:t>The Power of PowerPoint | thepopp.com</a:t>
            </a:r>
            <a:endParaRPr lang="ja-JP" altLang="en-US"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76</a:t>
            </a:fld>
            <a:endParaRPr lang="ja-JP" altLang="en-US"/>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77</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p:transition spd="slow" advTm="11602">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78</a:t>
            </a:fld>
            <a:endParaRPr lang="ja-JP" altLang="en-US"/>
          </a:p>
        </p:txBody>
      </p:sp>
      <p:sp>
        <p:nvSpPr>
          <p:cNvPr id="20" name="テキスト プレースホルダー 19"/>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spd="slow" p14:dur="800" advTm="13987">
        <p14:flythrough/>
      </p:transition>
    </mc:Choice>
    <mc:Fallback xmlns="">
      <p:transition spd="slow" advTm="139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right)">
                                      <p:cBhvr>
                                        <p:cTn id="59" dur="500"/>
                                        <p:tgtEl>
                                          <p:spTgt spid="35"/>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8000"/>
                            </p:stCondLst>
                            <p:childTnLst>
                              <p:par>
                                <p:cTn id="87" presetID="2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500"/>
                                        <p:tgtEl>
                                          <p:spTgt spid="44"/>
                                        </p:tgtEl>
                                      </p:cBhvr>
                                    </p:animEffect>
                                  </p:childTnLst>
                                </p:cTn>
                              </p:par>
                            </p:childTnLst>
                          </p:cTn>
                        </p:par>
                        <p:par>
                          <p:cTn id="94" fill="hold">
                            <p:stCondLst>
                              <p:cond delay="9000"/>
                            </p:stCondLst>
                            <p:childTnLst>
                              <p:par>
                                <p:cTn id="95" presetID="2" presetClass="entr" presetSubtype="3" decel="100000" fill="hold" grpId="0" nodeType="afterEffect">
                                  <p:stCondLst>
                                    <p:cond delay="0"/>
                                  </p:stCondLst>
                                  <p:iterate type="wd">
                                    <p:tmPct val="5000"/>
                                  </p:iterate>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750" fill="hold"/>
                                        <p:tgtEl>
                                          <p:spTgt spid="56"/>
                                        </p:tgtEl>
                                        <p:attrNameLst>
                                          <p:attrName>ppt_x</p:attrName>
                                        </p:attrNameLst>
                                      </p:cBhvr>
                                      <p:tavLst>
                                        <p:tav tm="0">
                                          <p:val>
                                            <p:strVal val="1+#ppt_w/2"/>
                                          </p:val>
                                        </p:tav>
                                        <p:tav tm="100000">
                                          <p:val>
                                            <p:strVal val="#ppt_x"/>
                                          </p:val>
                                        </p:tav>
                                      </p:tavLst>
                                    </p:anim>
                                    <p:anim calcmode="lin" valueType="num">
                                      <p:cBhvr additive="base">
                                        <p:cTn id="98" dur="750" fill="hold"/>
                                        <p:tgtEl>
                                          <p:spTgt spid="56"/>
                                        </p:tgtEl>
                                        <p:attrNameLst>
                                          <p:attrName>ppt_y</p:attrName>
                                        </p:attrNameLst>
                                      </p:cBhvr>
                                      <p:tavLst>
                                        <p:tav tm="0">
                                          <p:val>
                                            <p:strVal val="0-#ppt_h/2"/>
                                          </p:val>
                                        </p:tav>
                                        <p:tav tm="100000">
                                          <p:val>
                                            <p:strVal val="#ppt_y"/>
                                          </p:val>
                                        </p:tav>
                                      </p:tavLst>
                                    </p:anim>
                                  </p:childTnLst>
                                </p:cTn>
                              </p:par>
                              <p:par>
                                <p:cTn id="99" presetID="2" presetClass="entr" presetSubtype="2"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par>
                          <p:cTn id="103" fill="hold">
                            <p:stCondLst>
                              <p:cond delay="9975"/>
                            </p:stCondLst>
                            <p:childTnLst>
                              <p:par>
                                <p:cTn id="104" presetID="2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30" grpId="0" animBg="1"/>
      <p:bldP spid="31" grpId="0" animBg="1"/>
      <p:bldP spid="32" grpId="0" animBg="1"/>
      <p:bldP spid="34" grpId="0" animBg="1"/>
      <p:bldP spid="35" grpId="0" animBg="1"/>
      <p:bldP spid="36" grpId="0" animBg="1"/>
      <p:bldP spid="38" grpId="0" animBg="1"/>
      <p:bldP spid="39" grpId="0" animBg="1"/>
      <p:bldP spid="40" grpId="0" animBg="1"/>
      <p:bldP spid="42" grpId="0" animBg="1"/>
      <p:bldP spid="43" grpId="0" animBg="1"/>
      <p:bldP spid="44" grpId="0" animBg="1"/>
      <p:bldP spid="46" grpId="0" animBg="1"/>
      <p:bldP spid="47" grpId="0" animBg="1"/>
      <p:bldP spid="48" grpId="0" animBg="1"/>
      <p:bldP spid="49" grpId="0"/>
      <p:bldP spid="50" grpId="0"/>
      <p:bldP spid="51" grpId="0"/>
      <p:bldP spid="52" grpId="0"/>
      <p:bldP spid="53" grpId="0"/>
      <p:bldP spid="54" grpId="0"/>
      <p:bldP spid="56" grpId="0"/>
      <p:bldP spid="57" grpId="0"/>
      <p:bldP spid="5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79</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p:transition spd="slow" advTm="1241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000" fill="hold"/>
                                        <p:tgtEl>
                                          <p:spTgt spid="36"/>
                                        </p:tgtEl>
                                        <p:attrNameLst>
                                          <p:attrName>ppt_x</p:attrName>
                                        </p:attrNameLst>
                                      </p:cBhvr>
                                      <p:tavLst>
                                        <p:tav tm="0">
                                          <p:val>
                                            <p:strVal val="#ppt_x"/>
                                          </p:val>
                                        </p:tav>
                                        <p:tav tm="100000">
                                          <p:val>
                                            <p:strVal val="#ppt_x"/>
                                          </p:val>
                                        </p:tav>
                                      </p:tavLst>
                                    </p:anim>
                                    <p:anim calcmode="lin" valueType="num">
                                      <p:cBhvr additive="base">
                                        <p:cTn id="11" dur="1000" fill="hold"/>
                                        <p:tgtEl>
                                          <p:spTgt spid="36"/>
                                        </p:tgtEl>
                                        <p:attrNameLst>
                                          <p:attrName>ppt_y</p:attrName>
                                        </p:attrNameLst>
                                      </p:cBhvr>
                                      <p:tavLst>
                                        <p:tav tm="0">
                                          <p:val>
                                            <p:strVal val="0-#ppt_h/2"/>
                                          </p:val>
                                        </p:tav>
                                        <p:tav tm="100000">
                                          <p:val>
                                            <p:strVal val="#ppt_y"/>
                                          </p:val>
                                        </p:tav>
                                      </p:tavLst>
                                    </p:anim>
                                  </p:childTnLst>
                                </p:cTn>
                              </p:par>
                              <p:par>
                                <p:cTn id="12" presetID="45" presetClass="entr" presetSubtype="0" fill="hold" grpId="1"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ppt_w</p:attrName>
                                        </p:attrNameLst>
                                      </p:cBhvr>
                                      <p:tavLst>
                                        <p:tav tm="0" fmla="#ppt_w*sin(2.5*pi*$)">
                                          <p:val>
                                            <p:fltVal val="0"/>
                                          </p:val>
                                        </p:tav>
                                        <p:tav tm="100000">
                                          <p:val>
                                            <p:fltVal val="1"/>
                                          </p:val>
                                        </p:tav>
                                      </p:tavLst>
                                    </p:anim>
                                    <p:anim calcmode="lin" valueType="num">
                                      <p:cBhvr>
                                        <p:cTn id="16" dur="1000" fill="hold"/>
                                        <p:tgtEl>
                                          <p:spTgt spid="36"/>
                                        </p:tgtEl>
                                        <p:attrNameLst>
                                          <p:attrName>ppt_h</p:attrName>
                                        </p:attrNameLst>
                                      </p:cBhvr>
                                      <p:tavLst>
                                        <p:tav tm="0">
                                          <p:val>
                                            <p:strVal val="#ppt_h"/>
                                          </p:val>
                                        </p:tav>
                                        <p:tav tm="100000">
                                          <p:val>
                                            <p:strVal val="#ppt_h"/>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1500"/>
                            </p:stCondLst>
                            <p:childTnLst>
                              <p:par>
                                <p:cTn id="22" presetID="2" presetClass="entr" presetSubtype="2" decel="100000" fill="hold" grpId="0" nodeType="afterEffect">
                                  <p:stCondLst>
                                    <p:cond delay="0"/>
                                  </p:stCondLst>
                                  <p:iterate type="wd">
                                    <p:tmPct val="10000"/>
                                  </p:iterate>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par>
                          <p:cTn id="29" fill="hold">
                            <p:stCondLst>
                              <p:cond delay="2250"/>
                            </p:stCondLst>
                            <p:childTnLst>
                              <p:par>
                                <p:cTn id="30" presetID="22" presetClass="entr" presetSubtype="4" fill="hold" nodeType="after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 presetClass="entr" presetSubtype="1"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0-#ppt_h/2"/>
                                          </p:val>
                                        </p:tav>
                                        <p:tav tm="100000">
                                          <p:val>
                                            <p:strVal val="#ppt_y"/>
                                          </p:val>
                                        </p:tav>
                                      </p:tavLst>
                                    </p:anim>
                                  </p:childTnLst>
                                </p:cTn>
                              </p:par>
                              <p:par>
                                <p:cTn id="37" presetID="45" presetClass="entr"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ppt_w</p:attrName>
                                        </p:attrNameLst>
                                      </p:cBhvr>
                                      <p:tavLst>
                                        <p:tav tm="0" fmla="#ppt_w*sin(2.5*pi*$)">
                                          <p:val>
                                            <p:fltVal val="0"/>
                                          </p:val>
                                        </p:tav>
                                        <p:tav tm="100000">
                                          <p:val>
                                            <p:fltVal val="1"/>
                                          </p:val>
                                        </p:tav>
                                      </p:tavLst>
                                    </p:anim>
                                    <p:anim calcmode="lin" valueType="num">
                                      <p:cBhvr>
                                        <p:cTn id="41" dur="1000" fill="hold"/>
                                        <p:tgtEl>
                                          <p:spTgt spid="35"/>
                                        </p:tgtEl>
                                        <p:attrNameLst>
                                          <p:attrName>ppt_h</p:attrName>
                                        </p:attrNameLst>
                                      </p:cBhvr>
                                      <p:tavLst>
                                        <p:tav tm="0">
                                          <p:val>
                                            <p:strVal val="#ppt_h"/>
                                          </p:val>
                                        </p:tav>
                                        <p:tav tm="100000">
                                          <p:val>
                                            <p:strVal val="#ppt_h"/>
                                          </p:val>
                                        </p:tav>
                                      </p:tavLst>
                                    </p:anim>
                                  </p:childTnLst>
                                </p:cTn>
                              </p:par>
                            </p:childTnLst>
                          </p:cTn>
                        </p:par>
                        <p:par>
                          <p:cTn id="42" fill="hold">
                            <p:stCondLst>
                              <p:cond delay="3250"/>
                            </p:stCondLst>
                            <p:childTnLst>
                              <p:par>
                                <p:cTn id="43" presetID="22" presetClass="entr" presetSubtype="8"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750"/>
                            </p:stCondLst>
                            <p:childTnLst>
                              <p:par>
                                <p:cTn id="47" presetID="2" presetClass="entr" presetSubtype="2" decel="100000" fill="hold" grpId="0" nodeType="afterEffect">
                                  <p:stCondLst>
                                    <p:cond delay="0"/>
                                  </p:stCondLst>
                                  <p:iterate type="wd">
                                    <p:tmPct val="10000"/>
                                  </p:iterate>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2" presetClass="entr" presetSubtype="8"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4500"/>
                            </p:stCondLst>
                            <p:childTnLst>
                              <p:par>
                                <p:cTn id="55" presetID="22" presetClass="entr" presetSubtype="4" fill="hold" nodeType="afterEffect">
                                  <p:stCondLst>
                                    <p:cond delay="25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par>
                                <p:cTn id="58" presetID="2" presetClass="entr" presetSubtype="1" decel="10000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1000" fill="hold"/>
                                        <p:tgtEl>
                                          <p:spTgt spid="34"/>
                                        </p:tgtEl>
                                        <p:attrNameLst>
                                          <p:attrName>ppt_x</p:attrName>
                                        </p:attrNameLst>
                                      </p:cBhvr>
                                      <p:tavLst>
                                        <p:tav tm="0">
                                          <p:val>
                                            <p:strVal val="#ppt_x"/>
                                          </p:val>
                                        </p:tav>
                                        <p:tav tm="100000">
                                          <p:val>
                                            <p:strVal val="#ppt_x"/>
                                          </p:val>
                                        </p:tav>
                                      </p:tavLst>
                                    </p:anim>
                                    <p:anim calcmode="lin" valueType="num">
                                      <p:cBhvr additive="base">
                                        <p:cTn id="61" dur="1000" fill="hold"/>
                                        <p:tgtEl>
                                          <p:spTgt spid="34"/>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ppt_w</p:attrName>
                                        </p:attrNameLst>
                                      </p:cBhvr>
                                      <p:tavLst>
                                        <p:tav tm="0" fmla="#ppt_w*sin(2.5*pi*$)">
                                          <p:val>
                                            <p:fltVal val="0"/>
                                          </p:val>
                                        </p:tav>
                                        <p:tav tm="100000">
                                          <p:val>
                                            <p:fltVal val="1"/>
                                          </p:val>
                                        </p:tav>
                                      </p:tavLst>
                                    </p:anim>
                                    <p:anim calcmode="lin" valueType="num">
                                      <p:cBhvr>
                                        <p:cTn id="66" dur="1000" fill="hold"/>
                                        <p:tgtEl>
                                          <p:spTgt spid="34"/>
                                        </p:tgtEl>
                                        <p:attrNameLst>
                                          <p:attrName>ppt_h</p:attrName>
                                        </p:attrNameLst>
                                      </p:cBhvr>
                                      <p:tavLst>
                                        <p:tav tm="0">
                                          <p:val>
                                            <p:strVal val="#ppt_h"/>
                                          </p:val>
                                        </p:tav>
                                        <p:tav tm="100000">
                                          <p:val>
                                            <p:strVal val="#ppt_h"/>
                                          </p:val>
                                        </p:tav>
                                      </p:tavLst>
                                    </p:anim>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6000"/>
                            </p:stCondLst>
                            <p:childTnLst>
                              <p:par>
                                <p:cTn id="72" presetID="2" presetClass="entr" presetSubtype="2" decel="100000" fill="hold" grpId="0" nodeType="afterEffect">
                                  <p:stCondLst>
                                    <p:cond delay="0"/>
                                  </p:stCondLst>
                                  <p:iterate type="wd">
                                    <p:tmPct val="10000"/>
                                  </p:iterate>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1+#ppt_w/2"/>
                                          </p:val>
                                        </p:tav>
                                        <p:tav tm="100000">
                                          <p:val>
                                            <p:strVal val="#ppt_x"/>
                                          </p:val>
                                        </p:tav>
                                      </p:tavLst>
                                    </p:anim>
                                    <p:anim calcmode="lin" valueType="num">
                                      <p:cBhvr additive="base">
                                        <p:cTn id="75" dur="500" fill="hold"/>
                                        <p:tgtEl>
                                          <p:spTgt spid="49"/>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25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6750"/>
                            </p:stCondLst>
                            <p:childTnLst>
                              <p:par>
                                <p:cTn id="80" presetID="22" presetClass="entr" presetSubtype="4" fill="hold" nodeType="afterEffect">
                                  <p:stCondLst>
                                    <p:cond delay="25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 presetClass="entr" presetSubtype="1" decel="10000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ppt_x"/>
                                          </p:val>
                                        </p:tav>
                                        <p:tav tm="100000">
                                          <p:val>
                                            <p:strVal val="#ppt_x"/>
                                          </p:val>
                                        </p:tav>
                                      </p:tavLst>
                                    </p:anim>
                                    <p:anim calcmode="lin" valueType="num">
                                      <p:cBhvr additive="base">
                                        <p:cTn id="86" dur="1000" fill="hold"/>
                                        <p:tgtEl>
                                          <p:spTgt spid="33"/>
                                        </p:tgtEl>
                                        <p:attrNameLst>
                                          <p:attrName>ppt_y</p:attrName>
                                        </p:attrNameLst>
                                      </p:cBhvr>
                                      <p:tavLst>
                                        <p:tav tm="0">
                                          <p:val>
                                            <p:strVal val="0-#ppt_h/2"/>
                                          </p:val>
                                        </p:tav>
                                        <p:tav tm="100000">
                                          <p:val>
                                            <p:strVal val="#ppt_y"/>
                                          </p:val>
                                        </p:tav>
                                      </p:tavLst>
                                    </p:anim>
                                  </p:childTnLst>
                                </p:cTn>
                              </p:par>
                              <p:par>
                                <p:cTn id="87" presetID="45" presetClass="entr"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ppt_w</p:attrName>
                                        </p:attrNameLst>
                                      </p:cBhvr>
                                      <p:tavLst>
                                        <p:tav tm="0" fmla="#ppt_w*sin(2.5*pi*$)">
                                          <p:val>
                                            <p:fltVal val="0"/>
                                          </p:val>
                                        </p:tav>
                                        <p:tav tm="100000">
                                          <p:val>
                                            <p:fltVal val="1"/>
                                          </p:val>
                                        </p:tav>
                                      </p:tavLst>
                                    </p:anim>
                                    <p:anim calcmode="lin" valueType="num">
                                      <p:cBhvr>
                                        <p:cTn id="91" dur="1000" fill="hold"/>
                                        <p:tgtEl>
                                          <p:spTgt spid="33"/>
                                        </p:tgtEl>
                                        <p:attrNameLst>
                                          <p:attrName>ppt_h</p:attrName>
                                        </p:attrNameLst>
                                      </p:cBhvr>
                                      <p:tavLst>
                                        <p:tav tm="0">
                                          <p:val>
                                            <p:strVal val="#ppt_h"/>
                                          </p:val>
                                        </p:tav>
                                        <p:tav tm="100000">
                                          <p:val>
                                            <p:strVal val="#ppt_h"/>
                                          </p:val>
                                        </p:tav>
                                      </p:tavLst>
                                    </p:anim>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par>
                          <p:cTn id="96" fill="hold">
                            <p:stCondLst>
                              <p:cond delay="8250"/>
                            </p:stCondLst>
                            <p:childTnLst>
                              <p:par>
                                <p:cTn id="97" presetID="2" presetClass="entr" presetSubtype="2" decel="100000" fill="hold" grpId="0" nodeType="afterEffect">
                                  <p:stCondLst>
                                    <p:cond delay="0"/>
                                  </p:stCondLst>
                                  <p:iterate type="wd">
                                    <p:tmPct val="10000"/>
                                  </p:iterate>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1+#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25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42" grpId="0"/>
      <p:bldP spid="43" grpId="0"/>
      <p:bldP spid="47" grpId="0"/>
      <p:bldP spid="48" grpId="0"/>
      <p:bldP spid="49" grpId="0"/>
      <p:bldP spid="50" grpId="0"/>
      <p:bldP spid="51"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80</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spd="slow" p14:dur="800" advTm="14751">
        <p14:flythrough/>
      </p:transition>
    </mc:Choice>
    <mc:Fallback xmlns="">
      <p:transition spd="slow" advTm="14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ppt_w</p:attrName>
                                        </p:attrNameLst>
                                      </p:cBhvr>
                                      <p:tavLst>
                                        <p:tav tm="0" fmla="#ppt_w*sin(2.5*pi*$)">
                                          <p:val>
                                            <p:fltVal val="0"/>
                                          </p:val>
                                        </p:tav>
                                        <p:tav tm="100000">
                                          <p:val>
                                            <p:fltVal val="1"/>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8" decel="10000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250"/>
                                        <p:tgtEl>
                                          <p:spTgt spid="37"/>
                                        </p:tgtEl>
                                      </p:cBhvr>
                                    </p:animEffect>
                                  </p:childTnLst>
                                </p:cTn>
                              </p:par>
                            </p:childTnLst>
                          </p:cTn>
                        </p:par>
                        <p:par>
                          <p:cTn id="30" fill="hold">
                            <p:stCondLst>
                              <p:cond delay="3250"/>
                            </p:stCondLst>
                            <p:childTnLst>
                              <p:par>
                                <p:cTn id="31" presetID="2" presetClass="entr" presetSubtype="8"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10"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750"/>
                            </p:stCondLst>
                            <p:childTnLst>
                              <p:par>
                                <p:cTn id="39" presetID="21" presetClass="entr" presetSubtype="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1250"/>
                                        <p:tgtEl>
                                          <p:spTgt spid="35"/>
                                        </p:tgtEl>
                                      </p:cBhvr>
                                    </p:animEffect>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heel(1)">
                                      <p:cBhvr>
                                        <p:cTn id="53" dur="1250"/>
                                        <p:tgtEl>
                                          <p:spTgt spid="32"/>
                                        </p:tgtEl>
                                      </p:cBhvr>
                                    </p:animEffect>
                                  </p:childTnLst>
                                </p:cTn>
                              </p:par>
                            </p:childTnLst>
                          </p:cTn>
                        </p:par>
                        <p:par>
                          <p:cTn id="54" fill="hold">
                            <p:stCondLst>
                              <p:cond delay="6750"/>
                            </p:stCondLst>
                            <p:childTnLst>
                              <p:par>
                                <p:cTn id="55" presetID="2" presetClass="entr" presetSubtype="8"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7250"/>
                            </p:stCondLst>
                            <p:childTnLst>
                              <p:par>
                                <p:cTn id="63" presetID="21"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1250"/>
                                        <p:tgtEl>
                                          <p:spTgt spid="30"/>
                                        </p:tgtEl>
                                      </p:cBhvr>
                                    </p:animEffect>
                                  </p:childTnLst>
                                </p:cTn>
                              </p:par>
                            </p:childTnLst>
                          </p:cTn>
                        </p:par>
                        <p:par>
                          <p:cTn id="66" fill="hold">
                            <p:stCondLst>
                              <p:cond delay="8500"/>
                            </p:stCondLst>
                            <p:childTnLst>
                              <p:par>
                                <p:cTn id="67" presetID="2" presetClass="entr" presetSubtype="8" decel="10000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000"/>
                            </p:stCondLst>
                            <p:childTnLst>
                              <p:par>
                                <p:cTn id="75" presetID="21" presetClass="entr" presetSubtype="1"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1250"/>
                                        <p:tgtEl>
                                          <p:spTgt spid="28"/>
                                        </p:tgtEl>
                                      </p:cBhvr>
                                    </p:animEffect>
                                  </p:childTnLst>
                                </p:cTn>
                              </p:par>
                            </p:childTnLst>
                          </p:cTn>
                        </p:par>
                        <p:par>
                          <p:cTn id="78" fill="hold">
                            <p:stCondLst>
                              <p:cond delay="10250"/>
                            </p:stCondLst>
                            <p:childTnLst>
                              <p:par>
                                <p:cTn id="79" presetID="2" presetClass="entr" presetSubtype="8" decel="10000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0-#ppt_w/2"/>
                                          </p:val>
                                        </p:tav>
                                        <p:tav tm="100000">
                                          <p:val>
                                            <p:strVal val="#ppt_x"/>
                                          </p:val>
                                        </p:tav>
                                      </p:tavLst>
                                    </p:anim>
                                    <p:anim calcmode="lin" valueType="num">
                                      <p:cBhvr additive="base">
                                        <p:cTn id="82" dur="500" fill="hold"/>
                                        <p:tgtEl>
                                          <p:spTgt spid="13"/>
                                        </p:tgtEl>
                                        <p:attrNameLst>
                                          <p:attrName>ppt_y</p:attrName>
                                        </p:attrNameLst>
                                      </p:cBhvr>
                                      <p:tavLst>
                                        <p:tav tm="0">
                                          <p:val>
                                            <p:strVal val="#ppt_y"/>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10750"/>
                            </p:stCondLst>
                            <p:childTnLst>
                              <p:par>
                                <p:cTn id="87" presetID="21"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heel(1)">
                                      <p:cBhvr>
                                        <p:cTn id="89" dur="1250"/>
                                        <p:tgtEl>
                                          <p:spTgt spid="26"/>
                                        </p:tgtEl>
                                      </p:cBhvr>
                                    </p:animEffect>
                                  </p:childTnLst>
                                </p:cTn>
                              </p:par>
                            </p:childTnLst>
                          </p:cTn>
                        </p:par>
                        <p:par>
                          <p:cTn id="90" fill="hold">
                            <p:stCondLst>
                              <p:cond delay="12000"/>
                            </p:stCondLst>
                            <p:childTnLst>
                              <p:par>
                                <p:cTn id="91" presetID="2" presetClass="entr" presetSubtype="3" decel="100000" fill="hold" grpId="0" nodeType="afterEffect">
                                  <p:stCondLst>
                                    <p:cond delay="0"/>
                                  </p:stCondLst>
                                  <p:iterate type="wd">
                                    <p:tmPct val="10000"/>
                                  </p:iterate>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0-#ppt_h/2"/>
                                          </p:val>
                                        </p:tav>
                                        <p:tav tm="100000">
                                          <p:val>
                                            <p:strVal val="#ppt_y"/>
                                          </p:val>
                                        </p:tav>
                                      </p:tavLst>
                                    </p:anim>
                                  </p:childTnLst>
                                </p:cTn>
                              </p:par>
                            </p:childTnLst>
                          </p:cTn>
                        </p:par>
                        <p:par>
                          <p:cTn id="95" fill="hold">
                            <p:stCondLst>
                              <p:cond delay="12750"/>
                            </p:stCondLst>
                            <p:childTnLst>
                              <p:par>
                                <p:cTn id="96" presetID="22" presetClass="entr" presetSubtype="8"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13" grpId="0"/>
      <p:bldP spid="13" grpId="1"/>
      <p:bldP spid="14" grpId="0"/>
      <p:bldP spid="14" grpId="1"/>
      <p:bldP spid="15" grpId="0"/>
      <p:bldP spid="15" grpId="1"/>
      <p:bldP spid="16" grpId="0"/>
      <p:bldP spid="16" grpId="1"/>
      <p:bldP spid="17" grpId="0"/>
      <p:bldP spid="17" grpId="1"/>
      <p:bldP spid="18" grpId="0"/>
      <p:bldP spid="18" grpId="1"/>
      <p:bldP spid="20" grpId="0"/>
      <p:bldP spid="2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p:transition spd="slow" advTm="9918">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dirty="0"/>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82</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spd="slow" p14:dur="800" advTm="11763">
        <p14:flythrough/>
      </p:transition>
    </mc:Choice>
    <mc:Fallback xmlns="">
      <p:transition spd="slow" advTm="117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50" fill="hold"/>
                                        <p:tgtEl>
                                          <p:spTgt spid="54"/>
                                        </p:tgtEl>
                                        <p:attrNameLst>
                                          <p:attrName>ppt_x</p:attrName>
                                        </p:attrNameLst>
                                      </p:cBhvr>
                                      <p:tavLst>
                                        <p:tav tm="0">
                                          <p:val>
                                            <p:strVal val="#ppt_x"/>
                                          </p:val>
                                        </p:tav>
                                        <p:tav tm="100000">
                                          <p:val>
                                            <p:strVal val="#ppt_x"/>
                                          </p:val>
                                        </p:tav>
                                      </p:tavLst>
                                    </p:anim>
                                    <p:anim calcmode="lin" valueType="num">
                                      <p:cBhvr additive="base">
                                        <p:cTn id="16" dur="75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750" fill="hold"/>
                                        <p:tgtEl>
                                          <p:spTgt spid="50"/>
                                        </p:tgtEl>
                                        <p:attrNameLst>
                                          <p:attrName>ppt_x</p:attrName>
                                        </p:attrNameLst>
                                      </p:cBhvr>
                                      <p:tavLst>
                                        <p:tav tm="0">
                                          <p:val>
                                            <p:strVal val="#ppt_x"/>
                                          </p:val>
                                        </p:tav>
                                        <p:tav tm="100000">
                                          <p:val>
                                            <p:strVal val="#ppt_x"/>
                                          </p:val>
                                        </p:tav>
                                      </p:tavLst>
                                    </p:anim>
                                    <p:anim calcmode="lin" valueType="num">
                                      <p:cBhvr additive="base">
                                        <p:cTn id="20" dur="750" fill="hold"/>
                                        <p:tgtEl>
                                          <p:spTgt spid="50"/>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750"/>
                                        <p:tgtEl>
                                          <p:spTgt spid="6"/>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ppt_x"/>
                                          </p:val>
                                        </p:tav>
                                        <p:tav tm="100000">
                                          <p:val>
                                            <p:strVal val="#ppt_x"/>
                                          </p:val>
                                        </p:tav>
                                      </p:tavLst>
                                    </p:anim>
                                    <p:anim calcmode="lin" valueType="num">
                                      <p:cBhvr additive="base">
                                        <p:cTn id="28" dur="1000" fill="hold"/>
                                        <p:tgtEl>
                                          <p:spTgt spid="34"/>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ppt_w</p:attrName>
                                        </p:attrNameLst>
                                      </p:cBhvr>
                                      <p:tavLst>
                                        <p:tav tm="0" fmla="#ppt_w*sin(2.5*pi*$)">
                                          <p:val>
                                            <p:fltVal val="0"/>
                                          </p:val>
                                        </p:tav>
                                        <p:tav tm="100000">
                                          <p:val>
                                            <p:fltVal val="1"/>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750" fill="hold"/>
                                        <p:tgtEl>
                                          <p:spTgt spid="28"/>
                                        </p:tgtEl>
                                        <p:attrNameLst>
                                          <p:attrName>ppt_x</p:attrName>
                                        </p:attrNameLst>
                                      </p:cBhvr>
                                      <p:tavLst>
                                        <p:tav tm="0">
                                          <p:val>
                                            <p:strVal val="#ppt_x"/>
                                          </p:val>
                                        </p:tav>
                                        <p:tav tm="100000">
                                          <p:val>
                                            <p:strVal val="#ppt_x"/>
                                          </p:val>
                                        </p:tav>
                                      </p:tavLst>
                                    </p:anim>
                                    <p:anim calcmode="lin" valueType="num">
                                      <p:cBhvr additive="base">
                                        <p:cTn id="37" dur="750" fill="hold"/>
                                        <p:tgtEl>
                                          <p:spTgt spid="28"/>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750"/>
                                        <p:tgtEl>
                                          <p:spTgt spid="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ppt_w</p:attrName>
                                        </p:attrNameLst>
                                      </p:cBhvr>
                                      <p:tavLst>
                                        <p:tav tm="0" fmla="#ppt_w*sin(2.5*pi*$)">
                                          <p:val>
                                            <p:fltVal val="0"/>
                                          </p:val>
                                        </p:tav>
                                        <p:tav tm="100000">
                                          <p:val>
                                            <p:fltVal val="1"/>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750" fill="hold"/>
                                        <p:tgtEl>
                                          <p:spTgt spid="30"/>
                                        </p:tgtEl>
                                        <p:attrNameLst>
                                          <p:attrName>ppt_x</p:attrName>
                                        </p:attrNameLst>
                                      </p:cBhvr>
                                      <p:tavLst>
                                        <p:tav tm="0">
                                          <p:val>
                                            <p:strVal val="#ppt_x"/>
                                          </p:val>
                                        </p:tav>
                                        <p:tav tm="100000">
                                          <p:val>
                                            <p:strVal val="#ppt_x"/>
                                          </p:val>
                                        </p:tav>
                                      </p:tavLst>
                                    </p:anim>
                                    <p:anim calcmode="lin" valueType="num">
                                      <p:cBhvr additive="base">
                                        <p:cTn id="54" dur="75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750"/>
                            </p:stCondLst>
                            <p:childTnLst>
                              <p:par>
                                <p:cTn id="56" presetID="22" presetClass="entr" presetSubtype="4"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750"/>
                                        <p:tgtEl>
                                          <p:spTgt spid="10"/>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000" fill="hold"/>
                                        <p:tgtEl>
                                          <p:spTgt spid="36"/>
                                        </p:tgtEl>
                                        <p:attrNameLst>
                                          <p:attrName>ppt_x</p:attrName>
                                        </p:attrNameLst>
                                      </p:cBhvr>
                                      <p:tavLst>
                                        <p:tav tm="0">
                                          <p:val>
                                            <p:strVal val="#ppt_x"/>
                                          </p:val>
                                        </p:tav>
                                        <p:tav tm="100000">
                                          <p:val>
                                            <p:strVal val="#ppt_x"/>
                                          </p:val>
                                        </p:tav>
                                      </p:tavLst>
                                    </p:anim>
                                    <p:anim calcmode="lin" valueType="num">
                                      <p:cBhvr additive="base">
                                        <p:cTn id="62" dur="1000" fill="hold"/>
                                        <p:tgtEl>
                                          <p:spTgt spid="36"/>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ppt_w</p:attrName>
                                        </p:attrNameLst>
                                      </p:cBhvr>
                                      <p:tavLst>
                                        <p:tav tm="0" fmla="#ppt_w*sin(2.5*pi*$)">
                                          <p:val>
                                            <p:fltVal val="0"/>
                                          </p:val>
                                        </p:tav>
                                        <p:tav tm="100000">
                                          <p:val>
                                            <p:fltVal val="1"/>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ppt_x"/>
                                          </p:val>
                                        </p:tav>
                                        <p:tav tm="100000">
                                          <p:val>
                                            <p:strVal val="#ppt_x"/>
                                          </p:val>
                                        </p:tav>
                                      </p:tavLst>
                                    </p:anim>
                                    <p:anim calcmode="lin" valueType="num">
                                      <p:cBhvr additive="base">
                                        <p:cTn id="71" dur="75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3750"/>
                            </p:stCondLst>
                            <p:childTnLst>
                              <p:par>
                                <p:cTn id="73" presetID="22" presetClass="entr" presetSubtype="4"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750"/>
                                        <p:tgtEl>
                                          <p:spTgt spid="13"/>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0-#ppt_h/2"/>
                                          </p:val>
                                        </p:tav>
                                        <p:tav tm="100000">
                                          <p:val>
                                            <p:strVal val="#ppt_y"/>
                                          </p:val>
                                        </p:tav>
                                      </p:tavLst>
                                    </p:anim>
                                  </p:childTnLst>
                                </p:cTn>
                              </p:par>
                              <p:par>
                                <p:cTn id="80" presetID="45" presetClass="entr" presetSubtype="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ppt_w</p:attrName>
                                        </p:attrNameLst>
                                      </p:cBhvr>
                                      <p:tavLst>
                                        <p:tav tm="0" fmla="#ppt_w*sin(2.5*pi*$)">
                                          <p:val>
                                            <p:fltVal val="0"/>
                                          </p:val>
                                        </p:tav>
                                        <p:tav tm="100000">
                                          <p:val>
                                            <p:fltVal val="1"/>
                                          </p:val>
                                        </p:tav>
                                      </p:tavLst>
                                    </p:anim>
                                    <p:anim calcmode="lin" valueType="num">
                                      <p:cBhvr>
                                        <p:cTn id="84" dur="1000" fill="hold"/>
                                        <p:tgtEl>
                                          <p:spTgt spid="37"/>
                                        </p:tgtEl>
                                        <p:attrNameLst>
                                          <p:attrName>ppt_h</p:attrName>
                                        </p:attrNameLst>
                                      </p:cBhvr>
                                      <p:tavLst>
                                        <p:tav tm="0">
                                          <p:val>
                                            <p:strVal val="#ppt_h"/>
                                          </p:val>
                                        </p:tav>
                                        <p:tav tm="100000">
                                          <p:val>
                                            <p:strVal val="#ppt_h"/>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750" fill="hold"/>
                                        <p:tgtEl>
                                          <p:spTgt spid="31"/>
                                        </p:tgtEl>
                                        <p:attrNameLst>
                                          <p:attrName>ppt_x</p:attrName>
                                        </p:attrNameLst>
                                      </p:cBhvr>
                                      <p:tavLst>
                                        <p:tav tm="0">
                                          <p:val>
                                            <p:strVal val="#ppt_x"/>
                                          </p:val>
                                        </p:tav>
                                        <p:tav tm="100000">
                                          <p:val>
                                            <p:strVal val="#ppt_x"/>
                                          </p:val>
                                        </p:tav>
                                      </p:tavLst>
                                    </p:anim>
                                    <p:anim calcmode="lin" valueType="num">
                                      <p:cBhvr additive="base">
                                        <p:cTn id="88" dur="75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4750"/>
                            </p:stCondLst>
                            <p:childTnLst>
                              <p:par>
                                <p:cTn id="90" presetID="2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down)">
                                      <p:cBhvr>
                                        <p:cTn id="92" dur="750"/>
                                        <p:tgtEl>
                                          <p:spTgt spid="16"/>
                                        </p:tgtEl>
                                      </p:cBhvr>
                                    </p:animEffect>
                                  </p:childTnLst>
                                </p:cTn>
                              </p:par>
                              <p:par>
                                <p:cTn id="93" presetID="2" presetClass="entr" presetSubtype="1" decel="10000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1000" fill="hold"/>
                                        <p:tgtEl>
                                          <p:spTgt spid="38"/>
                                        </p:tgtEl>
                                        <p:attrNameLst>
                                          <p:attrName>ppt_x</p:attrName>
                                        </p:attrNameLst>
                                      </p:cBhvr>
                                      <p:tavLst>
                                        <p:tav tm="0">
                                          <p:val>
                                            <p:strVal val="#ppt_x"/>
                                          </p:val>
                                        </p:tav>
                                        <p:tav tm="100000">
                                          <p:val>
                                            <p:strVal val="#ppt_x"/>
                                          </p:val>
                                        </p:tav>
                                      </p:tavLst>
                                    </p:anim>
                                    <p:anim calcmode="lin" valueType="num">
                                      <p:cBhvr additive="base">
                                        <p:cTn id="96" dur="1000" fill="hold"/>
                                        <p:tgtEl>
                                          <p:spTgt spid="38"/>
                                        </p:tgtEl>
                                        <p:attrNameLst>
                                          <p:attrName>ppt_y</p:attrName>
                                        </p:attrNameLst>
                                      </p:cBhvr>
                                      <p:tavLst>
                                        <p:tav tm="0">
                                          <p:val>
                                            <p:strVal val="0-#ppt_h/2"/>
                                          </p:val>
                                        </p:tav>
                                        <p:tav tm="100000">
                                          <p:val>
                                            <p:strVal val="#ppt_y"/>
                                          </p:val>
                                        </p:tav>
                                      </p:tavLst>
                                    </p:anim>
                                  </p:childTnLst>
                                </p:cTn>
                              </p:par>
                              <p:par>
                                <p:cTn id="97" presetID="45" presetClass="entr"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ppt_w</p:attrName>
                                        </p:attrNameLst>
                                      </p:cBhvr>
                                      <p:tavLst>
                                        <p:tav tm="0" fmla="#ppt_w*sin(2.5*pi*$)">
                                          <p:val>
                                            <p:fltVal val="0"/>
                                          </p:val>
                                        </p:tav>
                                        <p:tav tm="100000">
                                          <p:val>
                                            <p:fltVal val="1"/>
                                          </p:val>
                                        </p:tav>
                                      </p:tavLst>
                                    </p:anim>
                                    <p:anim calcmode="lin" valueType="num">
                                      <p:cBhvr>
                                        <p:cTn id="101" dur="1000" fill="hold"/>
                                        <p:tgtEl>
                                          <p:spTgt spid="38"/>
                                        </p:tgtEl>
                                        <p:attrNameLst>
                                          <p:attrName>ppt_h</p:attrName>
                                        </p:attrNameLst>
                                      </p:cBhvr>
                                      <p:tavLst>
                                        <p:tav tm="0">
                                          <p:val>
                                            <p:strVal val="#ppt_h"/>
                                          </p:val>
                                        </p:tav>
                                        <p:tav tm="100000">
                                          <p:val>
                                            <p:strVal val="#ppt_h"/>
                                          </p:val>
                                        </p:tav>
                                      </p:tavLst>
                                    </p:anim>
                                  </p:childTnLst>
                                </p:cTn>
                              </p:par>
                              <p:par>
                                <p:cTn id="102" presetID="2" presetClass="entr" presetSubtype="4" decel="10000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750" fill="hold"/>
                                        <p:tgtEl>
                                          <p:spTgt spid="32"/>
                                        </p:tgtEl>
                                        <p:attrNameLst>
                                          <p:attrName>ppt_x</p:attrName>
                                        </p:attrNameLst>
                                      </p:cBhvr>
                                      <p:tavLst>
                                        <p:tav tm="0">
                                          <p:val>
                                            <p:strVal val="#ppt_x"/>
                                          </p:val>
                                        </p:tav>
                                        <p:tav tm="100000">
                                          <p:val>
                                            <p:strVal val="#ppt_x"/>
                                          </p:val>
                                        </p:tav>
                                      </p:tavLst>
                                    </p:anim>
                                    <p:anim calcmode="lin" valueType="num">
                                      <p:cBhvr additive="base">
                                        <p:cTn id="105" dur="750" fill="hold"/>
                                        <p:tgtEl>
                                          <p:spTgt spid="32"/>
                                        </p:tgtEl>
                                        <p:attrNameLst>
                                          <p:attrName>ppt_y</p:attrName>
                                        </p:attrNameLst>
                                      </p:cBhvr>
                                      <p:tavLst>
                                        <p:tav tm="0">
                                          <p:val>
                                            <p:strVal val="1+#ppt_h/2"/>
                                          </p:val>
                                        </p:tav>
                                        <p:tav tm="100000">
                                          <p:val>
                                            <p:strVal val="#ppt_y"/>
                                          </p:val>
                                        </p:tav>
                                      </p:tavLst>
                                    </p:anim>
                                  </p:childTnLst>
                                </p:cTn>
                              </p:par>
                            </p:childTnLst>
                          </p:cTn>
                        </p:par>
                        <p:par>
                          <p:cTn id="106" fill="hold">
                            <p:stCondLst>
                              <p:cond delay="5750"/>
                            </p:stCondLst>
                            <p:childTnLst>
                              <p:par>
                                <p:cTn id="107" presetID="22" presetClass="entr" presetSubtype="4"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750"/>
                                        <p:tgtEl>
                                          <p:spTgt spid="19"/>
                                        </p:tgtEl>
                                      </p:cBhvr>
                                    </p:animEffect>
                                  </p:childTnLst>
                                </p:cTn>
                              </p:par>
                              <p:par>
                                <p:cTn id="110" presetID="2" presetClass="entr" presetSubtype="1" decel="10000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1000" fill="hold"/>
                                        <p:tgtEl>
                                          <p:spTgt spid="39"/>
                                        </p:tgtEl>
                                        <p:attrNameLst>
                                          <p:attrName>ppt_x</p:attrName>
                                        </p:attrNameLst>
                                      </p:cBhvr>
                                      <p:tavLst>
                                        <p:tav tm="0">
                                          <p:val>
                                            <p:strVal val="#ppt_x"/>
                                          </p:val>
                                        </p:tav>
                                        <p:tav tm="100000">
                                          <p:val>
                                            <p:strVal val="#ppt_x"/>
                                          </p:val>
                                        </p:tav>
                                      </p:tavLst>
                                    </p:anim>
                                    <p:anim calcmode="lin" valueType="num">
                                      <p:cBhvr additive="base">
                                        <p:cTn id="113" dur="1000" fill="hold"/>
                                        <p:tgtEl>
                                          <p:spTgt spid="39"/>
                                        </p:tgtEl>
                                        <p:attrNameLst>
                                          <p:attrName>ppt_y</p:attrName>
                                        </p:attrNameLst>
                                      </p:cBhvr>
                                      <p:tavLst>
                                        <p:tav tm="0">
                                          <p:val>
                                            <p:strVal val="0-#ppt_h/2"/>
                                          </p:val>
                                        </p:tav>
                                        <p:tav tm="100000">
                                          <p:val>
                                            <p:strVal val="#ppt_y"/>
                                          </p:val>
                                        </p:tav>
                                      </p:tavLst>
                                    </p:anim>
                                  </p:childTnLst>
                                </p:cTn>
                              </p:par>
                              <p:par>
                                <p:cTn id="114" presetID="45" presetClass="entr"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ppt_w</p:attrName>
                                        </p:attrNameLst>
                                      </p:cBhvr>
                                      <p:tavLst>
                                        <p:tav tm="0" fmla="#ppt_w*sin(2.5*pi*$)">
                                          <p:val>
                                            <p:fltVal val="0"/>
                                          </p:val>
                                        </p:tav>
                                        <p:tav tm="100000">
                                          <p:val>
                                            <p:fltVal val="1"/>
                                          </p:val>
                                        </p:tav>
                                      </p:tavLst>
                                    </p:anim>
                                    <p:anim calcmode="lin" valueType="num">
                                      <p:cBhvr>
                                        <p:cTn id="118" dur="1000" fill="hold"/>
                                        <p:tgtEl>
                                          <p:spTgt spid="39"/>
                                        </p:tgtEl>
                                        <p:attrNameLst>
                                          <p:attrName>ppt_h</p:attrName>
                                        </p:attrNameLst>
                                      </p:cBhvr>
                                      <p:tavLst>
                                        <p:tav tm="0">
                                          <p:val>
                                            <p:strVal val="#ppt_h"/>
                                          </p:val>
                                        </p:tav>
                                        <p:tav tm="100000">
                                          <p:val>
                                            <p:strVal val="#ppt_h"/>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750" fill="hold"/>
                                        <p:tgtEl>
                                          <p:spTgt spid="33"/>
                                        </p:tgtEl>
                                        <p:attrNameLst>
                                          <p:attrName>ppt_x</p:attrName>
                                        </p:attrNameLst>
                                      </p:cBhvr>
                                      <p:tavLst>
                                        <p:tav tm="0">
                                          <p:val>
                                            <p:strVal val="#ppt_x"/>
                                          </p:val>
                                        </p:tav>
                                        <p:tav tm="100000">
                                          <p:val>
                                            <p:strVal val="#ppt_x"/>
                                          </p:val>
                                        </p:tav>
                                      </p:tavLst>
                                    </p:anim>
                                    <p:anim calcmode="lin" valueType="num">
                                      <p:cBhvr additive="base">
                                        <p:cTn id="122" dur="750" fill="hold"/>
                                        <p:tgtEl>
                                          <p:spTgt spid="33"/>
                                        </p:tgtEl>
                                        <p:attrNameLst>
                                          <p:attrName>ppt_y</p:attrName>
                                        </p:attrNameLst>
                                      </p:cBhvr>
                                      <p:tavLst>
                                        <p:tav tm="0">
                                          <p:val>
                                            <p:strVal val="1+#ppt_h/2"/>
                                          </p:val>
                                        </p:tav>
                                        <p:tav tm="100000">
                                          <p:val>
                                            <p:strVal val="#ppt_y"/>
                                          </p:val>
                                        </p:tav>
                                      </p:tavLst>
                                    </p:anim>
                                  </p:childTnLst>
                                </p:cTn>
                              </p:par>
                            </p:childTnLst>
                          </p:cTn>
                        </p:par>
                        <p:par>
                          <p:cTn id="123" fill="hold">
                            <p:stCondLst>
                              <p:cond delay="6750"/>
                            </p:stCondLst>
                            <p:childTnLst>
                              <p:par>
                                <p:cTn id="124" presetID="2" presetClass="entr" presetSubtype="8" decel="100000" fill="hold" grpId="0" nodeType="afterEffect">
                                  <p:stCondLst>
                                    <p:cond delay="500"/>
                                  </p:stCondLst>
                                  <p:iterate type="wd">
                                    <p:tmPct val="10000"/>
                                  </p:iterate>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500" fill="hold"/>
                                        <p:tgtEl>
                                          <p:spTgt spid="46"/>
                                        </p:tgtEl>
                                        <p:attrNameLst>
                                          <p:attrName>ppt_x</p:attrName>
                                        </p:attrNameLst>
                                      </p:cBhvr>
                                      <p:tavLst>
                                        <p:tav tm="0">
                                          <p:val>
                                            <p:strVal val="0-#ppt_w/2"/>
                                          </p:val>
                                        </p:tav>
                                        <p:tav tm="100000">
                                          <p:val>
                                            <p:strVal val="#ppt_x"/>
                                          </p:val>
                                        </p:tav>
                                      </p:tavLst>
                                    </p:anim>
                                    <p:anim calcmode="lin" valueType="num">
                                      <p:cBhvr additive="base">
                                        <p:cTn id="127" dur="500" fill="hold"/>
                                        <p:tgtEl>
                                          <p:spTgt spid="46"/>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50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par>
                          <p:cTn id="132" fill="hold">
                            <p:stCondLst>
                              <p:cond delay="7850"/>
                            </p:stCondLst>
                            <p:childTnLst>
                              <p:par>
                                <p:cTn id="133" presetID="22" presetClass="entr" presetSubtype="8" fill="hold" grpId="0" nodeType="afterEffect">
                                  <p:stCondLst>
                                    <p:cond delay="250"/>
                                  </p:stCondLst>
                                  <p:childTnLst>
                                    <p:set>
                                      <p:cBhvr>
                                        <p:cTn id="134" dur="1" fill="hold">
                                          <p:stCondLst>
                                            <p:cond delay="0"/>
                                          </p:stCondLst>
                                        </p:cTn>
                                        <p:tgtEl>
                                          <p:spTgt spid="48">
                                            <p:txEl>
                                              <p:pRg st="0" end="0"/>
                                            </p:txEl>
                                          </p:spTgt>
                                        </p:tgtEl>
                                        <p:attrNameLst>
                                          <p:attrName>style.visibility</p:attrName>
                                        </p:attrNameLst>
                                      </p:cBhvr>
                                      <p:to>
                                        <p:strVal val="visible"/>
                                      </p:to>
                                    </p:set>
                                    <p:animEffect transition="in" filter="wipe(left)">
                                      <p:cBhvr>
                                        <p:cTn id="13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4" grpId="1"/>
      <p:bldP spid="35" grpId="0"/>
      <p:bldP spid="35" grpId="1"/>
      <p:bldP spid="36" grpId="0"/>
      <p:bldP spid="36" grpId="1"/>
      <p:bldP spid="37" grpId="0"/>
      <p:bldP spid="37" grpId="1"/>
      <p:bldP spid="38" grpId="0"/>
      <p:bldP spid="38" grpId="1"/>
      <p:bldP spid="39" grpId="0"/>
      <p:bldP spid="39" grpId="1"/>
      <p:bldP spid="46" grpId="0"/>
      <p:bldP spid="47" grpId="0" animBg="1"/>
      <p:bldP spid="48" grpId="0" build="p">
        <p:tmplLst>
          <p:tmpl lvl="1">
            <p:tnLst>
              <p:par>
                <p:cTn presetID="22" presetClass="entr" presetSubtype="8"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53" grpId="0"/>
      <p:bldP spid="5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2</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10" name="グラフ 9"/>
          <p:cNvGraphicFramePr/>
          <p:nvPr>
            <p:extLst>
              <p:ext uri="{D42A27DB-BD31-4B8C-83A1-F6EECF244321}">
                <p14:modId xmlns:p14="http://schemas.microsoft.com/office/powerpoint/2010/main" val="775965514"/>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3"/>
          </a:graphicData>
        </a:graphic>
      </p:graphicFrame>
      <p:sp>
        <p:nvSpPr>
          <p:cNvPr id="11"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Keep producing</a:t>
            </a:r>
          </a:p>
          <a:p>
            <a:r>
              <a:rPr lang="en-US" altLang="ja-JP" sz="4400" dirty="0">
                <a:latin typeface="Route 159 Light" pitchFamily="50" charset="0"/>
              </a:rPr>
              <a:t>new projects</a:t>
            </a:r>
            <a:endParaRPr lang="ja-JP" altLang="en-US" sz="4400" dirty="0">
              <a:latin typeface="Route 159 Light" pitchFamily="50" charset="0"/>
            </a:endParaRPr>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Ex nec affert graece integre. Ex errem cotidieque mei, mei dolorum postulant eu. Vix accusam voluptatum ex, possim offendit noluisse an vim. </a:t>
            </a:r>
          </a:p>
          <a:p>
            <a:r>
              <a:rPr lang="en-US" altLang="ja-JP" sz="2000" b="1" dirty="0">
                <a:solidFill>
                  <a:schemeClr val="accent5"/>
                </a:solidFill>
              </a:rPr>
              <a:t>Stet expetenda nam at</a:t>
            </a:r>
            <a:r>
              <a:rPr lang="en-US" altLang="ja-JP" sz="2000" dirty="0"/>
              <a:t>. Mel audire lobortis persequeris an, vix accumsan persecuti eu. Has te velit consul euripidis, dolores rationibus adipiscing eam ad.</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365731986"/>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7" dur="750"/>
                                        <p:tgtEl>
                                          <p:spTgt spid="10">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1" dur="750"/>
                                        <p:tgtEl>
                                          <p:spTgt spid="10">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15" dur="750"/>
                                        <p:tgtEl>
                                          <p:spTgt spid="10">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0">
                                            <p:graphicEl>
                                              <a:chart seriesIdx="2" categoryIdx="-4" bldStep="series"/>
                                            </p:graphicEl>
                                          </p:spTgt>
                                        </p:tgtEl>
                                        <p:attrNameLst>
                                          <p:attrName>style.visibility</p:attrName>
                                        </p:attrNameLst>
                                      </p:cBhvr>
                                      <p:to>
                                        <p:strVal val="visible"/>
                                      </p:to>
                                    </p:set>
                                    <p:animEffect transition="in" filter="wipe(left)">
                                      <p:cBhvr>
                                        <p:cTn id="19" dur="750"/>
                                        <p:tgtEl>
                                          <p:spTgt spid="10">
                                            <p:graphicEl>
                                              <a:chart seriesIdx="2" categoryIdx="-4" bldStep="series"/>
                                            </p:graphicEl>
                                          </p:spTgt>
                                        </p:tgtEl>
                                      </p:cBhvr>
                                    </p:animEffect>
                                  </p:childTnLst>
                                </p:cTn>
                              </p:par>
                            </p:childTnLst>
                          </p:cTn>
                        </p:par>
                        <p:par>
                          <p:cTn id="20" fill="hold">
                            <p:stCondLst>
                              <p:cond delay="3000"/>
                            </p:stCondLst>
                            <p:childTnLst>
                              <p:par>
                                <p:cTn id="21" presetID="2" presetClass="entr" presetSubtype="3" decel="100000" fill="hold" grpId="0" nodeType="afterEffect">
                                  <p:stCondLst>
                                    <p:cond delay="0"/>
                                  </p:stCondLst>
                                  <p:iterate type="wd">
                                    <p:tmPct val="5000"/>
                                  </p:iterate>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1+#ppt_w/2"/>
                                          </p:val>
                                        </p:tav>
                                        <p:tav tm="100000">
                                          <p:val>
                                            <p:strVal val="#ppt_x"/>
                                          </p:val>
                                        </p:tav>
                                      </p:tavLst>
                                    </p:anim>
                                    <p:anim calcmode="lin" valueType="num">
                                      <p:cBhvr additive="base">
                                        <p:cTn id="24" dur="750" fill="hold"/>
                                        <p:tgtEl>
                                          <p:spTgt spid="11"/>
                                        </p:tgtEl>
                                        <p:attrNameLst>
                                          <p:attrName>ppt_y</p:attrName>
                                        </p:attrNameLst>
                                      </p:cBhvr>
                                      <p:tavLst>
                                        <p:tav tm="0">
                                          <p:val>
                                            <p:strVal val="0-#ppt_h/2"/>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3863"/>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series"/>
        </p:bldSub>
      </p:bldGraphic>
      <p:bldP spid="11" grpId="0"/>
      <p:bldP spid="12" grpId="0"/>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p:transition spd="slow" advTm="774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ppt_x"/>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ppt_w</p:attrName>
                                        </p:attrNameLst>
                                      </p:cBhvr>
                                      <p:tavLst>
                                        <p:tav tm="0" fmla="#ppt_w*sin(2.5*pi*$)">
                                          <p:val>
                                            <p:fltVal val="0"/>
                                          </p:val>
                                        </p:tav>
                                        <p:tav tm="100000">
                                          <p:val>
                                            <p:fltVal val="1"/>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000" fill="hold"/>
                                        <p:tgtEl>
                                          <p:spTgt spid="33"/>
                                        </p:tgtEl>
                                        <p:attrNameLst>
                                          <p:attrName>ppt_x</p:attrName>
                                        </p:attrNameLst>
                                      </p:cBhvr>
                                      <p:tavLst>
                                        <p:tav tm="0">
                                          <p:val>
                                            <p:strVal val="#ppt_x"/>
                                          </p:val>
                                        </p:tav>
                                        <p:tav tm="100000">
                                          <p:val>
                                            <p:strVal val="#ppt_x"/>
                                          </p:val>
                                        </p:tav>
                                      </p:tavLst>
                                    </p:anim>
                                    <p:anim calcmode="lin" valueType="num">
                                      <p:cBhvr additive="base">
                                        <p:cTn id="37" dur="1000" fill="hold"/>
                                        <p:tgtEl>
                                          <p:spTgt spid="33"/>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ppt_w</p:attrName>
                                        </p:attrNameLst>
                                      </p:cBhvr>
                                      <p:tavLst>
                                        <p:tav tm="0" fmla="#ppt_w*sin(2.5*pi*$)">
                                          <p:val>
                                            <p:fltVal val="0"/>
                                          </p:val>
                                        </p:tav>
                                        <p:tav tm="100000">
                                          <p:val>
                                            <p:fltVal val="1"/>
                                          </p:val>
                                        </p:tav>
                                      </p:tavLst>
                                    </p:anim>
                                    <p:anim calcmode="lin" valueType="num">
                                      <p:cBhvr>
                                        <p:cTn id="42" dur="1000" fill="hold"/>
                                        <p:tgtEl>
                                          <p:spTgt spid="33"/>
                                        </p:tgtEl>
                                        <p:attrNameLst>
                                          <p:attrName>ppt_h</p:attrName>
                                        </p:attrNameLst>
                                      </p:cBhvr>
                                      <p:tavLst>
                                        <p:tav tm="0">
                                          <p:val>
                                            <p:strVal val="#ppt_h"/>
                                          </p:val>
                                        </p:tav>
                                        <p:tav tm="100000">
                                          <p:val>
                                            <p:strVal val="#ppt_h"/>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ppt_x"/>
                                          </p:val>
                                        </p:tav>
                                        <p:tav tm="100000">
                                          <p:val>
                                            <p:strVal val="#ppt_x"/>
                                          </p:val>
                                        </p:tav>
                                      </p:tavLst>
                                    </p:anim>
                                    <p:anim calcmode="lin" valueType="num">
                                      <p:cBhvr additive="base">
                                        <p:cTn id="46" dur="1000" fill="hold"/>
                                        <p:tgtEl>
                                          <p:spTgt spid="34"/>
                                        </p:tgtEl>
                                        <p:attrNameLst>
                                          <p:attrName>ppt_y</p:attrName>
                                        </p:attrNameLst>
                                      </p:cBhvr>
                                      <p:tavLst>
                                        <p:tav tm="0">
                                          <p:val>
                                            <p:strVal val="0-#ppt_h/2"/>
                                          </p:val>
                                        </p:tav>
                                        <p:tav tm="100000">
                                          <p:val>
                                            <p:strVal val="#ppt_y"/>
                                          </p:val>
                                        </p:tav>
                                      </p:tavLst>
                                    </p:anim>
                                  </p:childTnLst>
                                </p:cTn>
                              </p:par>
                              <p:par>
                                <p:cTn id="47" presetID="45"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ppt_w</p:attrName>
                                        </p:attrNameLst>
                                      </p:cBhvr>
                                      <p:tavLst>
                                        <p:tav tm="0" fmla="#ppt_w*sin(2.5*pi*$)">
                                          <p:val>
                                            <p:fltVal val="0"/>
                                          </p:val>
                                        </p:tav>
                                        <p:tav tm="100000">
                                          <p:val>
                                            <p:fltVal val="1"/>
                                          </p:val>
                                        </p:tav>
                                      </p:tavLst>
                                    </p:anim>
                                    <p:anim calcmode="lin" valueType="num">
                                      <p:cBhvr>
                                        <p:cTn id="51" dur="1000" fill="hold"/>
                                        <p:tgtEl>
                                          <p:spTgt spid="34"/>
                                        </p:tgtEl>
                                        <p:attrNameLst>
                                          <p:attrName>ppt_h</p:attrName>
                                        </p:attrNameLst>
                                      </p:cBhvr>
                                      <p:tavLst>
                                        <p:tav tm="0">
                                          <p:val>
                                            <p:strVal val="#ppt_h"/>
                                          </p:val>
                                        </p:tav>
                                        <p:tav tm="100000">
                                          <p:val>
                                            <p:strVal val="#ppt_h"/>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0-#ppt_h/2"/>
                                          </p:val>
                                        </p:tav>
                                        <p:tav tm="100000">
                                          <p:val>
                                            <p:strVal val="#ppt_y"/>
                                          </p:val>
                                        </p:tav>
                                      </p:tavLst>
                                    </p:anim>
                                  </p:childTnLst>
                                </p:cTn>
                              </p:par>
                              <p:par>
                                <p:cTn id="56" presetID="45" presetClass="entr" presetSubtype="0" fill="hold" grpId="1"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ppt_w</p:attrName>
                                        </p:attrNameLst>
                                      </p:cBhvr>
                                      <p:tavLst>
                                        <p:tav tm="0" fmla="#ppt_w*sin(2.5*pi*$)">
                                          <p:val>
                                            <p:fltVal val="0"/>
                                          </p:val>
                                        </p:tav>
                                        <p:tav tm="100000">
                                          <p:val>
                                            <p:fltVal val="1"/>
                                          </p:val>
                                        </p:tav>
                                      </p:tavLst>
                                    </p:anim>
                                    <p:anim calcmode="lin" valueType="num">
                                      <p:cBhvr>
                                        <p:cTn id="60" dur="1000" fill="hold"/>
                                        <p:tgtEl>
                                          <p:spTgt spid="38"/>
                                        </p:tgtEl>
                                        <p:attrNameLst>
                                          <p:attrName>ppt_h</p:attrName>
                                        </p:attrNameLst>
                                      </p:cBhvr>
                                      <p:tavLst>
                                        <p:tav tm="0">
                                          <p:val>
                                            <p:strVal val="#ppt_h"/>
                                          </p:val>
                                        </p:tav>
                                        <p:tav tm="100000">
                                          <p:val>
                                            <p:strVal val="#ppt_h"/>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ppt_x"/>
                                          </p:val>
                                        </p:tav>
                                        <p:tav tm="100000">
                                          <p:val>
                                            <p:strVal val="#ppt_x"/>
                                          </p:val>
                                        </p:tav>
                                      </p:tavLst>
                                    </p:anim>
                                    <p:anim calcmode="lin" valueType="num">
                                      <p:cBhvr additive="base">
                                        <p:cTn id="64" dur="1000" fill="hold"/>
                                        <p:tgtEl>
                                          <p:spTgt spid="39"/>
                                        </p:tgtEl>
                                        <p:attrNameLst>
                                          <p:attrName>ppt_y</p:attrName>
                                        </p:attrNameLst>
                                      </p:cBhvr>
                                      <p:tavLst>
                                        <p:tav tm="0">
                                          <p:val>
                                            <p:strVal val="0-#ppt_h/2"/>
                                          </p:val>
                                        </p:tav>
                                        <p:tav tm="100000">
                                          <p:val>
                                            <p:strVal val="#ppt_y"/>
                                          </p:val>
                                        </p:tav>
                                      </p:tavLst>
                                    </p:anim>
                                  </p:childTnLst>
                                </p:cTn>
                              </p:par>
                              <p:par>
                                <p:cTn id="65" presetID="45" presetClass="entr"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ppt_w</p:attrName>
                                        </p:attrNameLst>
                                      </p:cBhvr>
                                      <p:tavLst>
                                        <p:tav tm="0" fmla="#ppt_w*sin(2.5*pi*$)">
                                          <p:val>
                                            <p:fltVal val="0"/>
                                          </p:val>
                                        </p:tav>
                                        <p:tav tm="100000">
                                          <p:val>
                                            <p:fltVal val="1"/>
                                          </p:val>
                                        </p:tav>
                                      </p:tavLst>
                                    </p:anim>
                                    <p:anim calcmode="lin" valueType="num">
                                      <p:cBhvr>
                                        <p:cTn id="69" dur="1000" fill="hold"/>
                                        <p:tgtEl>
                                          <p:spTgt spid="39"/>
                                        </p:tgtEl>
                                        <p:attrNameLst>
                                          <p:attrName>ppt_h</p:attrName>
                                        </p:attrNameLst>
                                      </p:cBhvr>
                                      <p:tavLst>
                                        <p:tav tm="0">
                                          <p:val>
                                            <p:strVal val="#ppt_h"/>
                                          </p:val>
                                        </p:tav>
                                        <p:tav tm="100000">
                                          <p:val>
                                            <p:strVal val="#ppt_h"/>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0-#ppt_h/2"/>
                                          </p:val>
                                        </p:tav>
                                        <p:tav tm="100000">
                                          <p:val>
                                            <p:strVal val="#ppt_y"/>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ppt_w</p:attrName>
                                        </p:attrNameLst>
                                      </p:cBhvr>
                                      <p:tavLst>
                                        <p:tav tm="0" fmla="#ppt_w*sin(2.5*pi*$)">
                                          <p:val>
                                            <p:fltVal val="0"/>
                                          </p:val>
                                        </p:tav>
                                        <p:tav tm="100000">
                                          <p:val>
                                            <p:fltVal val="1"/>
                                          </p:val>
                                        </p:tav>
                                      </p:tavLst>
                                    </p:anim>
                                    <p:anim calcmode="lin" valueType="num">
                                      <p:cBhvr>
                                        <p:cTn id="78" dur="1000" fill="hold"/>
                                        <p:tgtEl>
                                          <p:spTgt spid="40"/>
                                        </p:tgtEl>
                                        <p:attrNameLst>
                                          <p:attrName>ppt_h</p:attrName>
                                        </p:attrNameLst>
                                      </p:cBhvr>
                                      <p:tavLst>
                                        <p:tav tm="0">
                                          <p:val>
                                            <p:strVal val="#ppt_h"/>
                                          </p:val>
                                        </p:tav>
                                        <p:tav tm="100000">
                                          <p:val>
                                            <p:strVal val="#ppt_h"/>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1000" fill="hold"/>
                                        <p:tgtEl>
                                          <p:spTgt spid="41"/>
                                        </p:tgtEl>
                                        <p:attrNameLst>
                                          <p:attrName>ppt_x</p:attrName>
                                        </p:attrNameLst>
                                      </p:cBhvr>
                                      <p:tavLst>
                                        <p:tav tm="0">
                                          <p:val>
                                            <p:strVal val="#ppt_x"/>
                                          </p:val>
                                        </p:tav>
                                        <p:tav tm="100000">
                                          <p:val>
                                            <p:strVal val="#ppt_x"/>
                                          </p:val>
                                        </p:tav>
                                      </p:tavLst>
                                    </p:anim>
                                    <p:anim calcmode="lin" valueType="num">
                                      <p:cBhvr additive="base">
                                        <p:cTn id="82" dur="1000" fill="hold"/>
                                        <p:tgtEl>
                                          <p:spTgt spid="41"/>
                                        </p:tgtEl>
                                        <p:attrNameLst>
                                          <p:attrName>ppt_y</p:attrName>
                                        </p:attrNameLst>
                                      </p:cBhvr>
                                      <p:tavLst>
                                        <p:tav tm="0">
                                          <p:val>
                                            <p:strVal val="0-#ppt_h/2"/>
                                          </p:val>
                                        </p:tav>
                                        <p:tav tm="100000">
                                          <p:val>
                                            <p:strVal val="#ppt_y"/>
                                          </p:val>
                                        </p:tav>
                                      </p:tavLst>
                                    </p:anim>
                                  </p:childTnLst>
                                </p:cTn>
                              </p:par>
                              <p:par>
                                <p:cTn id="83" presetID="45"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ppt_w</p:attrName>
                                        </p:attrNameLst>
                                      </p:cBhvr>
                                      <p:tavLst>
                                        <p:tav tm="0" fmla="#ppt_w*sin(2.5*pi*$)">
                                          <p:val>
                                            <p:fltVal val="0"/>
                                          </p:val>
                                        </p:tav>
                                        <p:tav tm="100000">
                                          <p:val>
                                            <p:fltVal val="1"/>
                                          </p:val>
                                        </p:tav>
                                      </p:tavLst>
                                    </p:anim>
                                    <p:anim calcmode="lin" valueType="num">
                                      <p:cBhvr>
                                        <p:cTn id="87" dur="1000" fill="hold"/>
                                        <p:tgtEl>
                                          <p:spTgt spid="41"/>
                                        </p:tgtEl>
                                        <p:attrNameLst>
                                          <p:attrName>ppt_h</p:attrName>
                                        </p:attrNameLst>
                                      </p:cBhvr>
                                      <p:tavLst>
                                        <p:tav tm="0">
                                          <p:val>
                                            <p:strVal val="#ppt_h"/>
                                          </p:val>
                                        </p:tav>
                                        <p:tav tm="100000">
                                          <p:val>
                                            <p:strVal val="#ppt_h"/>
                                          </p:val>
                                        </p:tav>
                                      </p:tavLst>
                                    </p:anim>
                                  </p:childTnLst>
                                </p:cTn>
                              </p:par>
                              <p:par>
                                <p:cTn id="88" presetID="2" presetClass="entr" presetSubtype="1" decel="10000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1000" fill="hold"/>
                                        <p:tgtEl>
                                          <p:spTgt spid="42"/>
                                        </p:tgtEl>
                                        <p:attrNameLst>
                                          <p:attrName>ppt_x</p:attrName>
                                        </p:attrNameLst>
                                      </p:cBhvr>
                                      <p:tavLst>
                                        <p:tav tm="0">
                                          <p:val>
                                            <p:strVal val="#ppt_x"/>
                                          </p:val>
                                        </p:tav>
                                        <p:tav tm="100000">
                                          <p:val>
                                            <p:strVal val="#ppt_x"/>
                                          </p:val>
                                        </p:tav>
                                      </p:tavLst>
                                    </p:anim>
                                    <p:anim calcmode="lin" valueType="num">
                                      <p:cBhvr additive="base">
                                        <p:cTn id="91" dur="1000" fill="hold"/>
                                        <p:tgtEl>
                                          <p:spTgt spid="42"/>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ppt_w</p:attrName>
                                        </p:attrNameLst>
                                      </p:cBhvr>
                                      <p:tavLst>
                                        <p:tav tm="0" fmla="#ppt_w*sin(2.5*pi*$)">
                                          <p:val>
                                            <p:fltVal val="0"/>
                                          </p:val>
                                        </p:tav>
                                        <p:tav tm="100000">
                                          <p:val>
                                            <p:fltVal val="1"/>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1000" fill="hold"/>
                                        <p:tgtEl>
                                          <p:spTgt spid="43"/>
                                        </p:tgtEl>
                                        <p:attrNameLst>
                                          <p:attrName>ppt_x</p:attrName>
                                        </p:attrNameLst>
                                      </p:cBhvr>
                                      <p:tavLst>
                                        <p:tav tm="0">
                                          <p:val>
                                            <p:strVal val="#ppt_x"/>
                                          </p:val>
                                        </p:tav>
                                        <p:tav tm="100000">
                                          <p:val>
                                            <p:strVal val="#ppt_x"/>
                                          </p:val>
                                        </p:tav>
                                      </p:tavLst>
                                    </p:anim>
                                    <p:anim calcmode="lin" valueType="num">
                                      <p:cBhvr additive="base">
                                        <p:cTn id="100" dur="1000" fill="hold"/>
                                        <p:tgtEl>
                                          <p:spTgt spid="43"/>
                                        </p:tgtEl>
                                        <p:attrNameLst>
                                          <p:attrName>ppt_y</p:attrName>
                                        </p:attrNameLst>
                                      </p:cBhvr>
                                      <p:tavLst>
                                        <p:tav tm="0">
                                          <p:val>
                                            <p:strVal val="0-#ppt_h/2"/>
                                          </p:val>
                                        </p:tav>
                                        <p:tav tm="100000">
                                          <p:val>
                                            <p:strVal val="#ppt_y"/>
                                          </p:val>
                                        </p:tav>
                                      </p:tavLst>
                                    </p:anim>
                                  </p:childTnLst>
                                </p:cTn>
                              </p:par>
                              <p:par>
                                <p:cTn id="101" presetID="45" presetClass="entr" presetSubtype="0" fill="hold" grpId="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ppt_w</p:attrName>
                                        </p:attrNameLst>
                                      </p:cBhvr>
                                      <p:tavLst>
                                        <p:tav tm="0" fmla="#ppt_w*sin(2.5*pi*$)">
                                          <p:val>
                                            <p:fltVal val="0"/>
                                          </p:val>
                                        </p:tav>
                                        <p:tav tm="100000">
                                          <p:val>
                                            <p:fltVal val="1"/>
                                          </p:val>
                                        </p:tav>
                                      </p:tavLst>
                                    </p:anim>
                                    <p:anim calcmode="lin" valueType="num">
                                      <p:cBhvr>
                                        <p:cTn id="105" dur="1000" fill="hold"/>
                                        <p:tgtEl>
                                          <p:spTgt spid="43"/>
                                        </p:tgtEl>
                                        <p:attrNameLst>
                                          <p:attrName>ppt_h</p:attrName>
                                        </p:attrNameLst>
                                      </p:cBhvr>
                                      <p:tavLst>
                                        <p:tav tm="0">
                                          <p:val>
                                            <p:strVal val="#ppt_h"/>
                                          </p:val>
                                        </p:tav>
                                        <p:tav tm="100000">
                                          <p:val>
                                            <p:strVal val="#ppt_h"/>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ppt_x"/>
                                          </p:val>
                                        </p:tav>
                                        <p:tav tm="100000">
                                          <p:val>
                                            <p:strVal val="#ppt_x"/>
                                          </p:val>
                                        </p:tav>
                                      </p:tavLst>
                                    </p:anim>
                                    <p:anim calcmode="lin" valueType="num">
                                      <p:cBhvr additive="base">
                                        <p:cTn id="109" dur="75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750" fill="hold"/>
                                        <p:tgtEl>
                                          <p:spTgt spid="46"/>
                                        </p:tgtEl>
                                        <p:attrNameLst>
                                          <p:attrName>ppt_x</p:attrName>
                                        </p:attrNameLst>
                                      </p:cBhvr>
                                      <p:tavLst>
                                        <p:tav tm="0">
                                          <p:val>
                                            <p:strVal val="#ppt_x"/>
                                          </p:val>
                                        </p:tav>
                                        <p:tav tm="100000">
                                          <p:val>
                                            <p:strVal val="#ppt_x"/>
                                          </p:val>
                                        </p:tav>
                                      </p:tavLst>
                                    </p:anim>
                                    <p:anim calcmode="lin" valueType="num">
                                      <p:cBhvr additive="base">
                                        <p:cTn id="113" dur="75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750" fill="hold"/>
                                        <p:tgtEl>
                                          <p:spTgt spid="45"/>
                                        </p:tgtEl>
                                        <p:attrNameLst>
                                          <p:attrName>ppt_x</p:attrName>
                                        </p:attrNameLst>
                                      </p:cBhvr>
                                      <p:tavLst>
                                        <p:tav tm="0">
                                          <p:val>
                                            <p:strVal val="#ppt_x"/>
                                          </p:val>
                                        </p:tav>
                                        <p:tav tm="100000">
                                          <p:val>
                                            <p:strVal val="#ppt_x"/>
                                          </p:val>
                                        </p:tav>
                                      </p:tavLst>
                                    </p:anim>
                                    <p:anim calcmode="lin" valueType="num">
                                      <p:cBhvr additive="base">
                                        <p:cTn id="117" dur="75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1500"/>
                            </p:stCondLst>
                            <p:childTnLst>
                              <p:par>
                                <p:cTn id="119" presetID="2" presetClass="entr" presetSubtype="4" decel="10000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1000" fill="hold"/>
                                        <p:tgtEl>
                                          <p:spTgt spid="16"/>
                                        </p:tgtEl>
                                        <p:attrNameLst>
                                          <p:attrName>ppt_x</p:attrName>
                                        </p:attrNameLst>
                                      </p:cBhvr>
                                      <p:tavLst>
                                        <p:tav tm="0">
                                          <p:val>
                                            <p:strVal val="#ppt_x"/>
                                          </p:val>
                                        </p:tav>
                                        <p:tav tm="100000">
                                          <p:val>
                                            <p:strVal val="#ppt_x"/>
                                          </p:val>
                                        </p:tav>
                                      </p:tavLst>
                                    </p:anim>
                                    <p:anim calcmode="lin" valueType="num">
                                      <p:cBhvr additive="base">
                                        <p:cTn id="122" dur="1000" fill="hold"/>
                                        <p:tgtEl>
                                          <p:spTgt spid="16"/>
                                        </p:tgtEl>
                                        <p:attrNameLst>
                                          <p:attrName>ppt_y</p:attrName>
                                        </p:attrNameLst>
                                      </p:cBhvr>
                                      <p:tavLst>
                                        <p:tav tm="0">
                                          <p:val>
                                            <p:strVal val="1+#ppt_h/2"/>
                                          </p:val>
                                        </p:tav>
                                        <p:tav tm="100000">
                                          <p:val>
                                            <p:strVal val="#ppt_y"/>
                                          </p:val>
                                        </p:tav>
                                      </p:tavLst>
                                    </p:anim>
                                  </p:childTnLst>
                                </p:cTn>
                              </p:par>
                              <p:par>
                                <p:cTn id="123" presetID="10" presetClass="entr" presetSubtype="0" fill="hold" grpId="1"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1000"/>
                                        <p:tgtEl>
                                          <p:spTgt spid="16"/>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7"/>
                                        </p:tgtEl>
                                        <p:attrNameLst>
                                          <p:attrName>style.visibility</p:attrName>
                                        </p:attrNameLst>
                                      </p:cBhvr>
                                      <p:to>
                                        <p:strVal val="visible"/>
                                      </p:to>
                                    </p:set>
                                    <p:anim calcmode="lin" valueType="num">
                                      <p:cBhvr additive="base">
                                        <p:cTn id="128" dur="1000" fill="hold"/>
                                        <p:tgtEl>
                                          <p:spTgt spid="17"/>
                                        </p:tgtEl>
                                        <p:attrNameLst>
                                          <p:attrName>ppt_x</p:attrName>
                                        </p:attrNameLst>
                                      </p:cBhvr>
                                      <p:tavLst>
                                        <p:tav tm="0">
                                          <p:val>
                                            <p:strVal val="#ppt_x"/>
                                          </p:val>
                                        </p:tav>
                                        <p:tav tm="100000">
                                          <p:val>
                                            <p:strVal val="#ppt_x"/>
                                          </p:val>
                                        </p:tav>
                                      </p:tavLst>
                                    </p:anim>
                                    <p:anim calcmode="lin" valueType="num">
                                      <p:cBhvr additive="base">
                                        <p:cTn id="129" dur="1000" fill="hold"/>
                                        <p:tgtEl>
                                          <p:spTgt spid="17"/>
                                        </p:tgtEl>
                                        <p:attrNameLst>
                                          <p:attrName>ppt_y</p:attrName>
                                        </p:attrNameLst>
                                      </p:cBhvr>
                                      <p:tavLst>
                                        <p:tav tm="0">
                                          <p:val>
                                            <p:strVal val="1+#ppt_h/2"/>
                                          </p:val>
                                        </p:tav>
                                        <p:tav tm="100000">
                                          <p:val>
                                            <p:strVal val="#ppt_y"/>
                                          </p:val>
                                        </p:tav>
                                      </p:tavLst>
                                    </p:anim>
                                  </p:childTnLst>
                                </p:cTn>
                              </p:par>
                              <p:par>
                                <p:cTn id="130" presetID="10" presetClass="entr" presetSubtype="0" fill="hold" grpId="1" nodeType="withEffect">
                                  <p:stCondLst>
                                    <p:cond delay="10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childTnLst>
                                </p:cTn>
                              </p:par>
                              <p:par>
                                <p:cTn id="133" presetID="2" presetClass="entr" presetSubtype="4" decel="100000" fill="hold" grpId="0" nodeType="withEffect">
                                  <p:stCondLst>
                                    <p:cond delay="20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1000" fill="hold"/>
                                        <p:tgtEl>
                                          <p:spTgt spid="18"/>
                                        </p:tgtEl>
                                        <p:attrNameLst>
                                          <p:attrName>ppt_x</p:attrName>
                                        </p:attrNameLst>
                                      </p:cBhvr>
                                      <p:tavLst>
                                        <p:tav tm="0">
                                          <p:val>
                                            <p:strVal val="#ppt_x"/>
                                          </p:val>
                                        </p:tav>
                                        <p:tav tm="100000">
                                          <p:val>
                                            <p:strVal val="#ppt_x"/>
                                          </p:val>
                                        </p:tav>
                                      </p:tavLst>
                                    </p:anim>
                                    <p:anim calcmode="lin" valueType="num">
                                      <p:cBhvr additive="base">
                                        <p:cTn id="136" dur="1000" fill="hold"/>
                                        <p:tgtEl>
                                          <p:spTgt spid="18"/>
                                        </p:tgtEl>
                                        <p:attrNameLst>
                                          <p:attrName>ppt_y</p:attrName>
                                        </p:attrNameLst>
                                      </p:cBhvr>
                                      <p:tavLst>
                                        <p:tav tm="0">
                                          <p:val>
                                            <p:strVal val="1+#ppt_h/2"/>
                                          </p:val>
                                        </p:tav>
                                        <p:tav tm="100000">
                                          <p:val>
                                            <p:strVal val="#ppt_y"/>
                                          </p:val>
                                        </p:tav>
                                      </p:tavLst>
                                    </p:anim>
                                  </p:childTnLst>
                                </p:cTn>
                              </p:par>
                              <p:par>
                                <p:cTn id="137" presetID="10" presetClass="entr" presetSubtype="0" fill="hold" grpId="1" nodeType="withEffect">
                                  <p:stCondLst>
                                    <p:cond delay="200"/>
                                  </p:stCondLst>
                                  <p:childTnLst>
                                    <p:set>
                                      <p:cBhvr>
                                        <p:cTn id="138" dur="1" fill="hold">
                                          <p:stCondLst>
                                            <p:cond delay="0"/>
                                          </p:stCondLst>
                                        </p:cTn>
                                        <p:tgtEl>
                                          <p:spTgt spid="18"/>
                                        </p:tgtEl>
                                        <p:attrNameLst>
                                          <p:attrName>style.visibility</p:attrName>
                                        </p:attrNameLst>
                                      </p:cBhvr>
                                      <p:to>
                                        <p:strVal val="visible"/>
                                      </p:to>
                                    </p:set>
                                    <p:animEffect transition="in" filter="fade">
                                      <p:cBhvr>
                                        <p:cTn id="139" dur="1000"/>
                                        <p:tgtEl>
                                          <p:spTgt spid="18"/>
                                        </p:tgtEl>
                                      </p:cBhvr>
                                    </p:animEffect>
                                  </p:childTnLst>
                                </p:cTn>
                              </p:par>
                            </p:childTnLst>
                          </p:cTn>
                        </p:par>
                        <p:par>
                          <p:cTn id="140" fill="hold">
                            <p:stCondLst>
                              <p:cond delay="2700"/>
                            </p:stCondLst>
                            <p:childTnLst>
                              <p:par>
                                <p:cTn id="141" presetID="2" presetClass="entr" presetSubtype="4" decel="100000" fill="hold" grpId="0" nodeType="after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additive="base">
                                        <p:cTn id="143" dur="1000" fill="hold"/>
                                        <p:tgtEl>
                                          <p:spTgt spid="19"/>
                                        </p:tgtEl>
                                        <p:attrNameLst>
                                          <p:attrName>ppt_x</p:attrName>
                                        </p:attrNameLst>
                                      </p:cBhvr>
                                      <p:tavLst>
                                        <p:tav tm="0">
                                          <p:val>
                                            <p:strVal val="#ppt_x"/>
                                          </p:val>
                                        </p:tav>
                                        <p:tav tm="100000">
                                          <p:val>
                                            <p:strVal val="#ppt_x"/>
                                          </p:val>
                                        </p:tav>
                                      </p:tavLst>
                                    </p:anim>
                                    <p:anim calcmode="lin" valueType="num">
                                      <p:cBhvr additive="base">
                                        <p:cTn id="144" dur="1000" fill="hold"/>
                                        <p:tgtEl>
                                          <p:spTgt spid="19"/>
                                        </p:tgtEl>
                                        <p:attrNameLst>
                                          <p:attrName>ppt_y</p:attrName>
                                        </p:attrNameLst>
                                      </p:cBhvr>
                                      <p:tavLst>
                                        <p:tav tm="0">
                                          <p:val>
                                            <p:strVal val="1+#ppt_h/2"/>
                                          </p:val>
                                        </p:tav>
                                        <p:tav tm="100000">
                                          <p:val>
                                            <p:strVal val="#ppt_y"/>
                                          </p:val>
                                        </p:tav>
                                      </p:tavLst>
                                    </p:anim>
                                  </p:childTnLst>
                                </p:cTn>
                              </p:par>
                              <p:par>
                                <p:cTn id="145" presetID="10" presetClass="entr"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childTnLst>
                                </p:cTn>
                              </p:par>
                              <p:par>
                                <p:cTn id="148" presetID="2" presetClass="entr" presetSubtype="4" decel="100000" fill="hold" grpId="0" nodeType="withEffect">
                                  <p:stCondLst>
                                    <p:cond delay="100"/>
                                  </p:stCondLst>
                                  <p:childTnLst>
                                    <p:set>
                                      <p:cBhvr>
                                        <p:cTn id="149" dur="1" fill="hold">
                                          <p:stCondLst>
                                            <p:cond delay="0"/>
                                          </p:stCondLst>
                                        </p:cTn>
                                        <p:tgtEl>
                                          <p:spTgt spid="20"/>
                                        </p:tgtEl>
                                        <p:attrNameLst>
                                          <p:attrName>style.visibility</p:attrName>
                                        </p:attrNameLst>
                                      </p:cBhvr>
                                      <p:to>
                                        <p:strVal val="visible"/>
                                      </p:to>
                                    </p:set>
                                    <p:anim calcmode="lin" valueType="num">
                                      <p:cBhvr additive="base">
                                        <p:cTn id="150" dur="1000" fill="hold"/>
                                        <p:tgtEl>
                                          <p:spTgt spid="20"/>
                                        </p:tgtEl>
                                        <p:attrNameLst>
                                          <p:attrName>ppt_x</p:attrName>
                                        </p:attrNameLst>
                                      </p:cBhvr>
                                      <p:tavLst>
                                        <p:tav tm="0">
                                          <p:val>
                                            <p:strVal val="#ppt_x"/>
                                          </p:val>
                                        </p:tav>
                                        <p:tav tm="100000">
                                          <p:val>
                                            <p:strVal val="#ppt_x"/>
                                          </p:val>
                                        </p:tav>
                                      </p:tavLst>
                                    </p:anim>
                                    <p:anim calcmode="lin" valueType="num">
                                      <p:cBhvr additive="base">
                                        <p:cTn id="151" dur="1000" fill="hold"/>
                                        <p:tgtEl>
                                          <p:spTgt spid="20"/>
                                        </p:tgtEl>
                                        <p:attrNameLst>
                                          <p:attrName>ppt_y</p:attrName>
                                        </p:attrNameLst>
                                      </p:cBhvr>
                                      <p:tavLst>
                                        <p:tav tm="0">
                                          <p:val>
                                            <p:strVal val="1+#ppt_h/2"/>
                                          </p:val>
                                        </p:tav>
                                        <p:tav tm="100000">
                                          <p:val>
                                            <p:strVal val="#ppt_y"/>
                                          </p:val>
                                        </p:tav>
                                      </p:tavLst>
                                    </p:anim>
                                  </p:childTnLst>
                                </p:cTn>
                              </p:par>
                              <p:par>
                                <p:cTn id="152" presetID="10" presetClass="entr" presetSubtype="0" fill="hold" grpId="1" nodeType="withEffect">
                                  <p:stCondLst>
                                    <p:cond delay="100"/>
                                  </p:stCondLst>
                                  <p:childTnLst>
                                    <p:set>
                                      <p:cBhvr>
                                        <p:cTn id="153" dur="1" fill="hold">
                                          <p:stCondLst>
                                            <p:cond delay="0"/>
                                          </p:stCondLst>
                                        </p:cTn>
                                        <p:tgtEl>
                                          <p:spTgt spid="20"/>
                                        </p:tgtEl>
                                        <p:attrNameLst>
                                          <p:attrName>style.visibility</p:attrName>
                                        </p:attrNameLst>
                                      </p:cBhvr>
                                      <p:to>
                                        <p:strVal val="visible"/>
                                      </p:to>
                                    </p:set>
                                    <p:animEffect transition="in" filter="fade">
                                      <p:cBhvr>
                                        <p:cTn id="154" dur="1000"/>
                                        <p:tgtEl>
                                          <p:spTgt spid="20"/>
                                        </p:tgtEl>
                                      </p:cBhvr>
                                    </p:animEffect>
                                  </p:childTnLst>
                                </p:cTn>
                              </p:par>
                              <p:par>
                                <p:cTn id="155" presetID="2" presetClass="entr" presetSubtype="4" decel="100000" fill="hold" grpId="0" nodeType="withEffect">
                                  <p:stCondLst>
                                    <p:cond delay="20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1000" fill="hold"/>
                                        <p:tgtEl>
                                          <p:spTgt spid="21"/>
                                        </p:tgtEl>
                                        <p:attrNameLst>
                                          <p:attrName>ppt_x</p:attrName>
                                        </p:attrNameLst>
                                      </p:cBhvr>
                                      <p:tavLst>
                                        <p:tav tm="0">
                                          <p:val>
                                            <p:strVal val="#ppt_x"/>
                                          </p:val>
                                        </p:tav>
                                        <p:tav tm="100000">
                                          <p:val>
                                            <p:strVal val="#ppt_x"/>
                                          </p:val>
                                        </p:tav>
                                      </p:tavLst>
                                    </p:anim>
                                    <p:anim calcmode="lin" valueType="num">
                                      <p:cBhvr additive="base">
                                        <p:cTn id="158" dur="1000" fill="hold"/>
                                        <p:tgtEl>
                                          <p:spTgt spid="21"/>
                                        </p:tgtEl>
                                        <p:attrNameLst>
                                          <p:attrName>ppt_y</p:attrName>
                                        </p:attrNameLst>
                                      </p:cBhvr>
                                      <p:tavLst>
                                        <p:tav tm="0">
                                          <p:val>
                                            <p:strVal val="1+#ppt_h/2"/>
                                          </p:val>
                                        </p:tav>
                                        <p:tav tm="100000">
                                          <p:val>
                                            <p:strVal val="#ppt_y"/>
                                          </p:val>
                                        </p:tav>
                                      </p:tavLst>
                                    </p:anim>
                                  </p:childTnLst>
                                </p:cTn>
                              </p:par>
                              <p:par>
                                <p:cTn id="159" presetID="10" presetClass="entr" presetSubtype="0" fill="hold" grpId="1" nodeType="withEffect">
                                  <p:stCondLst>
                                    <p:cond delay="20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1000"/>
                                        <p:tgtEl>
                                          <p:spTgt spid="21"/>
                                        </p:tgtEl>
                                      </p:cBhvr>
                                    </p:animEffect>
                                  </p:childTnLst>
                                </p:cTn>
                              </p:par>
                            </p:childTnLst>
                          </p:cTn>
                        </p:par>
                        <p:par>
                          <p:cTn id="162" fill="hold">
                            <p:stCondLst>
                              <p:cond delay="3900"/>
                            </p:stCondLst>
                            <p:childTnLst>
                              <p:par>
                                <p:cTn id="163" presetID="2" presetClass="entr" presetSubtype="4" decel="100000" fill="hold" grpId="0" nodeType="afterEffect">
                                  <p:stCondLst>
                                    <p:cond delay="0"/>
                                  </p:stCondLst>
                                  <p:childTnLst>
                                    <p:set>
                                      <p:cBhvr>
                                        <p:cTn id="164" dur="1" fill="hold">
                                          <p:stCondLst>
                                            <p:cond delay="0"/>
                                          </p:stCondLst>
                                        </p:cTn>
                                        <p:tgtEl>
                                          <p:spTgt spid="22"/>
                                        </p:tgtEl>
                                        <p:attrNameLst>
                                          <p:attrName>style.visibility</p:attrName>
                                        </p:attrNameLst>
                                      </p:cBhvr>
                                      <p:to>
                                        <p:strVal val="visible"/>
                                      </p:to>
                                    </p:set>
                                    <p:anim calcmode="lin" valueType="num">
                                      <p:cBhvr additive="base">
                                        <p:cTn id="165" dur="1000" fill="hold"/>
                                        <p:tgtEl>
                                          <p:spTgt spid="22"/>
                                        </p:tgtEl>
                                        <p:attrNameLst>
                                          <p:attrName>ppt_x</p:attrName>
                                        </p:attrNameLst>
                                      </p:cBhvr>
                                      <p:tavLst>
                                        <p:tav tm="0">
                                          <p:val>
                                            <p:strVal val="#ppt_x"/>
                                          </p:val>
                                        </p:tav>
                                        <p:tav tm="100000">
                                          <p:val>
                                            <p:strVal val="#ppt_x"/>
                                          </p:val>
                                        </p:tav>
                                      </p:tavLst>
                                    </p:anim>
                                    <p:anim calcmode="lin" valueType="num">
                                      <p:cBhvr additive="base">
                                        <p:cTn id="166" dur="1000" fill="hold"/>
                                        <p:tgtEl>
                                          <p:spTgt spid="22"/>
                                        </p:tgtEl>
                                        <p:attrNameLst>
                                          <p:attrName>ppt_y</p:attrName>
                                        </p:attrNameLst>
                                      </p:cBhvr>
                                      <p:tavLst>
                                        <p:tav tm="0">
                                          <p:val>
                                            <p:strVal val="1+#ppt_h/2"/>
                                          </p:val>
                                        </p:tav>
                                        <p:tav tm="100000">
                                          <p:val>
                                            <p:strVal val="#ppt_y"/>
                                          </p:val>
                                        </p:tav>
                                      </p:tavLst>
                                    </p:anim>
                                  </p:childTnLst>
                                </p:cTn>
                              </p:par>
                              <p:par>
                                <p:cTn id="167" presetID="10" presetClass="entr"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fade">
                                      <p:cBhvr>
                                        <p:cTn id="169" dur="1000"/>
                                        <p:tgtEl>
                                          <p:spTgt spid="22"/>
                                        </p:tgtEl>
                                      </p:cBhvr>
                                    </p:animEffect>
                                  </p:childTnLst>
                                </p:cTn>
                              </p:par>
                              <p:par>
                                <p:cTn id="170" presetID="2" presetClass="entr" presetSubtype="4" decel="100000" fill="hold" grpId="0" nodeType="withEffect">
                                  <p:stCondLst>
                                    <p:cond delay="10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1000" fill="hold"/>
                                        <p:tgtEl>
                                          <p:spTgt spid="23"/>
                                        </p:tgtEl>
                                        <p:attrNameLst>
                                          <p:attrName>ppt_x</p:attrName>
                                        </p:attrNameLst>
                                      </p:cBhvr>
                                      <p:tavLst>
                                        <p:tav tm="0">
                                          <p:val>
                                            <p:strVal val="#ppt_x"/>
                                          </p:val>
                                        </p:tav>
                                        <p:tav tm="100000">
                                          <p:val>
                                            <p:strVal val="#ppt_x"/>
                                          </p:val>
                                        </p:tav>
                                      </p:tavLst>
                                    </p:anim>
                                    <p:anim calcmode="lin" valueType="num">
                                      <p:cBhvr additive="base">
                                        <p:cTn id="173" dur="1000" fill="hold"/>
                                        <p:tgtEl>
                                          <p:spTgt spid="23"/>
                                        </p:tgtEl>
                                        <p:attrNameLst>
                                          <p:attrName>ppt_y</p:attrName>
                                        </p:attrNameLst>
                                      </p:cBhvr>
                                      <p:tavLst>
                                        <p:tav tm="0">
                                          <p:val>
                                            <p:strVal val="1+#ppt_h/2"/>
                                          </p:val>
                                        </p:tav>
                                        <p:tav tm="100000">
                                          <p:val>
                                            <p:strVal val="#ppt_y"/>
                                          </p:val>
                                        </p:tav>
                                      </p:tavLst>
                                    </p:anim>
                                  </p:childTnLst>
                                </p:cTn>
                              </p:par>
                              <p:par>
                                <p:cTn id="174" presetID="10" presetClass="entr" presetSubtype="0" fill="hold" grpId="1" nodeType="withEffect">
                                  <p:stCondLst>
                                    <p:cond delay="100"/>
                                  </p:stCondLst>
                                  <p:childTnLst>
                                    <p:set>
                                      <p:cBhvr>
                                        <p:cTn id="175" dur="1" fill="hold">
                                          <p:stCondLst>
                                            <p:cond delay="0"/>
                                          </p:stCondLst>
                                        </p:cTn>
                                        <p:tgtEl>
                                          <p:spTgt spid="23"/>
                                        </p:tgtEl>
                                        <p:attrNameLst>
                                          <p:attrName>style.visibility</p:attrName>
                                        </p:attrNameLst>
                                      </p:cBhvr>
                                      <p:to>
                                        <p:strVal val="visible"/>
                                      </p:to>
                                    </p:set>
                                    <p:animEffect transition="in" filter="fade">
                                      <p:cBhvr>
                                        <p:cTn id="176" dur="1000"/>
                                        <p:tgtEl>
                                          <p:spTgt spid="23"/>
                                        </p:tgtEl>
                                      </p:cBhvr>
                                    </p:animEffect>
                                  </p:childTnLst>
                                </p:cTn>
                              </p:par>
                              <p:par>
                                <p:cTn id="177" presetID="2" presetClass="entr" presetSubtype="4" decel="100000" fill="hold" grpId="0" nodeType="withEffect">
                                  <p:stCondLst>
                                    <p:cond delay="200"/>
                                  </p:stCondLst>
                                  <p:childTnLst>
                                    <p:set>
                                      <p:cBhvr>
                                        <p:cTn id="178" dur="1" fill="hold">
                                          <p:stCondLst>
                                            <p:cond delay="0"/>
                                          </p:stCondLst>
                                        </p:cTn>
                                        <p:tgtEl>
                                          <p:spTgt spid="24"/>
                                        </p:tgtEl>
                                        <p:attrNameLst>
                                          <p:attrName>style.visibility</p:attrName>
                                        </p:attrNameLst>
                                      </p:cBhvr>
                                      <p:to>
                                        <p:strVal val="visible"/>
                                      </p:to>
                                    </p:set>
                                    <p:anim calcmode="lin" valueType="num">
                                      <p:cBhvr additive="base">
                                        <p:cTn id="179" dur="1000" fill="hold"/>
                                        <p:tgtEl>
                                          <p:spTgt spid="24"/>
                                        </p:tgtEl>
                                        <p:attrNameLst>
                                          <p:attrName>ppt_x</p:attrName>
                                        </p:attrNameLst>
                                      </p:cBhvr>
                                      <p:tavLst>
                                        <p:tav tm="0">
                                          <p:val>
                                            <p:strVal val="#ppt_x"/>
                                          </p:val>
                                        </p:tav>
                                        <p:tav tm="100000">
                                          <p:val>
                                            <p:strVal val="#ppt_x"/>
                                          </p:val>
                                        </p:tav>
                                      </p:tavLst>
                                    </p:anim>
                                    <p:anim calcmode="lin" valueType="num">
                                      <p:cBhvr additive="base">
                                        <p:cTn id="180" dur="1000" fill="hold"/>
                                        <p:tgtEl>
                                          <p:spTgt spid="24"/>
                                        </p:tgtEl>
                                        <p:attrNameLst>
                                          <p:attrName>ppt_y</p:attrName>
                                        </p:attrNameLst>
                                      </p:cBhvr>
                                      <p:tavLst>
                                        <p:tav tm="0">
                                          <p:val>
                                            <p:strVal val="1+#ppt_h/2"/>
                                          </p:val>
                                        </p:tav>
                                        <p:tav tm="100000">
                                          <p:val>
                                            <p:strVal val="#ppt_y"/>
                                          </p:val>
                                        </p:tav>
                                      </p:tavLst>
                                    </p:anim>
                                  </p:childTnLst>
                                </p:cTn>
                              </p:par>
                              <p:par>
                                <p:cTn id="181" presetID="10" presetClass="entr" presetSubtype="0" fill="hold" grpId="1" nodeType="withEffect">
                                  <p:stCondLst>
                                    <p:cond delay="20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1000"/>
                                        <p:tgtEl>
                                          <p:spTgt spid="24"/>
                                        </p:tgtEl>
                                      </p:cBhvr>
                                    </p:animEffect>
                                  </p:childTnLst>
                                </p:cTn>
                              </p:par>
                            </p:childTnLst>
                          </p:cTn>
                        </p:par>
                        <p:par>
                          <p:cTn id="184" fill="hold">
                            <p:stCondLst>
                              <p:cond delay="5100"/>
                            </p:stCondLst>
                            <p:childTnLst>
                              <p:par>
                                <p:cTn id="185" presetID="2" presetClass="entr" presetSubtype="8" decel="100000" fill="hold" grpId="0" nodeType="afterEffect">
                                  <p:stCondLst>
                                    <p:cond delay="0"/>
                                  </p:stCondLst>
                                  <p:iterate type="wd">
                                    <p:tmPct val="10000"/>
                                  </p:iterate>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0-#ppt_w/2"/>
                                          </p:val>
                                        </p:tav>
                                        <p:tav tm="100000">
                                          <p:val>
                                            <p:strVal val="#ppt_x"/>
                                          </p:val>
                                        </p:tav>
                                      </p:tavLst>
                                    </p:anim>
                                    <p:anim calcmode="lin" valueType="num">
                                      <p:cBhvr additive="base">
                                        <p:cTn id="188" dur="500" fill="hold"/>
                                        <p:tgtEl>
                                          <p:spTgt spid="47"/>
                                        </p:tgtEl>
                                        <p:attrNameLst>
                                          <p:attrName>ppt_y</p:attrName>
                                        </p:attrNameLst>
                                      </p:cBhvr>
                                      <p:tavLst>
                                        <p:tav tm="0">
                                          <p:val>
                                            <p:strVal val="#ppt_y"/>
                                          </p:val>
                                        </p:tav>
                                        <p:tav tm="100000">
                                          <p:val>
                                            <p:strVal val="#ppt_y"/>
                                          </p:val>
                                        </p:tav>
                                      </p:tavLst>
                                    </p:anim>
                                  </p:childTnLst>
                                </p:cTn>
                              </p:par>
                              <p:par>
                                <p:cTn id="189" presetID="2" presetClass="entr" presetSubtype="2" decel="100000" fill="hold" grpId="0" nodeType="withEffect">
                                  <p:stCondLst>
                                    <p:cond delay="0"/>
                                  </p:stCondLst>
                                  <p:childTnLst>
                                    <p:set>
                                      <p:cBhvr>
                                        <p:cTn id="190" dur="1" fill="hold">
                                          <p:stCondLst>
                                            <p:cond delay="0"/>
                                          </p:stCondLst>
                                        </p:cTn>
                                        <p:tgtEl>
                                          <p:spTgt spid="48"/>
                                        </p:tgtEl>
                                        <p:attrNameLst>
                                          <p:attrName>style.visibility</p:attrName>
                                        </p:attrNameLst>
                                      </p:cBhvr>
                                      <p:to>
                                        <p:strVal val="visible"/>
                                      </p:to>
                                    </p:set>
                                    <p:anim calcmode="lin" valueType="num">
                                      <p:cBhvr additive="base">
                                        <p:cTn id="191" dur="500" fill="hold"/>
                                        <p:tgtEl>
                                          <p:spTgt spid="48"/>
                                        </p:tgtEl>
                                        <p:attrNameLst>
                                          <p:attrName>ppt_x</p:attrName>
                                        </p:attrNameLst>
                                      </p:cBhvr>
                                      <p:tavLst>
                                        <p:tav tm="0">
                                          <p:val>
                                            <p:strVal val="1+#ppt_w/2"/>
                                          </p:val>
                                        </p:tav>
                                        <p:tav tm="100000">
                                          <p:val>
                                            <p:strVal val="#ppt_x"/>
                                          </p:val>
                                        </p:tav>
                                      </p:tavLst>
                                    </p:anim>
                                    <p:anim calcmode="lin" valueType="num">
                                      <p:cBhvr additive="base">
                                        <p:cTn id="192" dur="500" fill="hold"/>
                                        <p:tgtEl>
                                          <p:spTgt spid="48"/>
                                        </p:tgtEl>
                                        <p:attrNameLst>
                                          <p:attrName>ppt_y</p:attrName>
                                        </p:attrNameLst>
                                      </p:cBhvr>
                                      <p:tavLst>
                                        <p:tav tm="0">
                                          <p:val>
                                            <p:strVal val="#ppt_y"/>
                                          </p:val>
                                        </p:tav>
                                        <p:tav tm="100000">
                                          <p:val>
                                            <p:strVal val="#ppt_y"/>
                                          </p:val>
                                        </p:tav>
                                      </p:tavLst>
                                    </p:anim>
                                  </p:childTnLst>
                                </p:cTn>
                              </p:par>
                            </p:childTnLst>
                          </p:cTn>
                        </p:par>
                        <p:par>
                          <p:cTn id="193" fill="hold">
                            <p:stCondLst>
                              <p:cond delay="5700"/>
                            </p:stCondLst>
                            <p:childTnLst>
                              <p:par>
                                <p:cTn id="194" presetID="22" presetClass="entr" presetSubtype="8" fill="hold" grpId="0" nodeType="afterEffect">
                                  <p:stCondLst>
                                    <p:cond delay="0"/>
                                  </p:stCondLst>
                                  <p:childTnLst>
                                    <p:set>
                                      <p:cBhvr>
                                        <p:cTn id="195" dur="1" fill="hold">
                                          <p:stCondLst>
                                            <p:cond delay="0"/>
                                          </p:stCondLst>
                                        </p:cTn>
                                        <p:tgtEl>
                                          <p:spTgt spid="49">
                                            <p:txEl>
                                              <p:pRg st="0" end="0"/>
                                            </p:txEl>
                                          </p:spTgt>
                                        </p:tgtEl>
                                        <p:attrNameLst>
                                          <p:attrName>style.visibility</p:attrName>
                                        </p:attrNameLst>
                                      </p:cBhvr>
                                      <p:to>
                                        <p:strVal val="visible"/>
                                      </p:to>
                                    </p:set>
                                    <p:animEffect transition="in" filter="wipe(left)">
                                      <p:cBhvr>
                                        <p:cTn id="19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14" grpId="0" animBg="1"/>
      <p:bldP spid="30" grpId="0"/>
      <p:bldP spid="31" grpId="0"/>
      <p:bldP spid="32" grpId="0"/>
      <p:bldP spid="32" grpId="1"/>
      <p:bldP spid="33" grpId="0"/>
      <p:bldP spid="33" grpId="1"/>
      <p:bldP spid="34" grpId="0"/>
      <p:bldP spid="34"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6" grpId="0"/>
      <p:bldP spid="47" grpId="0"/>
      <p:bldP spid="48" grpId="0" animBg="1"/>
      <p:bldP spid="49" grpId="0" build="p">
        <p:tmplLst>
          <p:tmpl lvl="1">
            <p:tnLst>
              <p:par>
                <p:cTn presetID="22" presetClass="entr" presetSubtype="8" fill="hold" nodeType="after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2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dirty="0"/>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85</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spd="slow" p14:dur="800" advTm="13015">
        <p14:flythrough/>
      </p:transition>
    </mc:Choice>
    <mc:Fallback xmlns="">
      <p:transition spd="slow" advTm="13015">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86</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p:transition spd="slow" advTm="129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1)">
                                      <p:cBhvr>
                                        <p:cTn id="11" dur="1000"/>
                                        <p:tgtEl>
                                          <p:spTgt spid="25"/>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ppt_w</p:attrName>
                                        </p:attrNameLst>
                                      </p:cBhvr>
                                      <p:tavLst>
                                        <p:tav tm="0" fmla="#ppt_w*sin(2.5*pi*$)">
                                          <p:val>
                                            <p:fltVal val="0"/>
                                          </p:val>
                                        </p:tav>
                                        <p:tav tm="100000">
                                          <p:val>
                                            <p:fltVal val="1"/>
                                          </p:val>
                                        </p:tav>
                                      </p:tavLst>
                                    </p:anim>
                                    <p:anim calcmode="lin" valueType="num">
                                      <p:cBhvr>
                                        <p:cTn id="20" dur="1000" fill="hold"/>
                                        <p:tgtEl>
                                          <p:spTgt spid="38"/>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 calcmode="lin" valueType="num">
                                      <p:cBhvr additive="base">
                                        <p:cTn id="2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43">
                                            <p:txEl>
                                              <p:pRg st="0" end="0"/>
                                            </p:txEl>
                                          </p:spTgt>
                                        </p:tgtEl>
                                        <p:attrNameLst>
                                          <p:attrName>style.visibility</p:attrName>
                                        </p:attrNameLst>
                                      </p:cBhvr>
                                      <p:to>
                                        <p:strVal val="visible"/>
                                      </p:to>
                                    </p:set>
                                    <p:anim calcmode="lin" valueType="num">
                                      <p:cBhvr additive="base">
                                        <p:cTn id="3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heel(1)">
                                      <p:cBhvr>
                                        <p:cTn id="41" dur="1000"/>
                                        <p:tgtEl>
                                          <p:spTgt spid="2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1000" fill="hold"/>
                                        <p:tgtEl>
                                          <p:spTgt spid="39"/>
                                        </p:tgtEl>
                                        <p:attrNameLst>
                                          <p:attrName>ppt_x</p:attrName>
                                        </p:attrNameLst>
                                      </p:cBhvr>
                                      <p:tavLst>
                                        <p:tav tm="0">
                                          <p:val>
                                            <p:strVal val="#ppt_x"/>
                                          </p:val>
                                        </p:tav>
                                        <p:tav tm="100000">
                                          <p:val>
                                            <p:strVal val="#ppt_x"/>
                                          </p:val>
                                        </p:tav>
                                      </p:tavLst>
                                    </p:anim>
                                    <p:anim calcmode="lin" valueType="num">
                                      <p:cBhvr additive="base">
                                        <p:cTn id="45" dur="1000" fill="hold"/>
                                        <p:tgtEl>
                                          <p:spTgt spid="39"/>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ppt_w</p:attrName>
                                        </p:attrNameLst>
                                      </p:cBhvr>
                                      <p:tavLst>
                                        <p:tav tm="0" fmla="#ppt_w*sin(2.5*pi*$)">
                                          <p:val>
                                            <p:fltVal val="0"/>
                                          </p:val>
                                        </p:tav>
                                        <p:tav tm="100000">
                                          <p:val>
                                            <p:fltVal val="1"/>
                                          </p:val>
                                        </p:tav>
                                      </p:tavLst>
                                    </p:anim>
                                    <p:anim calcmode="lin" valueType="num">
                                      <p:cBhvr>
                                        <p:cTn id="50" dur="1000" fill="hold"/>
                                        <p:tgtEl>
                                          <p:spTgt spid="39"/>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 calcmode="lin" valueType="num">
                                      <p:cBhvr additive="base">
                                        <p:cTn id="54"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46">
                                            <p:txEl>
                                              <p:pRg st="0" end="0"/>
                                            </p:txEl>
                                          </p:spTgt>
                                        </p:tgtEl>
                                        <p:attrNameLst>
                                          <p:attrName>style.visibility</p:attrName>
                                        </p:attrNameLst>
                                      </p:cBhvr>
                                      <p:to>
                                        <p:strVal val="visible"/>
                                      </p:to>
                                    </p:set>
                                    <p:anim calcmode="lin" valueType="num">
                                      <p:cBhvr additive="base">
                                        <p:cTn id="62"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1000"/>
                                        <p:tgtEl>
                                          <p:spTgt spid="31"/>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1000" fill="hold"/>
                                        <p:tgtEl>
                                          <p:spTgt spid="40"/>
                                        </p:tgtEl>
                                        <p:attrNameLst>
                                          <p:attrName>ppt_x</p:attrName>
                                        </p:attrNameLst>
                                      </p:cBhvr>
                                      <p:tavLst>
                                        <p:tav tm="0">
                                          <p:val>
                                            <p:strVal val="#ppt_x"/>
                                          </p:val>
                                        </p:tav>
                                        <p:tav tm="100000">
                                          <p:val>
                                            <p:strVal val="#ppt_x"/>
                                          </p:val>
                                        </p:tav>
                                      </p:tavLst>
                                    </p:anim>
                                    <p:anim calcmode="lin" valueType="num">
                                      <p:cBhvr additive="base">
                                        <p:cTn id="75" dur="1000" fill="hold"/>
                                        <p:tgtEl>
                                          <p:spTgt spid="40"/>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ppt_w</p:attrName>
                                        </p:attrNameLst>
                                      </p:cBhvr>
                                      <p:tavLst>
                                        <p:tav tm="0" fmla="#ppt_w*sin(2.5*pi*$)">
                                          <p:val>
                                            <p:fltVal val="0"/>
                                          </p:val>
                                        </p:tav>
                                        <p:tav tm="100000">
                                          <p:val>
                                            <p:fltVal val="1"/>
                                          </p:val>
                                        </p:tav>
                                      </p:tavLst>
                                    </p:anim>
                                    <p:anim calcmode="lin" valueType="num">
                                      <p:cBhvr>
                                        <p:cTn id="80" dur="1000" fill="hold"/>
                                        <p:tgtEl>
                                          <p:spTgt spid="40"/>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48">
                                            <p:txEl>
                                              <p:pRg st="0" end="0"/>
                                            </p:txEl>
                                          </p:spTgt>
                                        </p:tgtEl>
                                        <p:attrNameLst>
                                          <p:attrName>style.visibility</p:attrName>
                                        </p:attrNameLst>
                                      </p:cBhvr>
                                      <p:to>
                                        <p:strVal val="visible"/>
                                      </p:to>
                                    </p:set>
                                    <p:anim calcmode="lin" valueType="num">
                                      <p:cBhvr additive="base">
                                        <p:cTn id="8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ppt_x"/>
                                          </p:val>
                                        </p:tav>
                                        <p:tav tm="100000">
                                          <p:val>
                                            <p:strVal val="#ppt_x"/>
                                          </p:val>
                                        </p:tav>
                                      </p:tavLst>
                                    </p:anim>
                                    <p:anim calcmode="lin" valueType="num">
                                      <p:cBhvr additive="base">
                                        <p:cTn id="89" dur="500" fill="hold"/>
                                        <p:tgtEl>
                                          <p:spTgt spid="50"/>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49">
                                            <p:txEl>
                                              <p:pRg st="0" end="0"/>
                                            </p:txEl>
                                          </p:spTgt>
                                        </p:tgtEl>
                                        <p:attrNameLst>
                                          <p:attrName>style.visibility</p:attrName>
                                        </p:attrNameLst>
                                      </p:cBhvr>
                                      <p:to>
                                        <p:strVal val="visible"/>
                                      </p:to>
                                    </p:set>
                                    <p:anim calcmode="lin" valueType="num">
                                      <p:cBhvr additive="base">
                                        <p:cTn id="92"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heel(1)">
                                      <p:cBhvr>
                                        <p:cTn id="101" dur="1000"/>
                                        <p:tgtEl>
                                          <p:spTgt spid="35"/>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1000" fill="hold"/>
                                        <p:tgtEl>
                                          <p:spTgt spid="41"/>
                                        </p:tgtEl>
                                        <p:attrNameLst>
                                          <p:attrName>ppt_x</p:attrName>
                                        </p:attrNameLst>
                                      </p:cBhvr>
                                      <p:tavLst>
                                        <p:tav tm="0">
                                          <p:val>
                                            <p:strVal val="#ppt_x"/>
                                          </p:val>
                                        </p:tav>
                                        <p:tav tm="100000">
                                          <p:val>
                                            <p:strVal val="#ppt_x"/>
                                          </p:val>
                                        </p:tav>
                                      </p:tavLst>
                                    </p:anim>
                                    <p:anim calcmode="lin" valueType="num">
                                      <p:cBhvr additive="base">
                                        <p:cTn id="105" dur="1000" fill="hold"/>
                                        <p:tgtEl>
                                          <p:spTgt spid="41"/>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1000"/>
                                        <p:tgtEl>
                                          <p:spTgt spid="41"/>
                                        </p:tgtEl>
                                      </p:cBhvr>
                                    </p:animEffect>
                                    <p:anim calcmode="lin" valueType="num">
                                      <p:cBhvr>
                                        <p:cTn id="109" dur="1000" fill="hold"/>
                                        <p:tgtEl>
                                          <p:spTgt spid="41"/>
                                        </p:tgtEl>
                                        <p:attrNameLst>
                                          <p:attrName>ppt_w</p:attrName>
                                        </p:attrNameLst>
                                      </p:cBhvr>
                                      <p:tavLst>
                                        <p:tav tm="0" fmla="#ppt_w*sin(2.5*pi*$)">
                                          <p:val>
                                            <p:fltVal val="0"/>
                                          </p:val>
                                        </p:tav>
                                        <p:tav tm="100000">
                                          <p:val>
                                            <p:fltVal val="1"/>
                                          </p:val>
                                        </p:tav>
                                      </p:tavLst>
                                    </p:anim>
                                    <p:anim calcmode="lin" valueType="num">
                                      <p:cBhvr>
                                        <p:cTn id="110" dur="1000" fill="hold"/>
                                        <p:tgtEl>
                                          <p:spTgt spid="41"/>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51">
                                            <p:txEl>
                                              <p:pRg st="0" end="0"/>
                                            </p:txEl>
                                          </p:spTgt>
                                        </p:tgtEl>
                                        <p:attrNameLst>
                                          <p:attrName>style.visibility</p:attrName>
                                        </p:attrNameLst>
                                      </p:cBhvr>
                                      <p:to>
                                        <p:strVal val="visible"/>
                                      </p:to>
                                    </p:set>
                                    <p:anim calcmode="lin" valueType="num">
                                      <p:cBhvr additive="base">
                                        <p:cTn id="114"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52">
                                            <p:txEl>
                                              <p:pRg st="0" end="0"/>
                                            </p:txEl>
                                          </p:spTgt>
                                        </p:tgtEl>
                                        <p:attrNameLst>
                                          <p:attrName>style.visibility</p:attrName>
                                        </p:attrNameLst>
                                      </p:cBhvr>
                                      <p:to>
                                        <p:strVal val="visible"/>
                                      </p:to>
                                    </p:set>
                                    <p:anim calcmode="lin" valueType="num">
                                      <p:cBhvr additive="base">
                                        <p:cTn id="12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0" grpId="0" animBg="1"/>
      <p:bldP spid="34" grpId="0" animBg="1"/>
      <p:bldP spid="38" grpId="0"/>
      <p:bldP spid="38" grpId="1"/>
      <p:bldP spid="39" grpId="0"/>
      <p:bldP spid="39" grpId="1"/>
      <p:bldP spid="40" grpId="0"/>
      <p:bldP spid="40" grpId="1"/>
      <p:bldP spid="41" grpId="0"/>
      <p:bldP spid="41" grpId="1"/>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1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decel="100000" fill="hold" nodeType="withEffect">
                  <p:stCondLst>
                    <p:cond delay="1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decel="100000" fill="hold" nodeType="withEffect">
                  <p:stCondLst>
                    <p:cond delay="1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animBg="1"/>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87</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spd="slow" p14:dur="800" advTm="7834">
        <p14:flythrough/>
      </p:transition>
    </mc:Choice>
    <mc:Fallback xmlns="">
      <p:transition spd="slow" advTm="7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750"/>
                                        <p:tgtEl>
                                          <p:spTgt spid="6">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750"/>
                                        <p:tgtEl>
                                          <p:spTgt spid="6">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5" dur="750"/>
                                        <p:tgtEl>
                                          <p:spTgt spid="6">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9" dur="750"/>
                                        <p:tgtEl>
                                          <p:spTgt spid="6">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88</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spd="slow" p14:dur="800" advTm="11402">
        <p14:flythrough/>
      </p:transition>
    </mc:Choice>
    <mc:Fallback xmlns="">
      <p:transition spd="slow" advTm="114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750" fill="hold"/>
                                        <p:tgtEl>
                                          <p:spTgt spid="15"/>
                                        </p:tgtEl>
                                        <p:attrNameLst>
                                          <p:attrName>ppt_x</p:attrName>
                                        </p:attrNameLst>
                                      </p:cBhvr>
                                      <p:tavLst>
                                        <p:tav tm="0">
                                          <p:val>
                                            <p:strVal val="0-#ppt_w/2"/>
                                          </p:val>
                                        </p:tav>
                                        <p:tav tm="100000">
                                          <p:val>
                                            <p:strVal val="#ppt_x"/>
                                          </p:val>
                                        </p:tav>
                                      </p:tavLst>
                                    </p:anim>
                                    <p:anim calcmode="lin" valueType="num">
                                      <p:cBhvr additive="base">
                                        <p:cTn id="30" dur="75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3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0-#ppt_w/2"/>
                                          </p:val>
                                        </p:tav>
                                        <p:tav tm="100000">
                                          <p:val>
                                            <p:strVal val="#ppt_x"/>
                                          </p:val>
                                        </p:tav>
                                      </p:tavLst>
                                    </p:anim>
                                    <p:anim calcmode="lin" valueType="num">
                                      <p:cBhvr additive="base">
                                        <p:cTn id="34" dur="7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2" presetClass="entr" presetSubtype="8" decel="10000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750" fill="hold"/>
                                        <p:tgtEl>
                                          <p:spTgt spid="12"/>
                                        </p:tgtEl>
                                        <p:attrNameLst>
                                          <p:attrName>ppt_x</p:attrName>
                                        </p:attrNameLst>
                                      </p:cBhvr>
                                      <p:tavLst>
                                        <p:tav tm="0">
                                          <p:val>
                                            <p:strVal val="0-#ppt_w/2"/>
                                          </p:val>
                                        </p:tav>
                                        <p:tav tm="100000">
                                          <p:val>
                                            <p:strVal val="#ppt_x"/>
                                          </p:val>
                                        </p:tav>
                                      </p:tavLst>
                                    </p:anim>
                                    <p:anim calcmode="lin" valueType="num">
                                      <p:cBhvr additive="base">
                                        <p:cTn id="39" dur="75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750" fill="hold"/>
                                        <p:tgtEl>
                                          <p:spTgt spid="30"/>
                                        </p:tgtEl>
                                        <p:attrNameLst>
                                          <p:attrName>ppt_x</p:attrName>
                                        </p:attrNameLst>
                                      </p:cBhvr>
                                      <p:tavLst>
                                        <p:tav tm="0">
                                          <p:val>
                                            <p:strVal val="0-#ppt_w/2"/>
                                          </p:val>
                                        </p:tav>
                                        <p:tav tm="100000">
                                          <p:val>
                                            <p:strVal val="#ppt_x"/>
                                          </p:val>
                                        </p:tav>
                                      </p:tavLst>
                                    </p:anim>
                                    <p:anim calcmode="lin" valueType="num">
                                      <p:cBhvr additive="base">
                                        <p:cTn id="43" dur="7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1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0-#ppt_w/2"/>
                                          </p:val>
                                        </p:tav>
                                        <p:tav tm="100000">
                                          <p:val>
                                            <p:strVal val="#ppt_x"/>
                                          </p:val>
                                        </p:tav>
                                      </p:tavLst>
                                    </p:anim>
                                    <p:anim calcmode="lin" valueType="num">
                                      <p:cBhvr additive="base">
                                        <p:cTn id="51" dur="750" fill="hold"/>
                                        <p:tgtEl>
                                          <p:spTgt spid="18"/>
                                        </p:tgtEl>
                                        <p:attrNameLst>
                                          <p:attrName>ppt_y</p:attrName>
                                        </p:attrNameLst>
                                      </p:cBhvr>
                                      <p:tavLst>
                                        <p:tav tm="0">
                                          <p:val>
                                            <p:strVal val="#ppt_y"/>
                                          </p:val>
                                        </p:tav>
                                        <p:tav tm="100000">
                                          <p:val>
                                            <p:strVal val="#ppt_y"/>
                                          </p:val>
                                        </p:tav>
                                      </p:tavLst>
                                    </p:anim>
                                  </p:childTnLst>
                                </p:cTn>
                              </p:par>
                            </p:childTnLst>
                          </p:cTn>
                        </p:par>
                        <p:par>
                          <p:cTn id="52" fill="hold">
                            <p:stCondLst>
                              <p:cond delay="2950"/>
                            </p:stCondLst>
                            <p:childTnLst>
                              <p:par>
                                <p:cTn id="53" presetID="2" presetClass="entr" presetSubtype="8" decel="10000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fill="hold"/>
                                        <p:tgtEl>
                                          <p:spTgt spid="13"/>
                                        </p:tgtEl>
                                        <p:attrNameLst>
                                          <p:attrName>ppt_x</p:attrName>
                                        </p:attrNameLst>
                                      </p:cBhvr>
                                      <p:tavLst>
                                        <p:tav tm="0">
                                          <p:val>
                                            <p:strVal val="0-#ppt_w/2"/>
                                          </p:val>
                                        </p:tav>
                                        <p:tav tm="100000">
                                          <p:val>
                                            <p:strVal val="#ppt_x"/>
                                          </p:val>
                                        </p:tav>
                                      </p:tavLst>
                                    </p:anim>
                                    <p:anim calcmode="lin" valueType="num">
                                      <p:cBhvr additive="base">
                                        <p:cTn id="56" dur="75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750" fill="hold"/>
                                        <p:tgtEl>
                                          <p:spTgt spid="31"/>
                                        </p:tgtEl>
                                        <p:attrNameLst>
                                          <p:attrName>ppt_x</p:attrName>
                                        </p:attrNameLst>
                                      </p:cBhvr>
                                      <p:tavLst>
                                        <p:tav tm="0">
                                          <p:val>
                                            <p:strVal val="0-#ppt_w/2"/>
                                          </p:val>
                                        </p:tav>
                                        <p:tav tm="100000">
                                          <p:val>
                                            <p:strVal val="#ppt_x"/>
                                          </p:val>
                                        </p:tav>
                                      </p:tavLst>
                                    </p:anim>
                                    <p:anim calcmode="lin" valueType="num">
                                      <p:cBhvr additive="base">
                                        <p:cTn id="60" dur="75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0-#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1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0-#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3800"/>
                            </p:stCondLst>
                            <p:childTnLst>
                              <p:par>
                                <p:cTn id="70" presetID="2" presetClass="entr" presetSubtype="8" decel="100000"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750" fill="hold"/>
                                        <p:tgtEl>
                                          <p:spTgt spid="14"/>
                                        </p:tgtEl>
                                        <p:attrNameLst>
                                          <p:attrName>ppt_x</p:attrName>
                                        </p:attrNameLst>
                                      </p:cBhvr>
                                      <p:tavLst>
                                        <p:tav tm="0">
                                          <p:val>
                                            <p:strVal val="0-#ppt_w/2"/>
                                          </p:val>
                                        </p:tav>
                                        <p:tav tm="100000">
                                          <p:val>
                                            <p:strVal val="#ppt_x"/>
                                          </p:val>
                                        </p:tav>
                                      </p:tavLst>
                                    </p:anim>
                                    <p:anim calcmode="lin" valueType="num">
                                      <p:cBhvr additive="base">
                                        <p:cTn id="73" dur="75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0-#ppt_w/2"/>
                                          </p:val>
                                        </p:tav>
                                        <p:tav tm="100000">
                                          <p:val>
                                            <p:strVal val="#ppt_x"/>
                                          </p:val>
                                        </p:tav>
                                      </p:tavLst>
                                    </p:anim>
                                    <p:anim calcmode="lin" valueType="num">
                                      <p:cBhvr additive="base">
                                        <p:cTn id="77" dur="75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750" fill="hold"/>
                                        <p:tgtEl>
                                          <p:spTgt spid="21"/>
                                        </p:tgtEl>
                                        <p:attrNameLst>
                                          <p:attrName>ppt_x</p:attrName>
                                        </p:attrNameLst>
                                      </p:cBhvr>
                                      <p:tavLst>
                                        <p:tav tm="0">
                                          <p:val>
                                            <p:strVal val="0-#ppt_w/2"/>
                                          </p:val>
                                        </p:tav>
                                        <p:tav tm="100000">
                                          <p:val>
                                            <p:strVal val="#ppt_x"/>
                                          </p:val>
                                        </p:tav>
                                      </p:tavLst>
                                    </p:anim>
                                    <p:anim calcmode="lin" valueType="num">
                                      <p:cBhvr additive="base">
                                        <p:cTn id="81" dur="75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10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750" fill="hold"/>
                                        <p:tgtEl>
                                          <p:spTgt spid="22"/>
                                        </p:tgtEl>
                                        <p:attrNameLst>
                                          <p:attrName>ppt_x</p:attrName>
                                        </p:attrNameLst>
                                      </p:cBhvr>
                                      <p:tavLst>
                                        <p:tav tm="0">
                                          <p:val>
                                            <p:strVal val="0-#ppt_w/2"/>
                                          </p:val>
                                        </p:tav>
                                        <p:tav tm="100000">
                                          <p:val>
                                            <p:strVal val="#ppt_x"/>
                                          </p:val>
                                        </p:tav>
                                      </p:tavLst>
                                    </p:anim>
                                    <p:anim calcmode="lin" valueType="num">
                                      <p:cBhvr additive="base">
                                        <p:cTn id="85" dur="750" fill="hold"/>
                                        <p:tgtEl>
                                          <p:spTgt spid="22"/>
                                        </p:tgtEl>
                                        <p:attrNameLst>
                                          <p:attrName>ppt_y</p:attrName>
                                        </p:attrNameLst>
                                      </p:cBhvr>
                                      <p:tavLst>
                                        <p:tav tm="0">
                                          <p:val>
                                            <p:strVal val="#ppt_y"/>
                                          </p:val>
                                        </p:tav>
                                        <p:tav tm="100000">
                                          <p:val>
                                            <p:strVal val="#ppt_y"/>
                                          </p:val>
                                        </p:tav>
                                      </p:tavLst>
                                    </p:anim>
                                  </p:childTnLst>
                                </p:cTn>
                              </p:par>
                            </p:childTnLst>
                          </p:cTn>
                        </p:par>
                        <p:par>
                          <p:cTn id="86" fill="hold">
                            <p:stCondLst>
                              <p:cond delay="4650"/>
                            </p:stCondLst>
                            <p:childTnLst>
                              <p:par>
                                <p:cTn id="87" presetID="2" presetClass="entr" presetSubtype="4" decel="10000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750" fill="hold"/>
                                        <p:tgtEl>
                                          <p:spTgt spid="34"/>
                                        </p:tgtEl>
                                        <p:attrNameLst>
                                          <p:attrName>ppt_x</p:attrName>
                                        </p:attrNameLst>
                                      </p:cBhvr>
                                      <p:tavLst>
                                        <p:tav tm="0">
                                          <p:val>
                                            <p:strVal val="#ppt_x"/>
                                          </p:val>
                                        </p:tav>
                                        <p:tav tm="100000">
                                          <p:val>
                                            <p:strVal val="#ppt_x"/>
                                          </p:val>
                                        </p:tav>
                                      </p:tavLst>
                                    </p:anim>
                                    <p:anim calcmode="lin" valueType="num">
                                      <p:cBhvr additive="base">
                                        <p:cTn id="90" dur="75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8"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750" fill="hold"/>
                                        <p:tgtEl>
                                          <p:spTgt spid="33"/>
                                        </p:tgtEl>
                                        <p:attrNameLst>
                                          <p:attrName>ppt_x</p:attrName>
                                        </p:attrNameLst>
                                      </p:cBhvr>
                                      <p:tavLst>
                                        <p:tav tm="0">
                                          <p:val>
                                            <p:strVal val="0-#ppt_w/2"/>
                                          </p:val>
                                        </p:tav>
                                        <p:tav tm="100000">
                                          <p:val>
                                            <p:strVal val="#ppt_x"/>
                                          </p:val>
                                        </p:tav>
                                      </p:tavLst>
                                    </p:anim>
                                    <p:anim calcmode="lin" valueType="num">
                                      <p:cBhvr additive="base">
                                        <p:cTn id="94" dur="750" fill="hold"/>
                                        <p:tgtEl>
                                          <p:spTgt spid="33"/>
                                        </p:tgtEl>
                                        <p:attrNameLst>
                                          <p:attrName>ppt_y</p:attrName>
                                        </p:attrNameLst>
                                      </p:cBhvr>
                                      <p:tavLst>
                                        <p:tav tm="0">
                                          <p:val>
                                            <p:strVal val="#ppt_y"/>
                                          </p:val>
                                        </p:tav>
                                        <p:tav tm="100000">
                                          <p:val>
                                            <p:strVal val="#ppt_y"/>
                                          </p:val>
                                        </p:tav>
                                      </p:tavLst>
                                    </p:anim>
                                  </p:childTnLst>
                                </p:cTn>
                              </p:par>
                              <p:par>
                                <p:cTn id="95" presetID="45" presetClass="entr" presetSubtype="0" fill="hold" grpId="1"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750"/>
                                        <p:tgtEl>
                                          <p:spTgt spid="34"/>
                                        </p:tgtEl>
                                      </p:cBhvr>
                                    </p:animEffect>
                                    <p:anim calcmode="lin" valueType="num">
                                      <p:cBhvr>
                                        <p:cTn id="98" dur="750" fill="hold"/>
                                        <p:tgtEl>
                                          <p:spTgt spid="34"/>
                                        </p:tgtEl>
                                        <p:attrNameLst>
                                          <p:attrName>ppt_w</p:attrName>
                                        </p:attrNameLst>
                                      </p:cBhvr>
                                      <p:tavLst>
                                        <p:tav tm="0" fmla="#ppt_w*sin(2.5*pi*$)">
                                          <p:val>
                                            <p:fltVal val="0"/>
                                          </p:val>
                                        </p:tav>
                                        <p:tav tm="100000">
                                          <p:val>
                                            <p:fltVal val="1"/>
                                          </p:val>
                                        </p:tav>
                                      </p:tavLst>
                                    </p:anim>
                                    <p:anim calcmode="lin" valueType="num">
                                      <p:cBhvr>
                                        <p:cTn id="99" dur="750" fill="hold"/>
                                        <p:tgtEl>
                                          <p:spTgt spid="34"/>
                                        </p:tgtEl>
                                        <p:attrNameLst>
                                          <p:attrName>ppt_h</p:attrName>
                                        </p:attrNameLst>
                                      </p:cBhvr>
                                      <p:tavLst>
                                        <p:tav tm="0">
                                          <p:val>
                                            <p:strVal val="#ppt_h"/>
                                          </p:val>
                                        </p:tav>
                                        <p:tav tm="100000">
                                          <p:val>
                                            <p:strVal val="#ppt_h"/>
                                          </p:val>
                                        </p:tav>
                                      </p:tavLst>
                                    </p:anim>
                                  </p:childTnLst>
                                </p:cTn>
                              </p:par>
                              <p:par>
                                <p:cTn id="100" presetID="45" presetClass="entr" presetSubtype="0" fill="hold" grpId="1"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750"/>
                                        <p:tgtEl>
                                          <p:spTgt spid="33"/>
                                        </p:tgtEl>
                                      </p:cBhvr>
                                    </p:animEffect>
                                    <p:anim calcmode="lin" valueType="num">
                                      <p:cBhvr>
                                        <p:cTn id="103" dur="750" fill="hold"/>
                                        <p:tgtEl>
                                          <p:spTgt spid="33"/>
                                        </p:tgtEl>
                                        <p:attrNameLst>
                                          <p:attrName>ppt_w</p:attrName>
                                        </p:attrNameLst>
                                      </p:cBhvr>
                                      <p:tavLst>
                                        <p:tav tm="0" fmla="#ppt_w*sin(2.5*pi*$)">
                                          <p:val>
                                            <p:fltVal val="0"/>
                                          </p:val>
                                        </p:tav>
                                        <p:tav tm="100000">
                                          <p:val>
                                            <p:fltVal val="1"/>
                                          </p:val>
                                        </p:tav>
                                      </p:tavLst>
                                    </p:anim>
                                    <p:anim calcmode="lin" valueType="num">
                                      <p:cBhvr>
                                        <p:cTn id="104" dur="750" fill="hold"/>
                                        <p:tgtEl>
                                          <p:spTgt spid="33"/>
                                        </p:tgtEl>
                                        <p:attrNameLst>
                                          <p:attrName>ppt_h</p:attrName>
                                        </p:attrNameLst>
                                      </p:cBhvr>
                                      <p:tavLst>
                                        <p:tav tm="0">
                                          <p:val>
                                            <p:strVal val="#ppt_h"/>
                                          </p:val>
                                        </p:tav>
                                        <p:tav tm="100000">
                                          <p:val>
                                            <p:strVal val="#ppt_h"/>
                                          </p:val>
                                        </p:tav>
                                      </p:tavLst>
                                    </p:anim>
                                  </p:childTnLst>
                                </p:cTn>
                              </p:par>
                              <p:par>
                                <p:cTn id="105" presetID="2" presetClass="entr" presetSubtype="3" decel="100000" fill="hold" grpId="0" nodeType="withEffect">
                                  <p:stCondLst>
                                    <p:cond delay="500"/>
                                  </p:stCondLst>
                                  <p:iterate type="wd">
                                    <p:tmPct val="10000"/>
                                  </p:iterate>
                                  <p:childTnLst>
                                    <p:set>
                                      <p:cBhvr>
                                        <p:cTn id="106" dur="1" fill="hold">
                                          <p:stCondLst>
                                            <p:cond delay="0"/>
                                          </p:stCondLst>
                                        </p:cTn>
                                        <p:tgtEl>
                                          <p:spTgt spid="35">
                                            <p:txEl>
                                              <p:pRg st="0" end="0"/>
                                            </p:txEl>
                                          </p:spTgt>
                                        </p:tgtEl>
                                        <p:attrNameLst>
                                          <p:attrName>style.visibility</p:attrName>
                                        </p:attrNameLst>
                                      </p:cBhvr>
                                      <p:to>
                                        <p:strVal val="visible"/>
                                      </p:to>
                                    </p:set>
                                    <p:anim calcmode="lin" valueType="num">
                                      <p:cBhvr additive="base">
                                        <p:cTn id="10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par>
                          <p:cTn id="109" fill="hold">
                            <p:stCondLst>
                              <p:cond delay="5700"/>
                            </p:stCondLst>
                            <p:childTnLst>
                              <p:par>
                                <p:cTn id="110" presetID="2" presetClass="entr" presetSubtype="2" decel="100000" fill="hold" grpId="0" nodeType="afterEffect">
                                  <p:stCondLst>
                                    <p:cond delay="25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additive="base">
                                        <p:cTn id="112"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14" fill="hold">
                            <p:stCondLst>
                              <p:cond delay="6450"/>
                            </p:stCondLst>
                            <p:childTnLst>
                              <p:par>
                                <p:cTn id="115" presetID="2" presetClass="entr" presetSubtype="4" decel="10000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750" fill="hold"/>
                                        <p:tgtEl>
                                          <p:spTgt spid="38"/>
                                        </p:tgtEl>
                                        <p:attrNameLst>
                                          <p:attrName>ppt_x</p:attrName>
                                        </p:attrNameLst>
                                      </p:cBhvr>
                                      <p:tavLst>
                                        <p:tav tm="0">
                                          <p:val>
                                            <p:strVal val="#ppt_x"/>
                                          </p:val>
                                        </p:tav>
                                        <p:tav tm="100000">
                                          <p:val>
                                            <p:strVal val="#ppt_x"/>
                                          </p:val>
                                        </p:tav>
                                      </p:tavLst>
                                    </p:anim>
                                    <p:anim calcmode="lin" valueType="num">
                                      <p:cBhvr additive="base">
                                        <p:cTn id="118" dur="75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8" decel="10000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750" fill="hold"/>
                                        <p:tgtEl>
                                          <p:spTgt spid="37"/>
                                        </p:tgtEl>
                                        <p:attrNameLst>
                                          <p:attrName>ppt_x</p:attrName>
                                        </p:attrNameLst>
                                      </p:cBhvr>
                                      <p:tavLst>
                                        <p:tav tm="0">
                                          <p:val>
                                            <p:strVal val="0-#ppt_w/2"/>
                                          </p:val>
                                        </p:tav>
                                        <p:tav tm="100000">
                                          <p:val>
                                            <p:strVal val="#ppt_x"/>
                                          </p:val>
                                        </p:tav>
                                      </p:tavLst>
                                    </p:anim>
                                    <p:anim calcmode="lin" valueType="num">
                                      <p:cBhvr additive="base">
                                        <p:cTn id="122" dur="750" fill="hold"/>
                                        <p:tgtEl>
                                          <p:spTgt spid="37"/>
                                        </p:tgtEl>
                                        <p:attrNameLst>
                                          <p:attrName>ppt_y</p:attrName>
                                        </p:attrNameLst>
                                      </p:cBhvr>
                                      <p:tavLst>
                                        <p:tav tm="0">
                                          <p:val>
                                            <p:strVal val="#ppt_y"/>
                                          </p:val>
                                        </p:tav>
                                        <p:tav tm="100000">
                                          <p:val>
                                            <p:strVal val="#ppt_y"/>
                                          </p:val>
                                        </p:tav>
                                      </p:tavLst>
                                    </p:anim>
                                  </p:childTnLst>
                                </p:cTn>
                              </p:par>
                              <p:par>
                                <p:cTn id="123" presetID="45" presetClass="entr" presetSubtype="0" fill="hold" grpId="1"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750"/>
                                        <p:tgtEl>
                                          <p:spTgt spid="38"/>
                                        </p:tgtEl>
                                      </p:cBhvr>
                                    </p:animEffect>
                                    <p:anim calcmode="lin" valueType="num">
                                      <p:cBhvr>
                                        <p:cTn id="126" dur="750" fill="hold"/>
                                        <p:tgtEl>
                                          <p:spTgt spid="38"/>
                                        </p:tgtEl>
                                        <p:attrNameLst>
                                          <p:attrName>ppt_w</p:attrName>
                                        </p:attrNameLst>
                                      </p:cBhvr>
                                      <p:tavLst>
                                        <p:tav tm="0" fmla="#ppt_w*sin(2.5*pi*$)">
                                          <p:val>
                                            <p:fltVal val="0"/>
                                          </p:val>
                                        </p:tav>
                                        <p:tav tm="100000">
                                          <p:val>
                                            <p:fltVal val="1"/>
                                          </p:val>
                                        </p:tav>
                                      </p:tavLst>
                                    </p:anim>
                                    <p:anim calcmode="lin" valueType="num">
                                      <p:cBhvr>
                                        <p:cTn id="127" dur="750" fill="hold"/>
                                        <p:tgtEl>
                                          <p:spTgt spid="38"/>
                                        </p:tgtEl>
                                        <p:attrNameLst>
                                          <p:attrName>ppt_h</p:attrName>
                                        </p:attrNameLst>
                                      </p:cBhvr>
                                      <p:tavLst>
                                        <p:tav tm="0">
                                          <p:val>
                                            <p:strVal val="#ppt_h"/>
                                          </p:val>
                                        </p:tav>
                                        <p:tav tm="100000">
                                          <p:val>
                                            <p:strVal val="#ppt_h"/>
                                          </p:val>
                                        </p:tav>
                                      </p:tavLst>
                                    </p:anim>
                                  </p:childTnLst>
                                </p:cTn>
                              </p:par>
                              <p:par>
                                <p:cTn id="128" presetID="45" presetClass="entr" presetSubtype="0" fill="hold" grpId="1"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750"/>
                                        <p:tgtEl>
                                          <p:spTgt spid="37"/>
                                        </p:tgtEl>
                                      </p:cBhvr>
                                    </p:animEffect>
                                    <p:anim calcmode="lin" valueType="num">
                                      <p:cBhvr>
                                        <p:cTn id="131" dur="750" fill="hold"/>
                                        <p:tgtEl>
                                          <p:spTgt spid="37"/>
                                        </p:tgtEl>
                                        <p:attrNameLst>
                                          <p:attrName>ppt_w</p:attrName>
                                        </p:attrNameLst>
                                      </p:cBhvr>
                                      <p:tavLst>
                                        <p:tav tm="0" fmla="#ppt_w*sin(2.5*pi*$)">
                                          <p:val>
                                            <p:fltVal val="0"/>
                                          </p:val>
                                        </p:tav>
                                        <p:tav tm="100000">
                                          <p:val>
                                            <p:fltVal val="1"/>
                                          </p:val>
                                        </p:tav>
                                      </p:tavLst>
                                    </p:anim>
                                    <p:anim calcmode="lin" valueType="num">
                                      <p:cBhvr>
                                        <p:cTn id="132" dur="750" fill="hold"/>
                                        <p:tgtEl>
                                          <p:spTgt spid="37"/>
                                        </p:tgtEl>
                                        <p:attrNameLst>
                                          <p:attrName>ppt_h</p:attrName>
                                        </p:attrNameLst>
                                      </p:cBhvr>
                                      <p:tavLst>
                                        <p:tav tm="0">
                                          <p:val>
                                            <p:strVal val="#ppt_h"/>
                                          </p:val>
                                        </p:tav>
                                        <p:tav tm="100000">
                                          <p:val>
                                            <p:strVal val="#ppt_h"/>
                                          </p:val>
                                        </p:tav>
                                      </p:tavLst>
                                    </p:anim>
                                  </p:childTnLst>
                                </p:cTn>
                              </p:par>
                              <p:par>
                                <p:cTn id="133" presetID="2" presetClass="entr" presetSubtype="3" decel="100000" fill="hold" grpId="0" nodeType="withEffect">
                                  <p:stCondLst>
                                    <p:cond delay="500"/>
                                  </p:stCondLst>
                                  <p:iterate type="wd">
                                    <p:tmPct val="10000"/>
                                  </p:iterate>
                                  <p:childTnLst>
                                    <p:set>
                                      <p:cBhvr>
                                        <p:cTn id="134" dur="1" fill="hold">
                                          <p:stCondLst>
                                            <p:cond delay="0"/>
                                          </p:stCondLst>
                                        </p:cTn>
                                        <p:tgtEl>
                                          <p:spTgt spid="39">
                                            <p:txEl>
                                              <p:pRg st="0" end="0"/>
                                            </p:txEl>
                                          </p:spTgt>
                                        </p:tgtEl>
                                        <p:attrNameLst>
                                          <p:attrName>style.visibility</p:attrName>
                                        </p:attrNameLst>
                                      </p:cBhvr>
                                      <p:to>
                                        <p:strVal val="visible"/>
                                      </p:to>
                                    </p:set>
                                    <p:anim calcmode="lin" valueType="num">
                                      <p:cBhvr additive="base">
                                        <p:cTn id="135"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39">
                                            <p:txEl>
                                              <p:pRg st="0" end="0"/>
                                            </p:txEl>
                                          </p:spTgt>
                                        </p:tgtEl>
                                        <p:attrNameLst>
                                          <p:attrName>ppt_y</p:attrName>
                                        </p:attrNameLst>
                                      </p:cBhvr>
                                      <p:tavLst>
                                        <p:tav tm="0">
                                          <p:val>
                                            <p:strVal val="0-#ppt_h/2"/>
                                          </p:val>
                                        </p:tav>
                                        <p:tav tm="100000">
                                          <p:val>
                                            <p:strVal val="#ppt_y"/>
                                          </p:val>
                                        </p:tav>
                                      </p:tavLst>
                                    </p:anim>
                                  </p:childTnLst>
                                </p:cTn>
                              </p:par>
                            </p:childTnLst>
                          </p:cTn>
                        </p:par>
                        <p:par>
                          <p:cTn id="137" fill="hold">
                            <p:stCondLst>
                              <p:cond delay="7500"/>
                            </p:stCondLst>
                            <p:childTnLst>
                              <p:par>
                                <p:cTn id="138" presetID="2" presetClass="entr" presetSubtype="2" decel="100000" fill="hold" grpId="0" nodeType="afterEffect">
                                  <p:stCondLst>
                                    <p:cond delay="250"/>
                                  </p:stCondLst>
                                  <p:childTnLst>
                                    <p:set>
                                      <p:cBhvr>
                                        <p:cTn id="139" dur="1" fill="hold">
                                          <p:stCondLst>
                                            <p:cond delay="0"/>
                                          </p:stCondLst>
                                        </p:cTn>
                                        <p:tgtEl>
                                          <p:spTgt spid="40">
                                            <p:txEl>
                                              <p:pRg st="0" end="0"/>
                                            </p:txEl>
                                          </p:spTgt>
                                        </p:tgtEl>
                                        <p:attrNameLst>
                                          <p:attrName>style.visibility</p:attrName>
                                        </p:attrNameLst>
                                      </p:cBhvr>
                                      <p:to>
                                        <p:strVal val="visible"/>
                                      </p:to>
                                    </p:set>
                                    <p:anim calcmode="lin" valueType="num">
                                      <p:cBhvr additive="base">
                                        <p:cTn id="14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16" grpId="0"/>
      <p:bldP spid="17" grpId="0"/>
      <p:bldP spid="18" grpId="0"/>
      <p:bldP spid="19" grpId="0"/>
      <p:bldP spid="20" grpId="0"/>
      <p:bldP spid="21" grpId="0"/>
      <p:bldP spid="22" grpId="0"/>
      <p:bldP spid="33" grpId="0" animBg="1"/>
      <p:bldP spid="33" grpId="1" animBg="1"/>
      <p:bldP spid="34" grpId="0" animBg="1"/>
      <p:bldP spid="34" grpId="1" animBg="1"/>
      <p:bldP spid="3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7" grpId="1" animBg="1"/>
      <p:bldP spid="38" grpId="0" animBg="1"/>
      <p:bldP spid="38" grpId="1" animBg="1"/>
      <p:bldP spid="39"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0-#ppt_h/2"/>
                          </p:val>
                        </p:tav>
                        <p:tav tm="100000">
                          <p:val>
                            <p:strVal val="#ppt_y"/>
                          </p:val>
                        </p:tav>
                      </p:tavLst>
                    </p:anim>
                  </p:childTnLst>
                </p:cTn>
              </p:par>
            </p:tnLst>
          </p:tmpl>
        </p:tmplLst>
      </p:bldP>
      <p:bldP spid="4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90</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p:transition spd="slow" advTm="11344">
    <p:pull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91</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p:transition spd="slow" advTm="13487">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dirty="0"/>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93</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p:transition spd="slow" advTm="4691">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7" name="サブタイトル 16"/>
          <p:cNvSpPr>
            <a:spLocks noGrp="1"/>
          </p:cNvSpPr>
          <p:nvPr>
            <p:ph type="subTitle" idx="1"/>
          </p:nvPr>
        </p:nvSpPr>
        <p:spPr/>
        <p:txBody>
          <a:bodyPr/>
          <a:lstStyle/>
          <a:p>
            <a:r>
              <a:rPr lang="en-US" altLang="ja-JP" dirty="0"/>
              <a:t>Jun Akizaki - </a:t>
            </a:r>
            <a:r>
              <a:rPr lang="en-US" altLang="ja-JP" dirty="0">
                <a:hlinkClick r:id="rId2"/>
              </a:rPr>
              <a:t>http://thepopp.com</a:t>
            </a:r>
            <a:endParaRPr lang="en-US" altLang="ja-JP" dirty="0"/>
          </a:p>
          <a:p>
            <a:r>
              <a:rPr lang="en-US" altLang="ja-JP" dirty="0"/>
              <a:t>Used Font: </a:t>
            </a:r>
            <a:r>
              <a:rPr lang="en-US" altLang="ja-JP" dirty="0">
                <a:hlinkClick r:id="rId3"/>
              </a:rPr>
              <a:t>Route 159 Family</a:t>
            </a:r>
            <a:r>
              <a:rPr lang="en-US" altLang="ja-JP" dirty="0"/>
              <a:t> &amp; </a:t>
            </a:r>
            <a:r>
              <a:rPr lang="en-US" altLang="ja-JP" dirty="0">
                <a:hlinkClick r:id="rId4"/>
              </a:rPr>
              <a:t>Open Sans Family</a:t>
            </a:r>
            <a:endParaRPr lang="en-US" altLang="ja-JP" dirty="0"/>
          </a:p>
          <a:p>
            <a:r>
              <a:rPr lang="en-US" altLang="ja-JP" dirty="0"/>
              <a:t>Icon: </a:t>
            </a:r>
            <a:r>
              <a:rPr lang="en-US" altLang="ja-JP" dirty="0">
                <a:hlinkClick r:id="rId5"/>
              </a:rPr>
              <a:t>Font Awesome</a:t>
            </a:r>
            <a:r>
              <a:rPr lang="en-US" altLang="ja-JP" dirty="0"/>
              <a:t>, the author is </a:t>
            </a:r>
            <a:r>
              <a:rPr lang="en-US" altLang="ja-JP" dirty="0">
                <a:hlinkClick r:id="rId6" tooltip="Font Awesome by Dave Gandy"/>
              </a:rPr>
              <a:t>Dave Gandy</a:t>
            </a:r>
            <a:r>
              <a:rPr lang="en-US" altLang="ja-JP" dirty="0"/>
              <a:t> (Changed the color by Photoshop)</a:t>
            </a:r>
            <a:br>
              <a:rPr lang="en-US" altLang="ja-JP" dirty="0"/>
            </a:br>
            <a:r>
              <a:rPr lang="en-US" altLang="ja-JP" dirty="0">
                <a:hlinkClick r:id="rId7"/>
              </a:rPr>
              <a:t>Typicons</a:t>
            </a:r>
            <a:r>
              <a:rPr lang="en-US" altLang="ja-JP" dirty="0"/>
              <a:t>, the author is </a:t>
            </a:r>
            <a:r>
              <a:rPr lang="en-US" altLang="ja-JP" dirty="0">
                <a:hlinkClick r:id="rId8"/>
              </a:rPr>
              <a:t>Stephen Hutchings</a:t>
            </a:r>
            <a:r>
              <a:rPr lang="en-US" altLang="ja-JP" dirty="0"/>
              <a:t> (Changed the color by Photoshop)</a:t>
            </a: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15857</TotalTime>
  <Words>7386</Words>
  <Application>Microsoft Macintosh PowerPoint</Application>
  <PresentationFormat>Personalizzato</PresentationFormat>
  <Paragraphs>888</Paragraphs>
  <Slides>94</Slides>
  <Notes>13</Notes>
  <HiddenSlides>2</HiddenSlides>
  <MMClips>0</MMClips>
  <ScaleCrop>false</ScaleCrop>
  <HeadingPairs>
    <vt:vector size="6" baseType="variant">
      <vt:variant>
        <vt:lpstr>Caratteri utilizzati</vt:lpstr>
      </vt:variant>
      <vt:variant>
        <vt:i4>13</vt:i4>
      </vt:variant>
      <vt:variant>
        <vt:lpstr>Tema</vt:lpstr>
      </vt:variant>
      <vt:variant>
        <vt:i4>3</vt:i4>
      </vt:variant>
      <vt:variant>
        <vt:lpstr>Titoli diapositive</vt:lpstr>
      </vt:variant>
      <vt:variant>
        <vt:i4>94</vt:i4>
      </vt:variant>
    </vt:vector>
  </HeadingPairs>
  <TitlesOfParts>
    <vt:vector size="110" baseType="lpstr">
      <vt:lpstr>Calibri</vt:lpstr>
      <vt:lpstr>ＭＳ Ｐゴシック</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Arial</vt:lpstr>
      <vt:lpstr>Vega - Header</vt:lpstr>
      <vt:lpstr>Vega - Footer Only</vt:lpstr>
      <vt:lpstr>Vega - Free</vt:lpstr>
      <vt:lpstr>Strumenti per il testing di applicazioni mobile</vt:lpstr>
      <vt:lpstr>There is an App for that !</vt:lpstr>
      <vt:lpstr>Numero di app disponibili nell’Apple App Store</vt:lpstr>
      <vt:lpstr>In che modo un applicazione è diversa da un software ?</vt:lpstr>
      <vt:lpstr>Ciclo di vita di un app</vt:lpstr>
      <vt:lpstr>Presentazione di PowerPoint</vt:lpstr>
      <vt:lpstr>Presentazione di PowerPoint</vt:lpstr>
      <vt:lpstr>Presentazione di PowerPoint</vt:lpstr>
      <vt:lpstr>We Are Super Awesome.</vt:lpstr>
      <vt:lpstr>Table of Contents</vt:lpstr>
      <vt:lpstr>Presentazione di PowerPoint</vt:lpstr>
      <vt:lpstr>Presentazione di PowerPoint</vt:lpstr>
      <vt:lpstr>Today’s Topic</vt:lpstr>
      <vt:lpstr>Bruce Beresford</vt:lpstr>
      <vt:lpstr>Alexander Butler</vt:lpstr>
      <vt:lpstr>Presentazione di PowerPoint</vt:lpstr>
      <vt:lpstr>Our Vision</vt:lpstr>
      <vt:lpstr>Presentazione di PowerPoint</vt:lpstr>
      <vt:lpstr>Where We Are Going</vt:lpstr>
      <vt:lpstr>Change Before You Have To</vt:lpstr>
      <vt:lpstr>Our Philosophy</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If you want to be happy, be.</vt:lpstr>
      <vt:lpstr>Presentazione di PowerPoint</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Presentazione di PowerPoint</vt:lpstr>
      <vt:lpstr>Don’t find fault,  find a remedy;  anybody can complain.</vt:lpstr>
      <vt:lpstr>Presentazione di PowerPoint</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Presentazione di PowerPoint</vt:lpstr>
      <vt:lpstr>Marketing Goals</vt:lpstr>
      <vt:lpstr>Efficient &amp; Quick Way</vt:lpstr>
      <vt:lpstr>Custom Bar Chart 1</vt:lpstr>
      <vt:lpstr>Custom Bar Chart 2</vt:lpstr>
      <vt:lpstr>Presentazione di PowerPoint</vt:lpstr>
      <vt:lpstr>Pyramid Infographic</vt:lpstr>
      <vt:lpstr>Presentazione di PowerPoint</vt:lpstr>
      <vt:lpstr>Excel Graph 2</vt:lpstr>
      <vt:lpstr>Presentazione di PowerPoint</vt:lpstr>
      <vt:lpstr>Gears And Keywords</vt:lpstr>
      <vt:lpstr>Custom Pie Chart</vt:lpstr>
      <vt:lpstr>Excel Graph 1</vt:lpstr>
      <vt:lpstr>Social Media</vt:lpstr>
      <vt:lpstr>Life can only be understood backwards; but it must be lived forwards.</vt:lpstr>
      <vt:lpstr>Key Takeaways</vt:lpstr>
      <vt:lpstr>Key Takeaways</vt:lpstr>
      <vt:lpstr>Presentazione di PowerPoint</vt:lpstr>
      <vt:lpstr>Contact Us!</vt:lpstr>
      <vt:lpstr>Thank You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Utente di Microsoft Office</cp:lastModifiedBy>
  <cp:revision>361</cp:revision>
  <dcterms:created xsi:type="dcterms:W3CDTF">2015-09-05T11:42:45Z</dcterms:created>
  <dcterms:modified xsi:type="dcterms:W3CDTF">2017-07-13T13:03:31Z</dcterms:modified>
</cp:coreProperties>
</file>