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c6affa99c_0_7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c6affa99c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695b2403c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695b2403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c6affa99c_0_8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c6affa99c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c6affa99c_0_8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c6affa99c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c6affa99c_0_7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c6affa99c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c6affa99c_0_7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c6affa99c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c6affa99c_0_7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c6affa99c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c6affa99c_0_7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c6affa99c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c6affa99c_0_7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c6affa99c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c6affa99c_0_8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c6affa99c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MQTT Bandwidth Estimation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Virtualization environment and Docker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Different number of client with optional sinks</a:t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350" y="875350"/>
            <a:ext cx="5177301" cy="38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QoS Level Overhead</a:t>
            </a:r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412" y="851225"/>
            <a:ext cx="5449174" cy="40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Different payload size and the consequent overhead caused with different QoS level</a:t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600" y="889800"/>
            <a:ext cx="5213899" cy="391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MQTT Protocol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Lightweight protocol for message exchange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974" y="490012"/>
            <a:ext cx="4239800" cy="416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312" y="2339600"/>
            <a:ext cx="2729525" cy="218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92975" y="1945825"/>
            <a:ext cx="3647400" cy="100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Objective</a:t>
            </a:r>
            <a:endParaRPr/>
          </a:p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The bench has </a:t>
            </a:r>
            <a:r>
              <a:rPr lang="it"/>
              <a:t>to estimate the typical </a:t>
            </a:r>
            <a:r>
              <a:rPr lang="it"/>
              <a:t>bandwidth</a:t>
            </a:r>
            <a:r>
              <a:rPr lang="it"/>
              <a:t> need of a MQTT protocol implementation. The structure is based on a virtual net composed of sensor and sinks (as publishers), a broker based on Mosquitto and a series of client (as subscribers).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613" y="832950"/>
            <a:ext cx="5322776" cy="41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Structure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Sensors (publishers)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60950" y="2152400"/>
            <a:ext cx="8222100" cy="23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Docker based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 language based script with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3 possible propagation behaviour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Low RAM and resource usage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Sink modality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500+ sensors in a test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Broker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2211600"/>
            <a:ext cx="8222100" cy="24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Small footprint virtual machine (Alpine based)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Official Eclipse MQTT Mosquitto implementation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Wireshark sniffer +  iftop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Testing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What and how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3616450" y="636725"/>
            <a:ext cx="5079900" cy="4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Overhead caused by protocol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Overhead caused by QoS levels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Bandwidth with the 3 propagation model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Bandwidth with different number of clients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Different payload size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Use of sinks to convoil traffic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</a:t>
            </a:r>
            <a:endParaRPr/>
          </a:p>
        </p:txBody>
      </p:sp>
      <p:grpSp>
        <p:nvGrpSpPr>
          <p:cNvPr id="113" name="Google Shape;113;p20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14" name="Google Shape;114;p20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5" name="Google Shape;115;p20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6" name="Google Shape;116;p20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7" name="Google Shape;117;p20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20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9" name="Google Shape;119;p20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0" name="Google Shape;120;p20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1" name="Google Shape;121;p20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2" name="Google Shape;122;p20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3" name="Google Shape;123;p20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24" name="Google Shape;124;p20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rgbClr val="F062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20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26" name="Google Shape;126;p20"/>
            <p:cNvSpPr/>
            <p:nvPr/>
          </p:nvSpPr>
          <p:spPr>
            <a:xfrm>
              <a:off x="1000000" y="2440003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27" name="Google Shape;127;p20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20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36" name="Google Shape;136;p20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rgbClr val="D23369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37" name="Google Shape;137;p20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rgbClr val="D23369"/>
            </a:solidFill>
            <a:ln cap="flat" cmpd="sng" w="19050">
              <a:solidFill>
                <a:srgbClr val="D233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rgbClr val="D23369"/>
            </a:solidFill>
            <a:ln cap="flat" cmpd="sng" w="19050">
              <a:solidFill>
                <a:srgbClr val="D233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rgbClr val="D23369"/>
            </a:solidFill>
            <a:ln cap="flat" cmpd="sng" w="19050">
              <a:solidFill>
                <a:srgbClr val="D233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rgbClr val="D23369"/>
            </a:solidFill>
            <a:ln cap="flat" cmpd="sng" w="19050">
              <a:solidFill>
                <a:srgbClr val="D233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rgbClr val="D23369"/>
            </a:solidFill>
            <a:ln cap="flat" cmpd="sng" w="19050">
              <a:solidFill>
                <a:srgbClr val="D233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rgbClr val="D23369"/>
            </a:solidFill>
            <a:ln cap="flat" cmpd="sng" w="19050">
              <a:solidFill>
                <a:srgbClr val="D233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rgbClr val="D23369"/>
            </a:solidFill>
            <a:ln cap="flat" cmpd="sng" w="19050">
              <a:solidFill>
                <a:srgbClr val="D233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rgbClr val="D23369"/>
            </a:solidFill>
            <a:ln cap="flat" cmpd="sng" w="19050">
              <a:solidFill>
                <a:srgbClr val="D233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20"/>
          <p:cNvSpPr/>
          <p:nvPr/>
        </p:nvSpPr>
        <p:spPr>
          <a:xfrm>
            <a:off x="6847150" y="1577750"/>
            <a:ext cx="1609800" cy="343800"/>
          </a:xfrm>
          <a:prstGeom prst="wedgeRoundRectCallout">
            <a:avLst>
              <a:gd fmla="val -20348" name="adj1"/>
              <a:gd fmla="val 49893" name="adj2"/>
              <a:gd fmla="val 0" name="adj3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6923350" y="1606400"/>
            <a:ext cx="160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crescita massima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Different number of client with all the propagations pattern (log scale)</a:t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913" y="1002600"/>
            <a:ext cx="4830174" cy="36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