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78" d="100"/>
          <a:sy n="78" d="100"/>
        </p:scale>
        <p:origin x="6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86D6-7E9A-7748-8843-4856E68E9968}" type="datetimeFigureOut">
              <a:rPr lang="nl-NL" smtClean="0"/>
              <a:t>18-12-16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837B-981E-3744-8E3E-067673434A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0200" y="1651958"/>
            <a:ext cx="8991600" cy="1645920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CMP-III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76442" y="3625818"/>
            <a:ext cx="9839115" cy="1793613"/>
          </a:xfrm>
        </p:spPr>
        <p:txBody>
          <a:bodyPr>
            <a:normAutofit/>
          </a:bodyPr>
          <a:lstStyle/>
          <a:p>
            <a:r>
              <a:rPr lang="nl-NL" dirty="0" smtClean="0"/>
              <a:t>Simon de Poorter</a:t>
            </a:r>
          </a:p>
          <a:p>
            <a:r>
              <a:rPr lang="nl-NL" dirty="0" smtClean="0"/>
              <a:t>Bachelor in de Grafische en Digitale Media</a:t>
            </a:r>
          </a:p>
          <a:p>
            <a:r>
              <a:rPr lang="nl-NL" dirty="0" smtClean="0"/>
              <a:t>3MMP </a:t>
            </a:r>
            <a:r>
              <a:rPr lang="nl-NL" dirty="0" err="1" smtClean="0"/>
              <a:t>proDUCE</a:t>
            </a:r>
            <a:endParaRPr lang="nl-NL" dirty="0" smtClean="0"/>
          </a:p>
          <a:p>
            <a:r>
              <a:rPr lang="nl-NL" dirty="0" smtClean="0"/>
              <a:t>16-17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864136"/>
            <a:ext cx="1435258" cy="81929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24" y="201333"/>
            <a:ext cx="946150" cy="10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Ideeborden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726701"/>
            <a:ext cx="4271963" cy="2925423"/>
          </a:xfr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704644"/>
            <a:ext cx="4270375" cy="2969536"/>
          </a:xfr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Moodboard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64" y="2638425"/>
            <a:ext cx="4629354" cy="3337832"/>
          </a:xfrm>
        </p:spPr>
      </p:pic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Style </a:t>
            </a:r>
            <a:r>
              <a:rPr lang="nl-NL" dirty="0" err="1" smtClean="0"/>
              <a:t>tiles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794175"/>
            <a:ext cx="4271963" cy="2790474"/>
          </a:xfr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794694"/>
            <a:ext cx="4270375" cy="2789437"/>
          </a:xfr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Style </a:t>
            </a:r>
            <a:r>
              <a:rPr lang="nl-NL" dirty="0" err="1" smtClean="0"/>
              <a:t>tiles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96" y="2638425"/>
            <a:ext cx="4792409" cy="3101975"/>
          </a:xfr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</TotalTime>
  <Words>20</Words>
  <Application>Microsoft Macintosh PowerPoint</Application>
  <PresentationFormat>Breedbeeld</PresentationFormat>
  <Paragraphs>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Pakket</vt:lpstr>
      <vt:lpstr>CMP-III</vt:lpstr>
      <vt:lpstr>Ideeborden</vt:lpstr>
      <vt:lpstr>Moodboard</vt:lpstr>
      <vt:lpstr>Style tiles</vt:lpstr>
      <vt:lpstr>Style tiles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CMP-III</dc:title>
  <dc:creator>Microsoft Office-gebruiker</dc:creator>
  <cp:lastModifiedBy>Microsoft Office-gebruiker</cp:lastModifiedBy>
  <cp:revision>3</cp:revision>
  <dcterms:created xsi:type="dcterms:W3CDTF">2016-10-25T18:31:22Z</dcterms:created>
  <dcterms:modified xsi:type="dcterms:W3CDTF">2016-12-18T22:35:05Z</dcterms:modified>
</cp:coreProperties>
</file>