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78" d="100"/>
          <a:sy n="78" d="100"/>
        </p:scale>
        <p:origin x="185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0200" y="1651958"/>
            <a:ext cx="8991600" cy="1645920"/>
          </a:xfrm>
          <a:ln>
            <a:solidFill>
              <a:srgbClr val="980000"/>
            </a:solidFill>
          </a:ln>
        </p:spPr>
        <p:txBody>
          <a:bodyPr/>
          <a:lstStyle/>
          <a:p>
            <a:r>
              <a:rPr lang="nl-NL" dirty="0" smtClean="0">
                <a:solidFill>
                  <a:srgbClr val="980000"/>
                </a:solidFill>
              </a:rPr>
              <a:t>CMP-III</a:t>
            </a:r>
            <a:endParaRPr lang="nl-NL" dirty="0">
              <a:solidFill>
                <a:srgbClr val="98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76442" y="3625818"/>
            <a:ext cx="9839115" cy="1793613"/>
          </a:xfrm>
        </p:spPr>
        <p:txBody>
          <a:bodyPr>
            <a:normAutofit/>
          </a:bodyPr>
          <a:lstStyle/>
          <a:p>
            <a:r>
              <a:rPr lang="nl-NL" dirty="0" smtClean="0"/>
              <a:t>Simon de Poorter</a:t>
            </a:r>
          </a:p>
          <a:p>
            <a:r>
              <a:rPr lang="nl-NL" dirty="0" smtClean="0"/>
              <a:t>Bachelor in de Grafische en Digitale Media</a:t>
            </a:r>
          </a:p>
          <a:p>
            <a:r>
              <a:rPr lang="nl-NL" dirty="0" smtClean="0"/>
              <a:t>3MMP </a:t>
            </a:r>
            <a:r>
              <a:rPr lang="nl-NL" dirty="0" err="1" smtClean="0"/>
              <a:t>proDUCE</a:t>
            </a:r>
            <a:endParaRPr lang="nl-NL" dirty="0" smtClean="0"/>
          </a:p>
          <a:p>
            <a:r>
              <a:rPr lang="nl-NL" dirty="0" smtClean="0"/>
              <a:t>16-17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864136"/>
            <a:ext cx="1435258" cy="81929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3" y="191255"/>
            <a:ext cx="946150" cy="10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</TotalTime>
  <Words>14</Words>
  <Application>Microsoft Macintosh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Pakket</vt:lpstr>
      <vt:lpstr>CMP-III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CMP-III</dc:title>
  <dc:creator>Microsoft Office-gebruiker</dc:creator>
  <cp:lastModifiedBy>Microsoft Office-gebruiker</cp:lastModifiedBy>
  <cp:revision>2</cp:revision>
  <dcterms:created xsi:type="dcterms:W3CDTF">2016-10-25T18:31:22Z</dcterms:created>
  <dcterms:modified xsi:type="dcterms:W3CDTF">2016-10-26T17:26:43Z</dcterms:modified>
</cp:coreProperties>
</file>