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hgV51Xk6m3KkOoE3Jo76f5Sir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D267D2-C68A-4D5E-8C5F-81AF5B6DC8CD}">
  <a:tblStyle styleId="{61D267D2-C68A-4D5E-8C5F-81AF5B6DC8C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fill>
          <a:solidFill>
            <a:schemeClr val="accent1"/>
          </a:solidFill>
        </a:fill>
      </a:tcStyle>
    </a:band1H>
    <a:band2H>
      <a:tcTxStyle/>
    </a:band2H>
    <a:band1V>
      <a:tcTxStyle/>
      <a:tcStyle>
        <a:fill>
          <a:solidFill>
            <a:schemeClr val="accent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2" name="Google Shape;4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8" name="Google Shape;4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7" name="Google Shape;4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6" name="Google Shape;5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6" name="Google Shape;25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5" name="Google Shape;3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1" name="Google Shape;3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0" name="Google Shape;3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1" name="Google Shape;40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/>
          <p:nvPr>
            <p:ph idx="2" type="pic"/>
          </p:nvPr>
        </p:nvSpPr>
        <p:spPr>
          <a:xfrm>
            <a:off x="6444208" y="356659"/>
            <a:ext cx="2160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26"/>
          <p:cNvSpPr/>
          <p:nvPr>
            <p:ph idx="3" type="pic"/>
          </p:nvPr>
        </p:nvSpPr>
        <p:spPr>
          <a:xfrm>
            <a:off x="6444208" y="3621021"/>
            <a:ext cx="2160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6" name="Google Shape;56;p26"/>
          <p:cNvSpPr/>
          <p:nvPr>
            <p:ph idx="4" type="pic"/>
          </p:nvPr>
        </p:nvSpPr>
        <p:spPr>
          <a:xfrm>
            <a:off x="3986213" y="356659"/>
            <a:ext cx="2160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7" name="Google Shape;57;p26"/>
          <p:cNvSpPr/>
          <p:nvPr>
            <p:ph idx="5" type="pic"/>
          </p:nvPr>
        </p:nvSpPr>
        <p:spPr>
          <a:xfrm>
            <a:off x="3986213" y="3621021"/>
            <a:ext cx="2160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/>
          <p:nvPr/>
        </p:nvSpPr>
        <p:spPr>
          <a:xfrm>
            <a:off x="539750" y="3236913"/>
            <a:ext cx="2592388" cy="2900362"/>
          </a:xfrm>
          <a:prstGeom prst="frame">
            <a:avLst>
              <a:gd fmla="val 1579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7"/>
          <p:cNvSpPr/>
          <p:nvPr/>
        </p:nvSpPr>
        <p:spPr>
          <a:xfrm>
            <a:off x="3276600" y="3236913"/>
            <a:ext cx="2590800" cy="2900362"/>
          </a:xfrm>
          <a:prstGeom prst="frame">
            <a:avLst>
              <a:gd fmla="val 1579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7"/>
          <p:cNvSpPr/>
          <p:nvPr/>
        </p:nvSpPr>
        <p:spPr>
          <a:xfrm>
            <a:off x="6011863" y="3236913"/>
            <a:ext cx="2592387" cy="2900362"/>
          </a:xfrm>
          <a:prstGeom prst="frame">
            <a:avLst>
              <a:gd fmla="val 1579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7"/>
          <p:cNvSpPr txBox="1"/>
          <p:nvPr>
            <p:ph idx="1" type="body"/>
          </p:nvPr>
        </p:nvSpPr>
        <p:spPr>
          <a:xfrm>
            <a:off x="0" y="242183"/>
            <a:ext cx="9144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7"/>
          <p:cNvSpPr txBox="1"/>
          <p:nvPr>
            <p:ph idx="2" type="body"/>
          </p:nvPr>
        </p:nvSpPr>
        <p:spPr>
          <a:xfrm>
            <a:off x="0" y="1010268"/>
            <a:ext cx="9144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7"/>
          <p:cNvSpPr/>
          <p:nvPr>
            <p:ph idx="3" type="pic"/>
          </p:nvPr>
        </p:nvSpPr>
        <p:spPr>
          <a:xfrm>
            <a:off x="753718" y="1997805"/>
            <a:ext cx="2164404" cy="2487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" name="Google Shape;65;p27"/>
          <p:cNvSpPr/>
          <p:nvPr>
            <p:ph idx="4" type="pic"/>
          </p:nvPr>
        </p:nvSpPr>
        <p:spPr>
          <a:xfrm>
            <a:off x="3483054" y="1997805"/>
            <a:ext cx="2164404" cy="2487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6" name="Google Shape;66;p27"/>
          <p:cNvSpPr/>
          <p:nvPr>
            <p:ph idx="5" type="pic"/>
          </p:nvPr>
        </p:nvSpPr>
        <p:spPr>
          <a:xfrm>
            <a:off x="6225878" y="1997805"/>
            <a:ext cx="2164404" cy="2487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/>
          <p:nvPr/>
        </p:nvSpPr>
        <p:spPr>
          <a:xfrm>
            <a:off x="720725" y="590550"/>
            <a:ext cx="7702550" cy="570865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8"/>
          <p:cNvSpPr/>
          <p:nvPr>
            <p:ph idx="2" type="pic"/>
          </p:nvPr>
        </p:nvSpPr>
        <p:spPr>
          <a:xfrm>
            <a:off x="3275856" y="0"/>
            <a:ext cx="259228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Images and Contents Layout">
  <p:cSld name="11_Images and Contents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/>
          <p:nvPr/>
        </p:nvSpPr>
        <p:spPr>
          <a:xfrm>
            <a:off x="0" y="549275"/>
            <a:ext cx="6443663" cy="5759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9"/>
          <p:cNvSpPr/>
          <p:nvPr>
            <p:ph idx="2" type="pic"/>
          </p:nvPr>
        </p:nvSpPr>
        <p:spPr>
          <a:xfrm>
            <a:off x="135622" y="260653"/>
            <a:ext cx="1944216" cy="63367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3" name="Google Shape;73;p29"/>
          <p:cNvSpPr/>
          <p:nvPr>
            <p:ph idx="3" type="pic"/>
          </p:nvPr>
        </p:nvSpPr>
        <p:spPr>
          <a:xfrm>
            <a:off x="2223854" y="260653"/>
            <a:ext cx="1944216" cy="63367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4" name="Google Shape;74;p29"/>
          <p:cNvSpPr/>
          <p:nvPr>
            <p:ph idx="4" type="pic"/>
          </p:nvPr>
        </p:nvSpPr>
        <p:spPr>
          <a:xfrm>
            <a:off x="4312086" y="260653"/>
            <a:ext cx="1944216" cy="63367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Images and Contents Layout">
  <p:cSld name="10_Images and Contents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/>
          <p:nvPr>
            <p:ph idx="2" type="pic"/>
          </p:nvPr>
        </p:nvSpPr>
        <p:spPr>
          <a:xfrm>
            <a:off x="3960441" y="356659"/>
            <a:ext cx="3294112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9" name="Google Shape;79;p31"/>
          <p:cNvSpPr/>
          <p:nvPr>
            <p:ph idx="3" type="pic"/>
          </p:nvPr>
        </p:nvSpPr>
        <p:spPr>
          <a:xfrm>
            <a:off x="7308472" y="2468893"/>
            <a:ext cx="1512000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0" name="Google Shape;80;p31"/>
          <p:cNvSpPr/>
          <p:nvPr>
            <p:ph idx="4" type="pic"/>
          </p:nvPr>
        </p:nvSpPr>
        <p:spPr>
          <a:xfrm>
            <a:off x="5742552" y="4581128"/>
            <a:ext cx="3077920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" name="Google Shape;81;p31"/>
          <p:cNvSpPr/>
          <p:nvPr>
            <p:ph idx="5" type="pic"/>
          </p:nvPr>
        </p:nvSpPr>
        <p:spPr>
          <a:xfrm>
            <a:off x="3960440" y="2468900"/>
            <a:ext cx="1728192" cy="412845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31"/>
          <p:cNvSpPr/>
          <p:nvPr>
            <p:ph idx="6" type="pic"/>
          </p:nvPr>
        </p:nvSpPr>
        <p:spPr>
          <a:xfrm>
            <a:off x="5742552" y="2468132"/>
            <a:ext cx="1512000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31"/>
          <p:cNvSpPr/>
          <p:nvPr>
            <p:ph idx="7" type="pic"/>
          </p:nvPr>
        </p:nvSpPr>
        <p:spPr>
          <a:xfrm>
            <a:off x="7308472" y="356659"/>
            <a:ext cx="1512000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4" name="Google Shape;84;p31"/>
          <p:cNvSpPr/>
          <p:nvPr>
            <p:ph idx="8" type="pic"/>
          </p:nvPr>
        </p:nvSpPr>
        <p:spPr>
          <a:xfrm>
            <a:off x="323529" y="356663"/>
            <a:ext cx="3273112" cy="624069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32"/>
          <p:cNvGrpSpPr/>
          <p:nvPr/>
        </p:nvGrpSpPr>
        <p:grpSpPr>
          <a:xfrm>
            <a:off x="354013" y="1508125"/>
            <a:ext cx="2849562" cy="4865688"/>
            <a:chOff x="354008" y="1131589"/>
            <a:chExt cx="2849840" cy="3649171"/>
          </a:xfrm>
        </p:grpSpPr>
        <p:sp>
          <p:nvSpPr>
            <p:cNvPr id="87" name="Google Shape;87;p32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2"/>
            <p:cNvSpPr/>
            <p:nvPr/>
          </p:nvSpPr>
          <p:spPr>
            <a:xfrm>
              <a:off x="531825" y="1347087"/>
              <a:ext cx="107961" cy="3240797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2"/>
            <p:cNvSpPr/>
            <p:nvPr/>
          </p:nvSpPr>
          <p:spPr>
            <a:xfrm rot="5400000">
              <a:off x="2592831" y="1238513"/>
              <a:ext cx="501240" cy="501699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32"/>
          <p:cNvSpPr/>
          <p:nvPr/>
        </p:nvSpPr>
        <p:spPr>
          <a:xfrm>
            <a:off x="3533775" y="1508125"/>
            <a:ext cx="5214938" cy="4865688"/>
          </a:xfrm>
          <a:prstGeom prst="roundRect">
            <a:avLst>
              <a:gd fmla="val 3968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2"/>
          <p:cNvSpPr txBox="1"/>
          <p:nvPr>
            <p:ph idx="1" type="body"/>
          </p:nvPr>
        </p:nvSpPr>
        <p:spPr>
          <a:xfrm>
            <a:off x="0" y="164645"/>
            <a:ext cx="9144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64645"/>
            <a:ext cx="9144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0" y="932730"/>
            <a:ext cx="9144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/>
          <p:nvPr>
            <p:ph idx="1" type="body"/>
          </p:nvPr>
        </p:nvSpPr>
        <p:spPr>
          <a:xfrm>
            <a:off x="1691680" y="164645"/>
            <a:ext cx="745232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34"/>
          <p:cNvSpPr txBox="1"/>
          <p:nvPr>
            <p:ph idx="2" type="body"/>
          </p:nvPr>
        </p:nvSpPr>
        <p:spPr>
          <a:xfrm>
            <a:off x="1691680" y="932730"/>
            <a:ext cx="745232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0" y="164645"/>
            <a:ext cx="9144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2" type="body"/>
          </p:nvPr>
        </p:nvSpPr>
        <p:spPr>
          <a:xfrm>
            <a:off x="0" y="932730"/>
            <a:ext cx="9144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/>
          <p:nvPr>
            <p:ph idx="1" type="body"/>
          </p:nvPr>
        </p:nvSpPr>
        <p:spPr>
          <a:xfrm>
            <a:off x="-2398" y="740709"/>
            <a:ext cx="9144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5"/>
          <p:cNvSpPr txBox="1"/>
          <p:nvPr>
            <p:ph idx="2" type="body"/>
          </p:nvPr>
        </p:nvSpPr>
        <p:spPr>
          <a:xfrm>
            <a:off x="-2398" y="1508794"/>
            <a:ext cx="9144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6"/>
          <p:cNvSpPr/>
          <p:nvPr/>
        </p:nvSpPr>
        <p:spPr>
          <a:xfrm>
            <a:off x="552450" y="2133600"/>
            <a:ext cx="1943100" cy="2927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6"/>
          <p:cNvSpPr/>
          <p:nvPr/>
        </p:nvSpPr>
        <p:spPr>
          <a:xfrm>
            <a:off x="2582863" y="2133600"/>
            <a:ext cx="1943100" cy="2927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6"/>
          <p:cNvSpPr/>
          <p:nvPr/>
        </p:nvSpPr>
        <p:spPr>
          <a:xfrm>
            <a:off x="4611688" y="2133600"/>
            <a:ext cx="1944687" cy="2927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6"/>
          <p:cNvSpPr/>
          <p:nvPr/>
        </p:nvSpPr>
        <p:spPr>
          <a:xfrm>
            <a:off x="6642100" y="2133600"/>
            <a:ext cx="1944688" cy="2927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6"/>
          <p:cNvSpPr txBox="1"/>
          <p:nvPr>
            <p:ph idx="1" type="body"/>
          </p:nvPr>
        </p:nvSpPr>
        <p:spPr>
          <a:xfrm>
            <a:off x="-2398" y="740709"/>
            <a:ext cx="9144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2" type="body"/>
          </p:nvPr>
        </p:nvSpPr>
        <p:spPr>
          <a:xfrm>
            <a:off x="-2398" y="1508794"/>
            <a:ext cx="9144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36"/>
          <p:cNvSpPr/>
          <p:nvPr>
            <p:ph idx="3" type="pic"/>
          </p:nvPr>
        </p:nvSpPr>
        <p:spPr>
          <a:xfrm>
            <a:off x="657518" y="2323053"/>
            <a:ext cx="1730767" cy="2546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1" name="Google Shape;111;p36"/>
          <p:cNvSpPr/>
          <p:nvPr>
            <p:ph idx="4" type="pic"/>
          </p:nvPr>
        </p:nvSpPr>
        <p:spPr>
          <a:xfrm>
            <a:off x="2687897" y="2323053"/>
            <a:ext cx="1730767" cy="2546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2" name="Google Shape;112;p36"/>
          <p:cNvSpPr/>
          <p:nvPr>
            <p:ph idx="5" type="pic"/>
          </p:nvPr>
        </p:nvSpPr>
        <p:spPr>
          <a:xfrm>
            <a:off x="4718276" y="2323053"/>
            <a:ext cx="1730767" cy="2546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3" name="Google Shape;113;p36"/>
          <p:cNvSpPr/>
          <p:nvPr>
            <p:ph idx="6" type="pic"/>
          </p:nvPr>
        </p:nvSpPr>
        <p:spPr>
          <a:xfrm>
            <a:off x="6748655" y="2323053"/>
            <a:ext cx="1730767" cy="2546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7"/>
          <p:cNvSpPr/>
          <p:nvPr/>
        </p:nvSpPr>
        <p:spPr>
          <a:xfrm>
            <a:off x="2909888" y="0"/>
            <a:ext cx="3324225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3-GoogleSlides\002-기본자료\005-PNG이미지\핸드폰5.png" id="116" name="Google Shape;1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888" y="320675"/>
            <a:ext cx="3168650" cy="6646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7"/>
          <p:cNvSpPr/>
          <p:nvPr>
            <p:ph idx="2" type="pic"/>
          </p:nvPr>
        </p:nvSpPr>
        <p:spPr>
          <a:xfrm>
            <a:off x="3626295" y="1663445"/>
            <a:ext cx="1917256" cy="368577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8"/>
          <p:cNvSpPr/>
          <p:nvPr>
            <p:ph idx="2" type="pic"/>
          </p:nvPr>
        </p:nvSpPr>
        <p:spPr>
          <a:xfrm>
            <a:off x="0" y="0"/>
            <a:ext cx="9144000" cy="412845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0" name="Google Shape;120;p38"/>
          <p:cNvSpPr/>
          <p:nvPr>
            <p:ph idx="3" type="pic"/>
          </p:nvPr>
        </p:nvSpPr>
        <p:spPr>
          <a:xfrm>
            <a:off x="933500" y="1988841"/>
            <a:ext cx="2644455" cy="26556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"/>
          <p:cNvSpPr/>
          <p:nvPr/>
        </p:nvSpPr>
        <p:spPr>
          <a:xfrm>
            <a:off x="0" y="4060825"/>
            <a:ext cx="9153525" cy="2797175"/>
          </a:xfrm>
          <a:custGeom>
            <a:rect b="b" l="l" r="r" t="t"/>
            <a:pathLst>
              <a:path extrusionOk="0" h="2097807" w="9153525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KBM-정애\014-Fullppt\PNG이미지\모니터.png" id="123" name="Google Shape;12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188" y="1619250"/>
            <a:ext cx="3816350" cy="488156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9"/>
          <p:cNvSpPr txBox="1"/>
          <p:nvPr>
            <p:ph idx="1" type="body"/>
          </p:nvPr>
        </p:nvSpPr>
        <p:spPr>
          <a:xfrm>
            <a:off x="0" y="242183"/>
            <a:ext cx="9144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9"/>
          <p:cNvSpPr txBox="1"/>
          <p:nvPr>
            <p:ph idx="2" type="body"/>
          </p:nvPr>
        </p:nvSpPr>
        <p:spPr>
          <a:xfrm>
            <a:off x="0" y="1010268"/>
            <a:ext cx="9144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9"/>
          <p:cNvSpPr/>
          <p:nvPr>
            <p:ph idx="3" type="pic"/>
          </p:nvPr>
        </p:nvSpPr>
        <p:spPr>
          <a:xfrm>
            <a:off x="771161" y="1833032"/>
            <a:ext cx="3455535" cy="30983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0"/>
          <p:cNvSpPr txBox="1"/>
          <p:nvPr>
            <p:ph idx="1" type="body"/>
          </p:nvPr>
        </p:nvSpPr>
        <p:spPr>
          <a:xfrm>
            <a:off x="0" y="242183"/>
            <a:ext cx="9144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40"/>
          <p:cNvSpPr txBox="1"/>
          <p:nvPr>
            <p:ph idx="2" type="body"/>
          </p:nvPr>
        </p:nvSpPr>
        <p:spPr>
          <a:xfrm>
            <a:off x="0" y="1010268"/>
            <a:ext cx="9144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40"/>
          <p:cNvSpPr/>
          <p:nvPr>
            <p:ph idx="3" type="pic"/>
          </p:nvPr>
        </p:nvSpPr>
        <p:spPr>
          <a:xfrm>
            <a:off x="439426" y="4101331"/>
            <a:ext cx="18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40"/>
          <p:cNvSpPr/>
          <p:nvPr>
            <p:ph idx="4" type="pic"/>
          </p:nvPr>
        </p:nvSpPr>
        <p:spPr>
          <a:xfrm>
            <a:off x="2235891" y="4101331"/>
            <a:ext cx="2862064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40"/>
          <p:cNvSpPr/>
          <p:nvPr>
            <p:ph idx="5" type="pic"/>
          </p:nvPr>
        </p:nvSpPr>
        <p:spPr>
          <a:xfrm>
            <a:off x="6890886" y="4101331"/>
            <a:ext cx="18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3" name="Google Shape;133;p40"/>
          <p:cNvSpPr/>
          <p:nvPr>
            <p:ph idx="6" type="pic"/>
          </p:nvPr>
        </p:nvSpPr>
        <p:spPr>
          <a:xfrm>
            <a:off x="5094420" y="4101331"/>
            <a:ext cx="18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4" name="Google Shape;134;p40"/>
          <p:cNvSpPr/>
          <p:nvPr>
            <p:ph idx="7" type="pic"/>
          </p:nvPr>
        </p:nvSpPr>
        <p:spPr>
          <a:xfrm>
            <a:off x="439426" y="1700808"/>
            <a:ext cx="18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5" name="Google Shape;135;p40"/>
          <p:cNvSpPr/>
          <p:nvPr>
            <p:ph idx="8" type="pic"/>
          </p:nvPr>
        </p:nvSpPr>
        <p:spPr>
          <a:xfrm>
            <a:off x="6890886" y="1700808"/>
            <a:ext cx="18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1"/>
          <p:cNvSpPr/>
          <p:nvPr>
            <p:ph idx="2" type="pic"/>
          </p:nvPr>
        </p:nvSpPr>
        <p:spPr>
          <a:xfrm>
            <a:off x="6444208" y="356659"/>
            <a:ext cx="2160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8" name="Google Shape;138;p41"/>
          <p:cNvSpPr/>
          <p:nvPr>
            <p:ph idx="3" type="pic"/>
          </p:nvPr>
        </p:nvSpPr>
        <p:spPr>
          <a:xfrm>
            <a:off x="6444208" y="3621021"/>
            <a:ext cx="2160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9" name="Google Shape;139;p41"/>
          <p:cNvSpPr/>
          <p:nvPr>
            <p:ph idx="4" type="pic"/>
          </p:nvPr>
        </p:nvSpPr>
        <p:spPr>
          <a:xfrm>
            <a:off x="3986213" y="356659"/>
            <a:ext cx="2160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0" name="Google Shape;140;p41"/>
          <p:cNvSpPr/>
          <p:nvPr>
            <p:ph idx="5" type="pic"/>
          </p:nvPr>
        </p:nvSpPr>
        <p:spPr>
          <a:xfrm>
            <a:off x="3986213" y="3621021"/>
            <a:ext cx="2160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2"/>
          <p:cNvSpPr/>
          <p:nvPr/>
        </p:nvSpPr>
        <p:spPr>
          <a:xfrm>
            <a:off x="539750" y="3236913"/>
            <a:ext cx="2592388" cy="2900362"/>
          </a:xfrm>
          <a:prstGeom prst="frame">
            <a:avLst>
              <a:gd fmla="val 1579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2"/>
          <p:cNvSpPr/>
          <p:nvPr/>
        </p:nvSpPr>
        <p:spPr>
          <a:xfrm>
            <a:off x="3276600" y="3236913"/>
            <a:ext cx="2590800" cy="2900362"/>
          </a:xfrm>
          <a:prstGeom prst="frame">
            <a:avLst>
              <a:gd fmla="val 1579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2"/>
          <p:cNvSpPr/>
          <p:nvPr/>
        </p:nvSpPr>
        <p:spPr>
          <a:xfrm>
            <a:off x="6011863" y="3236913"/>
            <a:ext cx="2592387" cy="2900362"/>
          </a:xfrm>
          <a:prstGeom prst="frame">
            <a:avLst>
              <a:gd fmla="val 1579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2"/>
          <p:cNvSpPr txBox="1"/>
          <p:nvPr>
            <p:ph idx="1" type="body"/>
          </p:nvPr>
        </p:nvSpPr>
        <p:spPr>
          <a:xfrm>
            <a:off x="0" y="242183"/>
            <a:ext cx="9144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42"/>
          <p:cNvSpPr txBox="1"/>
          <p:nvPr>
            <p:ph idx="2" type="body"/>
          </p:nvPr>
        </p:nvSpPr>
        <p:spPr>
          <a:xfrm>
            <a:off x="0" y="1010268"/>
            <a:ext cx="9144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42"/>
          <p:cNvSpPr/>
          <p:nvPr>
            <p:ph idx="3" type="pic"/>
          </p:nvPr>
        </p:nvSpPr>
        <p:spPr>
          <a:xfrm>
            <a:off x="753718" y="1997805"/>
            <a:ext cx="2164404" cy="2487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8" name="Google Shape;148;p42"/>
          <p:cNvSpPr/>
          <p:nvPr>
            <p:ph idx="4" type="pic"/>
          </p:nvPr>
        </p:nvSpPr>
        <p:spPr>
          <a:xfrm>
            <a:off x="3483054" y="1997805"/>
            <a:ext cx="2164404" cy="2487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9" name="Google Shape;149;p42"/>
          <p:cNvSpPr/>
          <p:nvPr>
            <p:ph idx="5" type="pic"/>
          </p:nvPr>
        </p:nvSpPr>
        <p:spPr>
          <a:xfrm>
            <a:off x="6225878" y="1997805"/>
            <a:ext cx="2164404" cy="2487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3"/>
          <p:cNvSpPr/>
          <p:nvPr/>
        </p:nvSpPr>
        <p:spPr>
          <a:xfrm>
            <a:off x="720725" y="590550"/>
            <a:ext cx="7702550" cy="570865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3"/>
          <p:cNvSpPr/>
          <p:nvPr>
            <p:ph idx="2" type="pic"/>
          </p:nvPr>
        </p:nvSpPr>
        <p:spPr>
          <a:xfrm>
            <a:off x="3275856" y="0"/>
            <a:ext cx="259228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Images and Contents Layout">
  <p:cSld name="11_Images and Contents Layou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/>
          <p:nvPr/>
        </p:nvSpPr>
        <p:spPr>
          <a:xfrm>
            <a:off x="0" y="549275"/>
            <a:ext cx="6443663" cy="5759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4"/>
          <p:cNvSpPr/>
          <p:nvPr>
            <p:ph idx="2" type="pic"/>
          </p:nvPr>
        </p:nvSpPr>
        <p:spPr>
          <a:xfrm>
            <a:off x="135622" y="260653"/>
            <a:ext cx="1944216" cy="63367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6" name="Google Shape;156;p44"/>
          <p:cNvSpPr/>
          <p:nvPr>
            <p:ph idx="3" type="pic"/>
          </p:nvPr>
        </p:nvSpPr>
        <p:spPr>
          <a:xfrm>
            <a:off x="2223854" y="260653"/>
            <a:ext cx="1944216" cy="63367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7" name="Google Shape;157;p44"/>
          <p:cNvSpPr/>
          <p:nvPr>
            <p:ph idx="4" type="pic"/>
          </p:nvPr>
        </p:nvSpPr>
        <p:spPr>
          <a:xfrm>
            <a:off x="4312086" y="260653"/>
            <a:ext cx="1944216" cy="63367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1691680" y="164645"/>
            <a:ext cx="745232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2" type="body"/>
          </p:nvPr>
        </p:nvSpPr>
        <p:spPr>
          <a:xfrm>
            <a:off x="1691680" y="932730"/>
            <a:ext cx="745232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5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Images and Contents Layout">
  <p:cSld name="10_Images and Contents Layou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6"/>
          <p:cNvSpPr/>
          <p:nvPr>
            <p:ph idx="2" type="pic"/>
          </p:nvPr>
        </p:nvSpPr>
        <p:spPr>
          <a:xfrm>
            <a:off x="3960441" y="356659"/>
            <a:ext cx="3294112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46"/>
          <p:cNvSpPr/>
          <p:nvPr>
            <p:ph idx="3" type="pic"/>
          </p:nvPr>
        </p:nvSpPr>
        <p:spPr>
          <a:xfrm>
            <a:off x="7308472" y="2468893"/>
            <a:ext cx="1512000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3" name="Google Shape;163;p46"/>
          <p:cNvSpPr/>
          <p:nvPr>
            <p:ph idx="4" type="pic"/>
          </p:nvPr>
        </p:nvSpPr>
        <p:spPr>
          <a:xfrm>
            <a:off x="5742552" y="4581128"/>
            <a:ext cx="3077920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4" name="Google Shape;164;p46"/>
          <p:cNvSpPr/>
          <p:nvPr>
            <p:ph idx="5" type="pic"/>
          </p:nvPr>
        </p:nvSpPr>
        <p:spPr>
          <a:xfrm>
            <a:off x="3960440" y="2468900"/>
            <a:ext cx="1728192" cy="412845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5" name="Google Shape;165;p46"/>
          <p:cNvSpPr/>
          <p:nvPr>
            <p:ph idx="6" type="pic"/>
          </p:nvPr>
        </p:nvSpPr>
        <p:spPr>
          <a:xfrm>
            <a:off x="5742552" y="2468132"/>
            <a:ext cx="1512000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6" name="Google Shape;166;p46"/>
          <p:cNvSpPr/>
          <p:nvPr>
            <p:ph idx="7" type="pic"/>
          </p:nvPr>
        </p:nvSpPr>
        <p:spPr>
          <a:xfrm>
            <a:off x="7308472" y="356659"/>
            <a:ext cx="1512000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7" name="Google Shape;167;p46"/>
          <p:cNvSpPr/>
          <p:nvPr>
            <p:ph idx="8" type="pic"/>
          </p:nvPr>
        </p:nvSpPr>
        <p:spPr>
          <a:xfrm>
            <a:off x="323529" y="356663"/>
            <a:ext cx="3273112" cy="624069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47"/>
          <p:cNvGrpSpPr/>
          <p:nvPr/>
        </p:nvGrpSpPr>
        <p:grpSpPr>
          <a:xfrm>
            <a:off x="354013" y="1508125"/>
            <a:ext cx="2849562" cy="4865688"/>
            <a:chOff x="354008" y="1131589"/>
            <a:chExt cx="2849840" cy="3649171"/>
          </a:xfrm>
        </p:grpSpPr>
        <p:sp>
          <p:nvSpPr>
            <p:cNvPr id="170" name="Google Shape;170;p47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7"/>
            <p:cNvSpPr/>
            <p:nvPr/>
          </p:nvSpPr>
          <p:spPr>
            <a:xfrm>
              <a:off x="531825" y="1347087"/>
              <a:ext cx="107961" cy="3240797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7"/>
            <p:cNvSpPr/>
            <p:nvPr/>
          </p:nvSpPr>
          <p:spPr>
            <a:xfrm rot="5400000">
              <a:off x="2592831" y="1238513"/>
              <a:ext cx="501240" cy="501699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47"/>
          <p:cNvSpPr/>
          <p:nvPr/>
        </p:nvSpPr>
        <p:spPr>
          <a:xfrm>
            <a:off x="3533775" y="1508125"/>
            <a:ext cx="5214938" cy="4865688"/>
          </a:xfrm>
          <a:prstGeom prst="roundRect">
            <a:avLst>
              <a:gd fmla="val 3968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7"/>
          <p:cNvSpPr txBox="1"/>
          <p:nvPr>
            <p:ph idx="1" type="body"/>
          </p:nvPr>
        </p:nvSpPr>
        <p:spPr>
          <a:xfrm>
            <a:off x="0" y="164645"/>
            <a:ext cx="9144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-2398" y="740709"/>
            <a:ext cx="9144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2" type="body"/>
          </p:nvPr>
        </p:nvSpPr>
        <p:spPr>
          <a:xfrm>
            <a:off x="-2398" y="1508794"/>
            <a:ext cx="9144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/>
          <p:nvPr/>
        </p:nvSpPr>
        <p:spPr>
          <a:xfrm>
            <a:off x="552450" y="2133600"/>
            <a:ext cx="1943100" cy="2927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1"/>
          <p:cNvSpPr/>
          <p:nvPr/>
        </p:nvSpPr>
        <p:spPr>
          <a:xfrm>
            <a:off x="2582863" y="2133600"/>
            <a:ext cx="1943100" cy="2927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1"/>
          <p:cNvSpPr/>
          <p:nvPr/>
        </p:nvSpPr>
        <p:spPr>
          <a:xfrm>
            <a:off x="4611688" y="2133600"/>
            <a:ext cx="1944687" cy="2927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1"/>
          <p:cNvSpPr/>
          <p:nvPr/>
        </p:nvSpPr>
        <p:spPr>
          <a:xfrm>
            <a:off x="6642100" y="2133600"/>
            <a:ext cx="1944688" cy="2927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-2398" y="740709"/>
            <a:ext cx="9144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2" type="body"/>
          </p:nvPr>
        </p:nvSpPr>
        <p:spPr>
          <a:xfrm>
            <a:off x="-2398" y="1508794"/>
            <a:ext cx="9144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1"/>
          <p:cNvSpPr/>
          <p:nvPr>
            <p:ph idx="3" type="pic"/>
          </p:nvPr>
        </p:nvSpPr>
        <p:spPr>
          <a:xfrm>
            <a:off x="657518" y="2323053"/>
            <a:ext cx="1730767" cy="2546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" name="Google Shape;28;p21"/>
          <p:cNvSpPr/>
          <p:nvPr>
            <p:ph idx="4" type="pic"/>
          </p:nvPr>
        </p:nvSpPr>
        <p:spPr>
          <a:xfrm>
            <a:off x="2687897" y="2323053"/>
            <a:ext cx="1730767" cy="2546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" name="Google Shape;29;p21"/>
          <p:cNvSpPr/>
          <p:nvPr>
            <p:ph idx="5" type="pic"/>
          </p:nvPr>
        </p:nvSpPr>
        <p:spPr>
          <a:xfrm>
            <a:off x="4718276" y="2323053"/>
            <a:ext cx="1730767" cy="2546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" name="Google Shape;30;p21"/>
          <p:cNvSpPr/>
          <p:nvPr>
            <p:ph idx="6" type="pic"/>
          </p:nvPr>
        </p:nvSpPr>
        <p:spPr>
          <a:xfrm>
            <a:off x="6748655" y="2323053"/>
            <a:ext cx="1730767" cy="2546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/>
          <p:nvPr/>
        </p:nvSpPr>
        <p:spPr>
          <a:xfrm>
            <a:off x="2909888" y="0"/>
            <a:ext cx="3324225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3-GoogleSlides\002-기본자료\005-PNG이미지\핸드폰5.png" id="33" name="Google Shape;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888" y="320675"/>
            <a:ext cx="3168650" cy="664686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2"/>
          <p:cNvSpPr/>
          <p:nvPr>
            <p:ph idx="2" type="pic"/>
          </p:nvPr>
        </p:nvSpPr>
        <p:spPr>
          <a:xfrm>
            <a:off x="3626295" y="1663445"/>
            <a:ext cx="1917256" cy="368577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>
            <p:ph idx="2" type="pic"/>
          </p:nvPr>
        </p:nvSpPr>
        <p:spPr>
          <a:xfrm>
            <a:off x="0" y="0"/>
            <a:ext cx="9144000" cy="412845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7" name="Google Shape;37;p23"/>
          <p:cNvSpPr/>
          <p:nvPr>
            <p:ph idx="3" type="pic"/>
          </p:nvPr>
        </p:nvSpPr>
        <p:spPr>
          <a:xfrm>
            <a:off x="933500" y="1988841"/>
            <a:ext cx="2644455" cy="26556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/>
          <p:nvPr/>
        </p:nvSpPr>
        <p:spPr>
          <a:xfrm>
            <a:off x="0" y="4060825"/>
            <a:ext cx="9153525" cy="2797175"/>
          </a:xfrm>
          <a:custGeom>
            <a:rect b="b" l="l" r="r" t="t"/>
            <a:pathLst>
              <a:path extrusionOk="0" h="2097807" w="9153525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KBM-정애\014-Fullppt\PNG이미지\모니터.png" id="40" name="Google Shape;4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188" y="1619250"/>
            <a:ext cx="3816350" cy="488156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0" y="242183"/>
            <a:ext cx="9144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4"/>
          <p:cNvSpPr txBox="1"/>
          <p:nvPr>
            <p:ph idx="2" type="body"/>
          </p:nvPr>
        </p:nvSpPr>
        <p:spPr>
          <a:xfrm>
            <a:off x="0" y="1010268"/>
            <a:ext cx="9144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4"/>
          <p:cNvSpPr/>
          <p:nvPr>
            <p:ph idx="3" type="pic"/>
          </p:nvPr>
        </p:nvSpPr>
        <p:spPr>
          <a:xfrm>
            <a:off x="771161" y="1833032"/>
            <a:ext cx="3455535" cy="30983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0" y="242183"/>
            <a:ext cx="9144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idx="2" type="body"/>
          </p:nvPr>
        </p:nvSpPr>
        <p:spPr>
          <a:xfrm>
            <a:off x="0" y="1010268"/>
            <a:ext cx="9144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5"/>
          <p:cNvSpPr/>
          <p:nvPr>
            <p:ph idx="3" type="pic"/>
          </p:nvPr>
        </p:nvSpPr>
        <p:spPr>
          <a:xfrm>
            <a:off x="439426" y="4101331"/>
            <a:ext cx="18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8" name="Google Shape;48;p25"/>
          <p:cNvSpPr/>
          <p:nvPr>
            <p:ph idx="4" type="pic"/>
          </p:nvPr>
        </p:nvSpPr>
        <p:spPr>
          <a:xfrm>
            <a:off x="2235891" y="4101331"/>
            <a:ext cx="2862064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25"/>
          <p:cNvSpPr/>
          <p:nvPr>
            <p:ph idx="5" type="pic"/>
          </p:nvPr>
        </p:nvSpPr>
        <p:spPr>
          <a:xfrm>
            <a:off x="6890886" y="4101331"/>
            <a:ext cx="18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25"/>
          <p:cNvSpPr/>
          <p:nvPr>
            <p:ph idx="6" type="pic"/>
          </p:nvPr>
        </p:nvSpPr>
        <p:spPr>
          <a:xfrm>
            <a:off x="5094420" y="4101331"/>
            <a:ext cx="18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1" name="Google Shape;51;p25"/>
          <p:cNvSpPr/>
          <p:nvPr>
            <p:ph idx="7" type="pic"/>
          </p:nvPr>
        </p:nvSpPr>
        <p:spPr>
          <a:xfrm>
            <a:off x="439426" y="1700808"/>
            <a:ext cx="18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2" name="Google Shape;52;p25"/>
          <p:cNvSpPr/>
          <p:nvPr>
            <p:ph idx="8" type="pic"/>
          </p:nvPr>
        </p:nvSpPr>
        <p:spPr>
          <a:xfrm>
            <a:off x="6890886" y="1700808"/>
            <a:ext cx="18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huyangliu/snak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hyperlink" Target="https://github.com/chuyangliu/snak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/>
          <p:nvPr/>
        </p:nvSpPr>
        <p:spPr>
          <a:xfrm>
            <a:off x="931863" y="2474913"/>
            <a:ext cx="7296150" cy="123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Playing the Snake Game with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Deep Reinforcement Learning</a:t>
            </a:r>
            <a:endParaRPr/>
          </a:p>
        </p:txBody>
      </p:sp>
      <p:sp>
        <p:nvSpPr>
          <p:cNvPr id="181" name="Google Shape;181;p1"/>
          <p:cNvSpPr txBox="1"/>
          <p:nvPr/>
        </p:nvSpPr>
        <p:spPr>
          <a:xfrm>
            <a:off x="2624138" y="3848100"/>
            <a:ext cx="3910012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Chuyang Liu</a:t>
            </a:r>
            <a:endParaRPr/>
          </a:p>
        </p:txBody>
      </p:sp>
      <p:sp>
        <p:nvSpPr>
          <p:cNvPr id="182" name="Google Shape;182;p1"/>
          <p:cNvSpPr txBox="1"/>
          <p:nvPr/>
        </p:nvSpPr>
        <p:spPr>
          <a:xfrm>
            <a:off x="6750050" y="6565900"/>
            <a:ext cx="2424113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https://github.com/chuyangliu/snake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0"/>
          <p:cNvSpPr txBox="1"/>
          <p:nvPr>
            <p:ph idx="1" type="body"/>
          </p:nvPr>
        </p:nvSpPr>
        <p:spPr>
          <a:xfrm>
            <a:off x="0" y="127000"/>
            <a:ext cx="9144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Experiments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0" y="3452813"/>
            <a:ext cx="9150350" cy="3405187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1"/>
          <p:cNvSpPr/>
          <p:nvPr/>
        </p:nvSpPr>
        <p:spPr>
          <a:xfrm>
            <a:off x="3622675" y="3640138"/>
            <a:ext cx="1260475" cy="321786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1"/>
          <p:cNvSpPr txBox="1"/>
          <p:nvPr>
            <p:ph idx="1" type="body"/>
          </p:nvPr>
        </p:nvSpPr>
        <p:spPr>
          <a:xfrm>
            <a:off x="0" y="127000"/>
            <a:ext cx="9144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Experiments</a:t>
            </a:r>
            <a:endParaRPr sz="3200"/>
          </a:p>
        </p:txBody>
      </p:sp>
      <p:pic>
        <p:nvPicPr>
          <p:cNvPr id="464" name="Google Shape;46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700" y="0"/>
            <a:ext cx="9156700" cy="3452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2"/>
          <p:cNvSpPr txBox="1"/>
          <p:nvPr>
            <p:ph idx="1" type="body"/>
          </p:nvPr>
        </p:nvSpPr>
        <p:spPr>
          <a:xfrm>
            <a:off x="0" y="127000"/>
            <a:ext cx="9144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Summary</a:t>
            </a:r>
            <a:endParaRPr sz="3200"/>
          </a:p>
        </p:txBody>
      </p:sp>
      <p:grpSp>
        <p:nvGrpSpPr>
          <p:cNvPr id="471" name="Google Shape;471;p12"/>
          <p:cNvGrpSpPr/>
          <p:nvPr/>
        </p:nvGrpSpPr>
        <p:grpSpPr>
          <a:xfrm>
            <a:off x="166688" y="1743075"/>
            <a:ext cx="8535987" cy="3322638"/>
            <a:chOff x="158287" y="1823559"/>
            <a:chExt cx="8535988" cy="3322685"/>
          </a:xfrm>
        </p:grpSpPr>
        <p:grpSp>
          <p:nvGrpSpPr>
            <p:cNvPr id="472" name="Google Shape;472;p12"/>
            <p:cNvGrpSpPr/>
            <p:nvPr/>
          </p:nvGrpSpPr>
          <p:grpSpPr>
            <a:xfrm>
              <a:off x="2889027" y="2034595"/>
              <a:ext cx="3380895" cy="3062542"/>
              <a:chOff x="2883140" y="1893786"/>
              <a:chExt cx="3380895" cy="3062542"/>
            </a:xfrm>
          </p:grpSpPr>
          <p:sp>
            <p:nvSpPr>
              <p:cNvPr id="473" name="Google Shape;473;p12"/>
              <p:cNvSpPr/>
              <p:nvPr/>
            </p:nvSpPr>
            <p:spPr>
              <a:xfrm rot="-3000000">
                <a:off x="4075899" y="1635944"/>
                <a:ext cx="995377" cy="3578225"/>
              </a:xfrm>
              <a:prstGeom prst="ellipse">
                <a:avLst/>
              </a:prstGeom>
              <a:noFill/>
              <a:ln cap="flat" cmpd="sng" w="508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2"/>
              <p:cNvSpPr/>
              <p:nvPr/>
            </p:nvSpPr>
            <p:spPr>
              <a:xfrm rot="3000000">
                <a:off x="4075899" y="1635944"/>
                <a:ext cx="995377" cy="3578225"/>
              </a:xfrm>
              <a:prstGeom prst="ellipse">
                <a:avLst/>
              </a:prstGeom>
              <a:noFill/>
              <a:ln cap="flat" cmpd="sng" w="508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5" name="Google Shape;475;p12"/>
            <p:cNvGrpSpPr/>
            <p:nvPr/>
          </p:nvGrpSpPr>
          <p:grpSpPr>
            <a:xfrm>
              <a:off x="158287" y="1823559"/>
              <a:ext cx="2571750" cy="1069990"/>
              <a:chOff x="803640" y="3347444"/>
              <a:chExt cx="2059657" cy="1069355"/>
            </a:xfrm>
          </p:grpSpPr>
          <p:sp>
            <p:nvSpPr>
              <p:cNvPr id="476" name="Google Shape;476;p12"/>
              <p:cNvSpPr txBox="1"/>
              <p:nvPr/>
            </p:nvSpPr>
            <p:spPr>
              <a:xfrm>
                <a:off x="803640" y="3679040"/>
                <a:ext cx="2059657" cy="737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Double DQN</a:t>
                </a:r>
                <a:endParaRPr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Prioritized Experience Replay</a:t>
                </a:r>
                <a:endParaRPr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Dueling Network Structure</a:t>
                </a:r>
                <a:endParaRPr/>
              </a:p>
            </p:txBody>
          </p:sp>
          <p:sp>
            <p:nvSpPr>
              <p:cNvPr id="477" name="Google Shape;477;p12"/>
              <p:cNvSpPr txBox="1"/>
              <p:nvPr/>
            </p:nvSpPr>
            <p:spPr>
              <a:xfrm>
                <a:off x="803640" y="3347444"/>
                <a:ext cx="2059657" cy="307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DQN</a:t>
                </a:r>
                <a:endParaRPr b="1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8" name="Google Shape;478;p12"/>
            <p:cNvGrpSpPr/>
            <p:nvPr/>
          </p:nvGrpSpPr>
          <p:grpSpPr>
            <a:xfrm>
              <a:off x="407524" y="4306444"/>
              <a:ext cx="2322513" cy="839800"/>
              <a:chOff x="803639" y="3347640"/>
              <a:chExt cx="2059658" cy="839561"/>
            </a:xfrm>
          </p:grpSpPr>
          <p:sp>
            <p:nvSpPr>
              <p:cNvPr id="479" name="Google Shape;479;p12"/>
              <p:cNvSpPr txBox="1"/>
              <p:nvPr/>
            </p:nvSpPr>
            <p:spPr>
              <a:xfrm>
                <a:off x="803639" y="3663468"/>
                <a:ext cx="2059658" cy="5237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Feature Extraction</a:t>
                </a:r>
                <a:endParaRPr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Environment Feedback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2"/>
              <p:cNvSpPr txBox="1"/>
              <p:nvPr/>
            </p:nvSpPr>
            <p:spPr>
              <a:xfrm>
                <a:off x="803639" y="3347640"/>
                <a:ext cx="2059658" cy="3078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State &amp; Action</a:t>
                </a:r>
                <a:endParaRPr b="1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1" name="Google Shape;481;p12"/>
            <p:cNvGrpSpPr/>
            <p:nvPr/>
          </p:nvGrpSpPr>
          <p:grpSpPr>
            <a:xfrm>
              <a:off x="6371763" y="4300094"/>
              <a:ext cx="2322512" cy="839800"/>
              <a:chOff x="803641" y="3347321"/>
              <a:chExt cx="2059656" cy="840324"/>
            </a:xfrm>
          </p:grpSpPr>
          <p:sp>
            <p:nvSpPr>
              <p:cNvPr id="482" name="Google Shape;482;p12"/>
              <p:cNvSpPr txBox="1"/>
              <p:nvPr/>
            </p:nvSpPr>
            <p:spPr>
              <a:xfrm>
                <a:off x="803641" y="3663436"/>
                <a:ext cx="2059656" cy="5242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Human experience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Pixels input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2"/>
              <p:cNvSpPr txBox="1"/>
              <p:nvPr/>
            </p:nvSpPr>
            <p:spPr>
              <a:xfrm>
                <a:off x="803641" y="3347321"/>
                <a:ext cx="2059656" cy="3081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 Inputs</a:t>
                </a:r>
                <a:endParaRPr b="1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12"/>
            <p:cNvGrpSpPr/>
            <p:nvPr/>
          </p:nvGrpSpPr>
          <p:grpSpPr>
            <a:xfrm>
              <a:off x="6371763" y="1823559"/>
              <a:ext cx="2322512" cy="1069990"/>
              <a:chOff x="803641" y="3347444"/>
              <a:chExt cx="2059656" cy="1069523"/>
            </a:xfrm>
          </p:grpSpPr>
          <p:sp>
            <p:nvSpPr>
              <p:cNvPr id="485" name="Google Shape;485;p12"/>
              <p:cNvSpPr txBox="1"/>
              <p:nvPr/>
            </p:nvSpPr>
            <p:spPr>
              <a:xfrm>
                <a:off x="803641" y="3677505"/>
                <a:ext cx="2059656" cy="739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Deep Neural Network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Deep Q-Learning from Demonstrations (2018)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2"/>
              <p:cNvSpPr txBox="1"/>
              <p:nvPr/>
            </p:nvSpPr>
            <p:spPr>
              <a:xfrm>
                <a:off x="803641" y="3347444"/>
                <a:ext cx="2059656" cy="3078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 Efficiency</a:t>
                </a:r>
                <a:endParaRPr b="1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7" name="Google Shape;487;p12"/>
            <p:cNvGrpSpPr/>
            <p:nvPr/>
          </p:nvGrpSpPr>
          <p:grpSpPr>
            <a:xfrm>
              <a:off x="3806361" y="2791947"/>
              <a:ext cx="1546225" cy="1508146"/>
              <a:chOff x="3962932" y="2813061"/>
              <a:chExt cx="1222900" cy="1223980"/>
            </a:xfrm>
          </p:grpSpPr>
          <p:grpSp>
            <p:nvGrpSpPr>
              <p:cNvPr id="488" name="Google Shape;488;p12"/>
              <p:cNvGrpSpPr/>
              <p:nvPr/>
            </p:nvGrpSpPr>
            <p:grpSpPr>
              <a:xfrm>
                <a:off x="3962932" y="2813061"/>
                <a:ext cx="1222900" cy="1223980"/>
                <a:chOff x="3951740" y="2318233"/>
                <a:chExt cx="1223268" cy="1224348"/>
              </a:xfrm>
            </p:grpSpPr>
            <p:sp>
              <p:nvSpPr>
                <p:cNvPr id="489" name="Google Shape;489;p12"/>
                <p:cNvSpPr/>
                <p:nvPr/>
              </p:nvSpPr>
              <p:spPr>
                <a:xfrm>
                  <a:off x="3951740" y="2318233"/>
                  <a:ext cx="1223268" cy="1224348"/>
                </a:xfrm>
                <a:prstGeom prst="ellipse">
                  <a:avLst/>
                </a:prstGeom>
                <a:solidFill>
                  <a:srgbClr val="262626"/>
                </a:solidFill>
                <a:ln cap="flat" cmpd="sng" w="50800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12"/>
                <p:cNvSpPr/>
                <p:nvPr/>
              </p:nvSpPr>
              <p:spPr>
                <a:xfrm>
                  <a:off x="4032119" y="2405871"/>
                  <a:ext cx="1057486" cy="1055517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1" name="Google Shape;491;p12"/>
              <p:cNvSpPr/>
              <p:nvPr/>
            </p:nvSpPr>
            <p:spPr>
              <a:xfrm rot="-5400000">
                <a:off x="4305352" y="3176733"/>
                <a:ext cx="519226" cy="518540"/>
              </a:xfrm>
              <a:custGeom>
                <a:rect b="b" l="l" r="r" t="t"/>
                <a:pathLst>
                  <a:path extrusionOk="0" h="3187558" w="3185463">
                    <a:moveTo>
                      <a:pt x="764000" y="2343999"/>
                    </a:moveTo>
                    <a:cubicBezTo>
                      <a:pt x="566798" y="2256389"/>
                      <a:pt x="385374" y="2134753"/>
                      <a:pt x="230072" y="1981662"/>
                    </a:cubicBezTo>
                    <a:cubicBezTo>
                      <a:pt x="297001" y="2223876"/>
                      <a:pt x="428049" y="2439341"/>
                      <a:pt x="603989" y="2608945"/>
                    </a:cubicBezTo>
                    <a:cubicBezTo>
                      <a:pt x="667739" y="2525681"/>
                      <a:pt x="720588" y="2436567"/>
                      <a:pt x="764000" y="2343999"/>
                    </a:cubicBezTo>
                    <a:close/>
                    <a:moveTo>
                      <a:pt x="783530" y="862903"/>
                    </a:moveTo>
                    <a:cubicBezTo>
                      <a:pt x="737619" y="760936"/>
                      <a:pt x="681240" y="662513"/>
                      <a:pt x="611676" y="571152"/>
                    </a:cubicBezTo>
                    <a:cubicBezTo>
                      <a:pt x="419218" y="754019"/>
                      <a:pt x="279227" y="991173"/>
                      <a:pt x="215545" y="1258034"/>
                    </a:cubicBezTo>
                    <a:cubicBezTo>
                      <a:pt x="378729" y="1090139"/>
                      <a:pt x="571934" y="956907"/>
                      <a:pt x="783530" y="862903"/>
                    </a:cubicBezTo>
                    <a:close/>
                    <a:moveTo>
                      <a:pt x="935657" y="1673146"/>
                    </a:moveTo>
                    <a:lnTo>
                      <a:pt x="227023" y="1673146"/>
                    </a:lnTo>
                    <a:cubicBezTo>
                      <a:pt x="393068" y="1882941"/>
                      <a:pt x="605618" y="2045968"/>
                      <a:pt x="844267" y="2153109"/>
                    </a:cubicBezTo>
                    <a:cubicBezTo>
                      <a:pt x="897907" y="1997390"/>
                      <a:pt x="928862" y="1835739"/>
                      <a:pt x="935657" y="1673146"/>
                    </a:cubicBezTo>
                    <a:close/>
                    <a:moveTo>
                      <a:pt x="935928" y="1493146"/>
                    </a:moveTo>
                    <a:cubicBezTo>
                      <a:pt x="928922" y="1345638"/>
                      <a:pt x="902278" y="1198995"/>
                      <a:pt x="856775" y="1056956"/>
                    </a:cubicBezTo>
                    <a:cubicBezTo>
                      <a:pt x="636768" y="1156959"/>
                      <a:pt x="439487" y="1304654"/>
                      <a:pt x="281464" y="1493146"/>
                    </a:cubicBezTo>
                    <a:close/>
                    <a:moveTo>
                      <a:pt x="1469785" y="2515107"/>
                    </a:moveTo>
                    <a:cubicBezTo>
                      <a:pt x="1283000" y="2508124"/>
                      <a:pt x="1100523" y="2472287"/>
                      <a:pt x="927628" y="2411229"/>
                    </a:cubicBezTo>
                    <a:cubicBezTo>
                      <a:pt x="876831" y="2520843"/>
                      <a:pt x="814172" y="2626182"/>
                      <a:pt x="738220" y="2724387"/>
                    </a:cubicBezTo>
                    <a:cubicBezTo>
                      <a:pt x="944637" y="2881665"/>
                      <a:pt x="1196120" y="2982471"/>
                      <a:pt x="1469785" y="3005418"/>
                    </a:cubicBezTo>
                    <a:close/>
                    <a:moveTo>
                      <a:pt x="1469785" y="1673146"/>
                    </a:moveTo>
                    <a:lnTo>
                      <a:pt x="1112275" y="1673146"/>
                    </a:lnTo>
                    <a:cubicBezTo>
                      <a:pt x="1105327" y="1858153"/>
                      <a:pt x="1070032" y="2042144"/>
                      <a:pt x="1008001" y="2219039"/>
                    </a:cubicBezTo>
                    <a:cubicBezTo>
                      <a:pt x="1155519" y="2270408"/>
                      <a:pt x="1310845" y="2300826"/>
                      <a:pt x="1469785" y="2307834"/>
                    </a:cubicBezTo>
                    <a:close/>
                    <a:moveTo>
                      <a:pt x="1469785" y="898989"/>
                    </a:moveTo>
                    <a:cubicBezTo>
                      <a:pt x="1315103" y="907762"/>
                      <a:pt x="1164166" y="938783"/>
                      <a:pt x="1020939" y="990066"/>
                    </a:cubicBezTo>
                    <a:cubicBezTo>
                      <a:pt x="1074574" y="1153655"/>
                      <a:pt x="1105461" y="1322925"/>
                      <a:pt x="1112368" y="1493146"/>
                    </a:cubicBezTo>
                    <a:lnTo>
                      <a:pt x="1469785" y="1493146"/>
                    </a:lnTo>
                    <a:close/>
                    <a:moveTo>
                      <a:pt x="1469785" y="182141"/>
                    </a:moveTo>
                    <a:cubicBezTo>
                      <a:pt x="1199839" y="204777"/>
                      <a:pt x="951477" y="303168"/>
                      <a:pt x="746615" y="456764"/>
                    </a:cubicBezTo>
                    <a:cubicBezTo>
                      <a:pt x="828296" y="562801"/>
                      <a:pt x="894225" y="677310"/>
                      <a:pt x="947434" y="796072"/>
                    </a:cubicBezTo>
                    <a:cubicBezTo>
                      <a:pt x="1113886" y="736067"/>
                      <a:pt x="1289644" y="700323"/>
                      <a:pt x="1469785" y="691530"/>
                    </a:cubicBezTo>
                    <a:close/>
                    <a:moveTo>
                      <a:pt x="2150063" y="992171"/>
                    </a:moveTo>
                    <a:cubicBezTo>
                      <a:pt x="1990712" y="935501"/>
                      <a:pt x="1822242" y="902595"/>
                      <a:pt x="1649785" y="897224"/>
                    </a:cubicBezTo>
                    <a:lnTo>
                      <a:pt x="1649785" y="1493146"/>
                    </a:lnTo>
                    <a:lnTo>
                      <a:pt x="2063712" y="1493146"/>
                    </a:lnTo>
                    <a:cubicBezTo>
                      <a:pt x="2069089" y="1323887"/>
                      <a:pt x="2098366" y="1155330"/>
                      <a:pt x="2150063" y="992171"/>
                    </a:cubicBezTo>
                    <a:close/>
                    <a:moveTo>
                      <a:pt x="2168848" y="2199110"/>
                    </a:moveTo>
                    <a:cubicBezTo>
                      <a:pt x="2108555" y="2028681"/>
                      <a:pt x="2073581" y="1851532"/>
                      <a:pt x="2065295" y="1673146"/>
                    </a:cubicBezTo>
                    <a:lnTo>
                      <a:pt x="1649785" y="1673146"/>
                    </a:lnTo>
                    <a:lnTo>
                      <a:pt x="1649785" y="2307299"/>
                    </a:lnTo>
                    <a:cubicBezTo>
                      <a:pt x="1829404" y="2299517"/>
                      <a:pt x="2004315" y="2261965"/>
                      <a:pt x="2168848" y="2199110"/>
                    </a:cubicBezTo>
                    <a:close/>
                    <a:moveTo>
                      <a:pt x="2422394" y="446879"/>
                    </a:moveTo>
                    <a:cubicBezTo>
                      <a:pt x="2204309" y="287209"/>
                      <a:pt x="1938140" y="189883"/>
                      <a:pt x="1649785" y="178919"/>
                    </a:cubicBezTo>
                    <a:lnTo>
                      <a:pt x="1649785" y="689876"/>
                    </a:lnTo>
                    <a:cubicBezTo>
                      <a:pt x="1846998" y="695154"/>
                      <a:pt x="2039668" y="732502"/>
                      <a:pt x="2221721" y="797410"/>
                    </a:cubicBezTo>
                    <a:cubicBezTo>
                      <a:pt x="2275056" y="675360"/>
                      <a:pt x="2341760" y="557662"/>
                      <a:pt x="2422394" y="446879"/>
                    </a:cubicBezTo>
                    <a:close/>
                    <a:moveTo>
                      <a:pt x="2447278" y="2722123"/>
                    </a:moveTo>
                    <a:cubicBezTo>
                      <a:pt x="2366121" y="2618714"/>
                      <a:pt x="2299534" y="2507403"/>
                      <a:pt x="2246145" y="2391362"/>
                    </a:cubicBezTo>
                    <a:cubicBezTo>
                      <a:pt x="2057375" y="2464119"/>
                      <a:pt x="1856285" y="2506958"/>
                      <a:pt x="1649785" y="2514779"/>
                    </a:cubicBezTo>
                    <a:lnTo>
                      <a:pt x="1649785" y="3008639"/>
                    </a:lnTo>
                    <a:cubicBezTo>
                      <a:pt x="1949198" y="2997255"/>
                      <a:pt x="2224691" y="2892757"/>
                      <a:pt x="2447278" y="2722123"/>
                    </a:cubicBezTo>
                    <a:close/>
                    <a:moveTo>
                      <a:pt x="2878934" y="1493146"/>
                    </a:moveTo>
                    <a:cubicBezTo>
                      <a:pt x="2723190" y="1307255"/>
                      <a:pt x="2529440" y="1161128"/>
                      <a:pt x="2313862" y="1060620"/>
                    </a:cubicBezTo>
                    <a:cubicBezTo>
                      <a:pt x="2270535" y="1201714"/>
                      <a:pt x="2245604" y="1347104"/>
                      <a:pt x="2240109" y="1493146"/>
                    </a:cubicBezTo>
                    <a:close/>
                    <a:moveTo>
                      <a:pt x="2890636" y="1673146"/>
                    </a:moveTo>
                    <a:lnTo>
                      <a:pt x="2241814" y="1673146"/>
                    </a:lnTo>
                    <a:cubicBezTo>
                      <a:pt x="2249736" y="1827102"/>
                      <a:pt x="2279520" y="1979973"/>
                      <a:pt x="2329964" y="2127513"/>
                    </a:cubicBezTo>
                    <a:cubicBezTo>
                      <a:pt x="2545677" y="2019923"/>
                      <a:pt x="2738160" y="1866413"/>
                      <a:pt x="2890636" y="1673146"/>
                    </a:cubicBezTo>
                    <a:close/>
                    <a:moveTo>
                      <a:pt x="2973035" y="1284386"/>
                    </a:moveTo>
                    <a:cubicBezTo>
                      <a:pt x="2912066" y="1001840"/>
                      <a:pt x="2765308" y="751379"/>
                      <a:pt x="2561381" y="561108"/>
                    </a:cubicBezTo>
                    <a:cubicBezTo>
                      <a:pt x="2489321" y="656437"/>
                      <a:pt x="2431363" y="759225"/>
                      <a:pt x="2384553" y="865647"/>
                    </a:cubicBezTo>
                    <a:cubicBezTo>
                      <a:pt x="2604520" y="964977"/>
                      <a:pt x="2804622" y="1106677"/>
                      <a:pt x="2973035" y="1284386"/>
                    </a:cubicBezTo>
                    <a:close/>
                    <a:moveTo>
                      <a:pt x="2974277" y="1897328"/>
                    </a:moveTo>
                    <a:cubicBezTo>
                      <a:pt x="2812488" y="2073933"/>
                      <a:pt x="2619878" y="2216690"/>
                      <a:pt x="2407486" y="2319665"/>
                    </a:cubicBezTo>
                    <a:cubicBezTo>
                      <a:pt x="2454169" y="2420503"/>
                      <a:pt x="2511856" y="2517376"/>
                      <a:pt x="2582047" y="2607468"/>
                    </a:cubicBezTo>
                    <a:cubicBezTo>
                      <a:pt x="2776399" y="2417974"/>
                      <a:pt x="2916061" y="2172750"/>
                      <a:pt x="2974277" y="1897328"/>
                    </a:cubicBezTo>
                    <a:close/>
                    <a:moveTo>
                      <a:pt x="3185463" y="1593779"/>
                    </a:moveTo>
                    <a:cubicBezTo>
                      <a:pt x="3185463" y="2473999"/>
                      <a:pt x="2471904" y="3187558"/>
                      <a:pt x="1591684" y="3187558"/>
                    </a:cubicBezTo>
                    <a:cubicBezTo>
                      <a:pt x="738111" y="3187558"/>
                      <a:pt x="41261" y="2516549"/>
                      <a:pt x="1913" y="1673146"/>
                    </a:cubicBezTo>
                    <a:lnTo>
                      <a:pt x="0" y="1673146"/>
                    </a:lnTo>
                    <a:lnTo>
                      <a:pt x="0" y="1493146"/>
                    </a:lnTo>
                    <a:lnTo>
                      <a:pt x="2750" y="1493146"/>
                    </a:lnTo>
                    <a:cubicBezTo>
                      <a:pt x="50490" y="700174"/>
                      <a:pt x="679654" y="64473"/>
                      <a:pt x="1469785" y="6156"/>
                    </a:cubicBezTo>
                    <a:lnTo>
                      <a:pt x="1469785" y="0"/>
                    </a:lnTo>
                    <a:lnTo>
                      <a:pt x="1591684" y="0"/>
                    </a:lnTo>
                    <a:lnTo>
                      <a:pt x="1649785" y="0"/>
                    </a:lnTo>
                    <a:lnTo>
                      <a:pt x="1649785" y="2934"/>
                    </a:lnTo>
                    <a:cubicBezTo>
                      <a:pt x="2503127" y="31654"/>
                      <a:pt x="3185463" y="733032"/>
                      <a:pt x="3185463" y="1593779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2" name="Google Shape;492;p12"/>
            <p:cNvGrpSpPr/>
            <p:nvPr/>
          </p:nvGrpSpPr>
          <p:grpSpPr>
            <a:xfrm>
              <a:off x="2787187" y="1975961"/>
              <a:ext cx="693737" cy="693748"/>
              <a:chOff x="2506663" y="2111377"/>
              <a:chExt cx="693736" cy="693748"/>
            </a:xfrm>
          </p:grpSpPr>
          <p:sp>
            <p:nvSpPr>
              <p:cNvPr id="493" name="Google Shape;493;p12"/>
              <p:cNvSpPr/>
              <p:nvPr/>
            </p:nvSpPr>
            <p:spPr>
              <a:xfrm>
                <a:off x="2506663" y="2111377"/>
                <a:ext cx="693736" cy="6937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2"/>
              <p:cNvSpPr/>
              <p:nvPr/>
            </p:nvSpPr>
            <p:spPr>
              <a:xfrm>
                <a:off x="2673350" y="2271717"/>
                <a:ext cx="368299" cy="336555"/>
              </a:xfrm>
              <a:custGeom>
                <a:rect b="b" l="l" r="r" t="t"/>
                <a:pathLst>
                  <a:path extrusionOk="0" h="2940925" w="3210745">
                    <a:moveTo>
                      <a:pt x="340528" y="2526682"/>
                    </a:moveTo>
                    <a:cubicBezTo>
                      <a:pt x="280875" y="2526682"/>
                      <a:pt x="232516" y="2575041"/>
                      <a:pt x="232516" y="2634694"/>
                    </a:cubicBezTo>
                    <a:cubicBezTo>
                      <a:pt x="232516" y="2694347"/>
                      <a:pt x="280875" y="2742706"/>
                      <a:pt x="340528" y="2742706"/>
                    </a:cubicBezTo>
                    <a:cubicBezTo>
                      <a:pt x="400181" y="2742706"/>
                      <a:pt x="448540" y="2694347"/>
                      <a:pt x="448540" y="2634694"/>
                    </a:cubicBezTo>
                    <a:cubicBezTo>
                      <a:pt x="448540" y="2575041"/>
                      <a:pt x="400181" y="2526682"/>
                      <a:pt x="340528" y="2526682"/>
                    </a:cubicBezTo>
                    <a:close/>
                    <a:moveTo>
                      <a:pt x="1821636" y="152"/>
                    </a:moveTo>
                    <a:cubicBezTo>
                      <a:pt x="1920275" y="-4956"/>
                      <a:pt x="2051571" y="119306"/>
                      <a:pt x="2102482" y="278737"/>
                    </a:cubicBezTo>
                    <a:cubicBezTo>
                      <a:pt x="2192513" y="649582"/>
                      <a:pt x="1575154" y="1213351"/>
                      <a:pt x="2006019" y="1236931"/>
                    </a:cubicBezTo>
                    <a:cubicBezTo>
                      <a:pt x="2310412" y="1206920"/>
                      <a:pt x="2473326" y="1176910"/>
                      <a:pt x="2803442" y="1166192"/>
                    </a:cubicBezTo>
                    <a:cubicBezTo>
                      <a:pt x="3103547" y="1170479"/>
                      <a:pt x="3152850" y="1361260"/>
                      <a:pt x="3002798" y="1564903"/>
                    </a:cubicBezTo>
                    <a:cubicBezTo>
                      <a:pt x="3191435" y="1575621"/>
                      <a:pt x="3347919" y="1869296"/>
                      <a:pt x="3022090" y="1989338"/>
                    </a:cubicBezTo>
                    <a:cubicBezTo>
                      <a:pt x="3332913" y="2182262"/>
                      <a:pt x="3154994" y="2426634"/>
                      <a:pt x="2977074" y="2471650"/>
                    </a:cubicBezTo>
                    <a:cubicBezTo>
                      <a:pt x="3127127" y="2606697"/>
                      <a:pt x="3109978" y="2709590"/>
                      <a:pt x="2957782" y="2793191"/>
                    </a:cubicBezTo>
                    <a:cubicBezTo>
                      <a:pt x="2620164" y="2932526"/>
                      <a:pt x="1747715" y="3028988"/>
                      <a:pt x="1253613" y="2818914"/>
                    </a:cubicBezTo>
                    <a:cubicBezTo>
                      <a:pt x="1018944" y="2738561"/>
                      <a:pt x="869067" y="2654318"/>
                      <a:pt x="700568" y="2648441"/>
                    </a:cubicBezTo>
                    <a:lnTo>
                      <a:pt x="700568" y="2796242"/>
                    </a:lnTo>
                    <a:cubicBezTo>
                      <a:pt x="700568" y="2860729"/>
                      <a:pt x="648291" y="2913006"/>
                      <a:pt x="583804" y="2913006"/>
                    </a:cubicBezTo>
                    <a:lnTo>
                      <a:pt x="0" y="2913006"/>
                    </a:lnTo>
                    <a:lnTo>
                      <a:pt x="0" y="1400838"/>
                    </a:lnTo>
                    <a:lnTo>
                      <a:pt x="583804" y="1400838"/>
                    </a:lnTo>
                    <a:cubicBezTo>
                      <a:pt x="648291" y="1400838"/>
                      <a:pt x="700568" y="1453115"/>
                      <a:pt x="700568" y="1517602"/>
                    </a:cubicBezTo>
                    <a:lnTo>
                      <a:pt x="700568" y="1571674"/>
                    </a:lnTo>
                    <a:cubicBezTo>
                      <a:pt x="721537" y="1568378"/>
                      <a:pt x="746526" y="1559634"/>
                      <a:pt x="784162" y="1539180"/>
                    </a:cubicBezTo>
                    <a:cubicBezTo>
                      <a:pt x="831321" y="1421281"/>
                      <a:pt x="890271" y="1323747"/>
                      <a:pt x="1034964" y="1191915"/>
                    </a:cubicBezTo>
                    <a:cubicBezTo>
                      <a:pt x="1257900" y="851081"/>
                      <a:pt x="1628744" y="677449"/>
                      <a:pt x="1703770" y="169413"/>
                    </a:cubicBezTo>
                    <a:cubicBezTo>
                      <a:pt x="1715024" y="52855"/>
                      <a:pt x="1762452" y="3217"/>
                      <a:pt x="1821636" y="152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5" name="Google Shape;495;p12"/>
            <p:cNvGrpSpPr/>
            <p:nvPr/>
          </p:nvGrpSpPr>
          <p:grpSpPr>
            <a:xfrm>
              <a:off x="5617700" y="1975961"/>
              <a:ext cx="693738" cy="693748"/>
              <a:chOff x="5937250" y="2111377"/>
              <a:chExt cx="693739" cy="693748"/>
            </a:xfrm>
          </p:grpSpPr>
          <p:sp>
            <p:nvSpPr>
              <p:cNvPr id="496" name="Google Shape;496;p12"/>
              <p:cNvSpPr/>
              <p:nvPr/>
            </p:nvSpPr>
            <p:spPr>
              <a:xfrm>
                <a:off x="5937250" y="2111377"/>
                <a:ext cx="693739" cy="6937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2"/>
              <p:cNvSpPr/>
              <p:nvPr/>
            </p:nvSpPr>
            <p:spPr>
              <a:xfrm rot="10800000">
                <a:off x="6105525" y="2325693"/>
                <a:ext cx="368301" cy="336555"/>
              </a:xfrm>
              <a:custGeom>
                <a:rect b="b" l="l" r="r" t="t"/>
                <a:pathLst>
                  <a:path extrusionOk="0" h="2940925" w="3210745">
                    <a:moveTo>
                      <a:pt x="340528" y="2526682"/>
                    </a:moveTo>
                    <a:cubicBezTo>
                      <a:pt x="280875" y="2526682"/>
                      <a:pt x="232516" y="2575041"/>
                      <a:pt x="232516" y="2634694"/>
                    </a:cubicBezTo>
                    <a:cubicBezTo>
                      <a:pt x="232516" y="2694347"/>
                      <a:pt x="280875" y="2742706"/>
                      <a:pt x="340528" y="2742706"/>
                    </a:cubicBezTo>
                    <a:cubicBezTo>
                      <a:pt x="400181" y="2742706"/>
                      <a:pt x="448540" y="2694347"/>
                      <a:pt x="448540" y="2634694"/>
                    </a:cubicBezTo>
                    <a:cubicBezTo>
                      <a:pt x="448540" y="2575041"/>
                      <a:pt x="400181" y="2526682"/>
                      <a:pt x="340528" y="2526682"/>
                    </a:cubicBezTo>
                    <a:close/>
                    <a:moveTo>
                      <a:pt x="1821636" y="152"/>
                    </a:moveTo>
                    <a:cubicBezTo>
                      <a:pt x="1920275" y="-4956"/>
                      <a:pt x="2051571" y="119306"/>
                      <a:pt x="2102482" y="278737"/>
                    </a:cubicBezTo>
                    <a:cubicBezTo>
                      <a:pt x="2192513" y="649582"/>
                      <a:pt x="1575154" y="1213351"/>
                      <a:pt x="2006019" y="1236931"/>
                    </a:cubicBezTo>
                    <a:cubicBezTo>
                      <a:pt x="2310412" y="1206920"/>
                      <a:pt x="2473326" y="1176910"/>
                      <a:pt x="2803442" y="1166192"/>
                    </a:cubicBezTo>
                    <a:cubicBezTo>
                      <a:pt x="3103547" y="1170479"/>
                      <a:pt x="3152850" y="1361260"/>
                      <a:pt x="3002798" y="1564903"/>
                    </a:cubicBezTo>
                    <a:cubicBezTo>
                      <a:pt x="3191435" y="1575621"/>
                      <a:pt x="3347919" y="1869296"/>
                      <a:pt x="3022090" y="1989338"/>
                    </a:cubicBezTo>
                    <a:cubicBezTo>
                      <a:pt x="3332913" y="2182262"/>
                      <a:pt x="3154994" y="2426634"/>
                      <a:pt x="2977074" y="2471650"/>
                    </a:cubicBezTo>
                    <a:cubicBezTo>
                      <a:pt x="3127127" y="2606697"/>
                      <a:pt x="3109978" y="2709590"/>
                      <a:pt x="2957782" y="2793191"/>
                    </a:cubicBezTo>
                    <a:cubicBezTo>
                      <a:pt x="2620164" y="2932526"/>
                      <a:pt x="1747715" y="3028988"/>
                      <a:pt x="1253613" y="2818914"/>
                    </a:cubicBezTo>
                    <a:cubicBezTo>
                      <a:pt x="1018944" y="2738561"/>
                      <a:pt x="869067" y="2654318"/>
                      <a:pt x="700568" y="2648441"/>
                    </a:cubicBezTo>
                    <a:lnTo>
                      <a:pt x="700568" y="2796242"/>
                    </a:lnTo>
                    <a:cubicBezTo>
                      <a:pt x="700568" y="2860729"/>
                      <a:pt x="648291" y="2913006"/>
                      <a:pt x="583804" y="2913006"/>
                    </a:cubicBezTo>
                    <a:lnTo>
                      <a:pt x="0" y="2913006"/>
                    </a:lnTo>
                    <a:lnTo>
                      <a:pt x="0" y="1400838"/>
                    </a:lnTo>
                    <a:lnTo>
                      <a:pt x="583804" y="1400838"/>
                    </a:lnTo>
                    <a:cubicBezTo>
                      <a:pt x="648291" y="1400838"/>
                      <a:pt x="700568" y="1453115"/>
                      <a:pt x="700568" y="1517602"/>
                    </a:cubicBezTo>
                    <a:lnTo>
                      <a:pt x="700568" y="1571674"/>
                    </a:lnTo>
                    <a:cubicBezTo>
                      <a:pt x="721537" y="1568378"/>
                      <a:pt x="746526" y="1559634"/>
                      <a:pt x="784162" y="1539180"/>
                    </a:cubicBezTo>
                    <a:cubicBezTo>
                      <a:pt x="831321" y="1421281"/>
                      <a:pt x="890271" y="1323747"/>
                      <a:pt x="1034964" y="1191915"/>
                    </a:cubicBezTo>
                    <a:cubicBezTo>
                      <a:pt x="1257900" y="851081"/>
                      <a:pt x="1628744" y="677449"/>
                      <a:pt x="1703770" y="169413"/>
                    </a:cubicBezTo>
                    <a:cubicBezTo>
                      <a:pt x="1715024" y="52855"/>
                      <a:pt x="1762452" y="3217"/>
                      <a:pt x="1821636" y="152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8" name="Google Shape;498;p12"/>
            <p:cNvGrpSpPr/>
            <p:nvPr/>
          </p:nvGrpSpPr>
          <p:grpSpPr>
            <a:xfrm>
              <a:off x="2787187" y="4366770"/>
              <a:ext cx="693737" cy="693748"/>
              <a:chOff x="2506663" y="2111411"/>
              <a:chExt cx="693736" cy="693748"/>
            </a:xfrm>
          </p:grpSpPr>
          <p:sp>
            <p:nvSpPr>
              <p:cNvPr id="499" name="Google Shape;499;p12"/>
              <p:cNvSpPr/>
              <p:nvPr/>
            </p:nvSpPr>
            <p:spPr>
              <a:xfrm>
                <a:off x="2506663" y="2111411"/>
                <a:ext cx="693736" cy="6937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2"/>
              <p:cNvSpPr/>
              <p:nvPr/>
            </p:nvSpPr>
            <p:spPr>
              <a:xfrm>
                <a:off x="2673350" y="2271751"/>
                <a:ext cx="368299" cy="336555"/>
              </a:xfrm>
              <a:custGeom>
                <a:rect b="b" l="l" r="r" t="t"/>
                <a:pathLst>
                  <a:path extrusionOk="0" h="2940925" w="3210745">
                    <a:moveTo>
                      <a:pt x="340528" y="2526682"/>
                    </a:moveTo>
                    <a:cubicBezTo>
                      <a:pt x="280875" y="2526682"/>
                      <a:pt x="232516" y="2575041"/>
                      <a:pt x="232516" y="2634694"/>
                    </a:cubicBezTo>
                    <a:cubicBezTo>
                      <a:pt x="232516" y="2694347"/>
                      <a:pt x="280875" y="2742706"/>
                      <a:pt x="340528" y="2742706"/>
                    </a:cubicBezTo>
                    <a:cubicBezTo>
                      <a:pt x="400181" y="2742706"/>
                      <a:pt x="448540" y="2694347"/>
                      <a:pt x="448540" y="2634694"/>
                    </a:cubicBezTo>
                    <a:cubicBezTo>
                      <a:pt x="448540" y="2575041"/>
                      <a:pt x="400181" y="2526682"/>
                      <a:pt x="340528" y="2526682"/>
                    </a:cubicBezTo>
                    <a:close/>
                    <a:moveTo>
                      <a:pt x="1821636" y="152"/>
                    </a:moveTo>
                    <a:cubicBezTo>
                      <a:pt x="1920275" y="-4956"/>
                      <a:pt x="2051571" y="119306"/>
                      <a:pt x="2102482" y="278737"/>
                    </a:cubicBezTo>
                    <a:cubicBezTo>
                      <a:pt x="2192513" y="649582"/>
                      <a:pt x="1575154" y="1213351"/>
                      <a:pt x="2006019" y="1236931"/>
                    </a:cubicBezTo>
                    <a:cubicBezTo>
                      <a:pt x="2310412" y="1206920"/>
                      <a:pt x="2473326" y="1176910"/>
                      <a:pt x="2803442" y="1166192"/>
                    </a:cubicBezTo>
                    <a:cubicBezTo>
                      <a:pt x="3103547" y="1170479"/>
                      <a:pt x="3152850" y="1361260"/>
                      <a:pt x="3002798" y="1564903"/>
                    </a:cubicBezTo>
                    <a:cubicBezTo>
                      <a:pt x="3191435" y="1575621"/>
                      <a:pt x="3347919" y="1869296"/>
                      <a:pt x="3022090" y="1989338"/>
                    </a:cubicBezTo>
                    <a:cubicBezTo>
                      <a:pt x="3332913" y="2182262"/>
                      <a:pt x="3154994" y="2426634"/>
                      <a:pt x="2977074" y="2471650"/>
                    </a:cubicBezTo>
                    <a:cubicBezTo>
                      <a:pt x="3127127" y="2606697"/>
                      <a:pt x="3109978" y="2709590"/>
                      <a:pt x="2957782" y="2793191"/>
                    </a:cubicBezTo>
                    <a:cubicBezTo>
                      <a:pt x="2620164" y="2932526"/>
                      <a:pt x="1747715" y="3028988"/>
                      <a:pt x="1253613" y="2818914"/>
                    </a:cubicBezTo>
                    <a:cubicBezTo>
                      <a:pt x="1018944" y="2738561"/>
                      <a:pt x="869067" y="2654318"/>
                      <a:pt x="700568" y="2648441"/>
                    </a:cubicBezTo>
                    <a:lnTo>
                      <a:pt x="700568" y="2796242"/>
                    </a:lnTo>
                    <a:cubicBezTo>
                      <a:pt x="700568" y="2860729"/>
                      <a:pt x="648291" y="2913006"/>
                      <a:pt x="583804" y="2913006"/>
                    </a:cubicBezTo>
                    <a:lnTo>
                      <a:pt x="0" y="2913006"/>
                    </a:lnTo>
                    <a:lnTo>
                      <a:pt x="0" y="1400838"/>
                    </a:lnTo>
                    <a:lnTo>
                      <a:pt x="583804" y="1400838"/>
                    </a:lnTo>
                    <a:cubicBezTo>
                      <a:pt x="648291" y="1400838"/>
                      <a:pt x="700568" y="1453115"/>
                      <a:pt x="700568" y="1517602"/>
                    </a:cubicBezTo>
                    <a:lnTo>
                      <a:pt x="700568" y="1571674"/>
                    </a:lnTo>
                    <a:cubicBezTo>
                      <a:pt x="721537" y="1568378"/>
                      <a:pt x="746526" y="1559634"/>
                      <a:pt x="784162" y="1539180"/>
                    </a:cubicBezTo>
                    <a:cubicBezTo>
                      <a:pt x="831321" y="1421281"/>
                      <a:pt x="890271" y="1323747"/>
                      <a:pt x="1034964" y="1191915"/>
                    </a:cubicBezTo>
                    <a:cubicBezTo>
                      <a:pt x="1257900" y="851081"/>
                      <a:pt x="1628744" y="677449"/>
                      <a:pt x="1703770" y="169413"/>
                    </a:cubicBezTo>
                    <a:cubicBezTo>
                      <a:pt x="1715024" y="52855"/>
                      <a:pt x="1762452" y="3217"/>
                      <a:pt x="1821636" y="152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1" name="Google Shape;501;p12"/>
            <p:cNvGrpSpPr/>
            <p:nvPr/>
          </p:nvGrpSpPr>
          <p:grpSpPr>
            <a:xfrm>
              <a:off x="5617700" y="4371533"/>
              <a:ext cx="693738" cy="693747"/>
              <a:chOff x="5937250" y="2111411"/>
              <a:chExt cx="693739" cy="693748"/>
            </a:xfrm>
          </p:grpSpPr>
          <p:sp>
            <p:nvSpPr>
              <p:cNvPr id="502" name="Google Shape;502;p12"/>
              <p:cNvSpPr/>
              <p:nvPr/>
            </p:nvSpPr>
            <p:spPr>
              <a:xfrm>
                <a:off x="5937250" y="2111411"/>
                <a:ext cx="693739" cy="6937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2"/>
              <p:cNvSpPr/>
              <p:nvPr/>
            </p:nvSpPr>
            <p:spPr>
              <a:xfrm rot="10800000">
                <a:off x="6105525" y="2325726"/>
                <a:ext cx="368301" cy="336555"/>
              </a:xfrm>
              <a:custGeom>
                <a:rect b="b" l="l" r="r" t="t"/>
                <a:pathLst>
                  <a:path extrusionOk="0" h="2940925" w="3210745">
                    <a:moveTo>
                      <a:pt x="340528" y="2526682"/>
                    </a:moveTo>
                    <a:cubicBezTo>
                      <a:pt x="280875" y="2526682"/>
                      <a:pt x="232516" y="2575041"/>
                      <a:pt x="232516" y="2634694"/>
                    </a:cubicBezTo>
                    <a:cubicBezTo>
                      <a:pt x="232516" y="2694347"/>
                      <a:pt x="280875" y="2742706"/>
                      <a:pt x="340528" y="2742706"/>
                    </a:cubicBezTo>
                    <a:cubicBezTo>
                      <a:pt x="400181" y="2742706"/>
                      <a:pt x="448540" y="2694347"/>
                      <a:pt x="448540" y="2634694"/>
                    </a:cubicBezTo>
                    <a:cubicBezTo>
                      <a:pt x="448540" y="2575041"/>
                      <a:pt x="400181" y="2526682"/>
                      <a:pt x="340528" y="2526682"/>
                    </a:cubicBezTo>
                    <a:close/>
                    <a:moveTo>
                      <a:pt x="1821636" y="152"/>
                    </a:moveTo>
                    <a:cubicBezTo>
                      <a:pt x="1920275" y="-4956"/>
                      <a:pt x="2051571" y="119306"/>
                      <a:pt x="2102482" y="278737"/>
                    </a:cubicBezTo>
                    <a:cubicBezTo>
                      <a:pt x="2192513" y="649582"/>
                      <a:pt x="1575154" y="1213351"/>
                      <a:pt x="2006019" y="1236931"/>
                    </a:cubicBezTo>
                    <a:cubicBezTo>
                      <a:pt x="2310412" y="1206920"/>
                      <a:pt x="2473326" y="1176910"/>
                      <a:pt x="2803442" y="1166192"/>
                    </a:cubicBezTo>
                    <a:cubicBezTo>
                      <a:pt x="3103547" y="1170479"/>
                      <a:pt x="3152850" y="1361260"/>
                      <a:pt x="3002798" y="1564903"/>
                    </a:cubicBezTo>
                    <a:cubicBezTo>
                      <a:pt x="3191435" y="1575621"/>
                      <a:pt x="3347919" y="1869296"/>
                      <a:pt x="3022090" y="1989338"/>
                    </a:cubicBezTo>
                    <a:cubicBezTo>
                      <a:pt x="3332913" y="2182262"/>
                      <a:pt x="3154994" y="2426634"/>
                      <a:pt x="2977074" y="2471650"/>
                    </a:cubicBezTo>
                    <a:cubicBezTo>
                      <a:pt x="3127127" y="2606697"/>
                      <a:pt x="3109978" y="2709590"/>
                      <a:pt x="2957782" y="2793191"/>
                    </a:cubicBezTo>
                    <a:cubicBezTo>
                      <a:pt x="2620164" y="2932526"/>
                      <a:pt x="1747715" y="3028988"/>
                      <a:pt x="1253613" y="2818914"/>
                    </a:cubicBezTo>
                    <a:cubicBezTo>
                      <a:pt x="1018944" y="2738561"/>
                      <a:pt x="869067" y="2654318"/>
                      <a:pt x="700568" y="2648441"/>
                    </a:cubicBezTo>
                    <a:lnTo>
                      <a:pt x="700568" y="2796242"/>
                    </a:lnTo>
                    <a:cubicBezTo>
                      <a:pt x="700568" y="2860729"/>
                      <a:pt x="648291" y="2913006"/>
                      <a:pt x="583804" y="2913006"/>
                    </a:cubicBezTo>
                    <a:lnTo>
                      <a:pt x="0" y="2913006"/>
                    </a:lnTo>
                    <a:lnTo>
                      <a:pt x="0" y="1400838"/>
                    </a:lnTo>
                    <a:lnTo>
                      <a:pt x="583804" y="1400838"/>
                    </a:lnTo>
                    <a:cubicBezTo>
                      <a:pt x="648291" y="1400838"/>
                      <a:pt x="700568" y="1453115"/>
                      <a:pt x="700568" y="1517602"/>
                    </a:cubicBezTo>
                    <a:lnTo>
                      <a:pt x="700568" y="1571674"/>
                    </a:lnTo>
                    <a:cubicBezTo>
                      <a:pt x="721537" y="1568378"/>
                      <a:pt x="746526" y="1559634"/>
                      <a:pt x="784162" y="1539180"/>
                    </a:cubicBezTo>
                    <a:cubicBezTo>
                      <a:pt x="831321" y="1421281"/>
                      <a:pt x="890271" y="1323747"/>
                      <a:pt x="1034964" y="1191915"/>
                    </a:cubicBezTo>
                    <a:cubicBezTo>
                      <a:pt x="1257900" y="851081"/>
                      <a:pt x="1628744" y="677449"/>
                      <a:pt x="1703770" y="169413"/>
                    </a:cubicBezTo>
                    <a:cubicBezTo>
                      <a:pt x="1715024" y="52855"/>
                      <a:pt x="1762452" y="3217"/>
                      <a:pt x="1821636" y="152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3"/>
          <p:cNvSpPr txBox="1"/>
          <p:nvPr>
            <p:ph idx="1" type="body"/>
          </p:nvPr>
        </p:nvSpPr>
        <p:spPr>
          <a:xfrm>
            <a:off x="0" y="2608263"/>
            <a:ext cx="9144000" cy="140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</a:pPr>
            <a:r>
              <a:rPr lang="en-US" sz="6600"/>
              <a:t>Thanks</a:t>
            </a:r>
            <a:endParaRPr sz="6600"/>
          </a:p>
        </p:txBody>
      </p:sp>
      <p:sp>
        <p:nvSpPr>
          <p:cNvPr id="510" name="Google Shape;510;p13"/>
          <p:cNvSpPr txBox="1"/>
          <p:nvPr/>
        </p:nvSpPr>
        <p:spPr>
          <a:xfrm>
            <a:off x="2624138" y="3862388"/>
            <a:ext cx="3910012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Chuyang Liu</a:t>
            </a:r>
            <a:endParaRPr/>
          </a:p>
        </p:txBody>
      </p:sp>
      <p:sp>
        <p:nvSpPr>
          <p:cNvPr id="511" name="Google Shape;511;p13"/>
          <p:cNvSpPr txBox="1"/>
          <p:nvPr/>
        </p:nvSpPr>
        <p:spPr>
          <a:xfrm>
            <a:off x="6750050" y="6565900"/>
            <a:ext cx="2424113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https://github.com/chuyangliu/snake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/>
        </p:nvSpPr>
        <p:spPr>
          <a:xfrm>
            <a:off x="2098675" y="1339850"/>
            <a:ext cx="6481763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189" name="Google Shape;189;p2"/>
          <p:cNvSpPr txBox="1"/>
          <p:nvPr/>
        </p:nvSpPr>
        <p:spPr>
          <a:xfrm>
            <a:off x="2098675" y="2403475"/>
            <a:ext cx="728663" cy="430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90" name="Google Shape;190;p2"/>
          <p:cNvSpPr txBox="1"/>
          <p:nvPr/>
        </p:nvSpPr>
        <p:spPr>
          <a:xfrm>
            <a:off x="2098675" y="3073400"/>
            <a:ext cx="728663" cy="430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91" name="Google Shape;191;p2"/>
          <p:cNvSpPr txBox="1"/>
          <p:nvPr/>
        </p:nvSpPr>
        <p:spPr>
          <a:xfrm>
            <a:off x="2098675" y="3743325"/>
            <a:ext cx="728663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92" name="Google Shape;192;p2"/>
          <p:cNvSpPr txBox="1"/>
          <p:nvPr/>
        </p:nvSpPr>
        <p:spPr>
          <a:xfrm>
            <a:off x="2098675" y="4413250"/>
            <a:ext cx="728663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2803525" y="2432050"/>
            <a:ext cx="35544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2803525" y="3117602"/>
            <a:ext cx="3554413" cy="340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My Works</a:t>
            </a: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2803525" y="3787527"/>
            <a:ext cx="3554413" cy="340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2803525" y="4443413"/>
            <a:ext cx="1622425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Experiments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2098675" y="5078413"/>
            <a:ext cx="728663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803525" y="5106988"/>
            <a:ext cx="1622425" cy="373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/>
          <p:nvPr>
            <p:ph idx="1" type="body"/>
          </p:nvPr>
        </p:nvSpPr>
        <p:spPr>
          <a:xfrm>
            <a:off x="0" y="127000"/>
            <a:ext cx="9144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Background</a:t>
            </a:r>
            <a:endParaRPr sz="3200"/>
          </a:p>
        </p:txBody>
      </p:sp>
      <p:sp>
        <p:nvSpPr>
          <p:cNvPr id="205" name="Google Shape;205;p3"/>
          <p:cNvSpPr txBox="1"/>
          <p:nvPr/>
        </p:nvSpPr>
        <p:spPr>
          <a:xfrm>
            <a:off x="1009650" y="2149475"/>
            <a:ext cx="1211263" cy="646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"/>
          <p:cNvSpPr txBox="1"/>
          <p:nvPr/>
        </p:nvSpPr>
        <p:spPr>
          <a:xfrm>
            <a:off x="3967163" y="2146300"/>
            <a:ext cx="1211262" cy="646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"/>
          <p:cNvSpPr txBox="1"/>
          <p:nvPr/>
        </p:nvSpPr>
        <p:spPr>
          <a:xfrm>
            <a:off x="6977063" y="2146300"/>
            <a:ext cx="1211262" cy="646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2533650" y="2439988"/>
            <a:ext cx="1084263" cy="587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3"/>
          <p:cNvGrpSpPr/>
          <p:nvPr/>
        </p:nvGrpSpPr>
        <p:grpSpPr>
          <a:xfrm>
            <a:off x="3362325" y="1009650"/>
            <a:ext cx="2419350" cy="773113"/>
            <a:chOff x="2542809" y="1491631"/>
            <a:chExt cx="1888108" cy="773944"/>
          </a:xfrm>
        </p:grpSpPr>
        <p:sp>
          <p:nvSpPr>
            <p:cNvPr id="210" name="Google Shape;210;p3"/>
            <p:cNvSpPr txBox="1"/>
            <p:nvPr/>
          </p:nvSpPr>
          <p:spPr>
            <a:xfrm>
              <a:off x="2542809" y="1989053"/>
              <a:ext cx="1888108" cy="2765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DQN Optimizations</a:t>
              </a:r>
              <a:endParaRPr b="0" i="1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 txBox="1"/>
            <p:nvPr/>
          </p:nvSpPr>
          <p:spPr>
            <a:xfrm>
              <a:off x="2542809" y="1491631"/>
              <a:ext cx="1888108" cy="3083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DDQN, Prioritized, Duel</a:t>
              </a:r>
              <a:endParaRPr b="1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3"/>
          <p:cNvGrpSpPr/>
          <p:nvPr/>
        </p:nvGrpSpPr>
        <p:grpSpPr>
          <a:xfrm>
            <a:off x="249238" y="1004888"/>
            <a:ext cx="2730500" cy="866775"/>
            <a:chOff x="2542811" y="1491631"/>
            <a:chExt cx="1888106" cy="865940"/>
          </a:xfrm>
        </p:grpSpPr>
        <p:sp>
          <p:nvSpPr>
            <p:cNvPr id="213" name="Google Shape;213;p3"/>
            <p:cNvSpPr txBox="1"/>
            <p:nvPr/>
          </p:nvSpPr>
          <p:spPr>
            <a:xfrm>
              <a:off x="2542811" y="1896053"/>
              <a:ext cx="1888106" cy="461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Human-Level Control through Deep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Reinforcement Learning (DeepMind)</a:t>
              </a:r>
              <a:endParaRPr b="0" i="1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 txBox="1"/>
            <p:nvPr/>
          </p:nvSpPr>
          <p:spPr>
            <a:xfrm>
              <a:off x="2542811" y="1491631"/>
              <a:ext cx="1888106" cy="3076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Deep Q-Network (DQN)</a:t>
              </a:r>
              <a:endParaRPr b="1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3"/>
          <p:cNvGrpSpPr/>
          <p:nvPr/>
        </p:nvGrpSpPr>
        <p:grpSpPr>
          <a:xfrm>
            <a:off x="3362325" y="3186113"/>
            <a:ext cx="2419350" cy="1092200"/>
            <a:chOff x="4781541" y="3349427"/>
            <a:chExt cx="1888106" cy="1092344"/>
          </a:xfrm>
        </p:grpSpPr>
        <p:sp>
          <p:nvSpPr>
            <p:cNvPr id="216" name="Google Shape;216;p3"/>
            <p:cNvSpPr txBox="1"/>
            <p:nvPr/>
          </p:nvSpPr>
          <p:spPr>
            <a:xfrm>
              <a:off x="4781541" y="3349427"/>
              <a:ext cx="1888106" cy="64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Snake AI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(Hawstein, Tobin Ehlis,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Christopher  Lockhart, …)</a:t>
              </a:r>
              <a:endParaRPr b="0" i="1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 txBox="1"/>
            <p:nvPr/>
          </p:nvSpPr>
          <p:spPr>
            <a:xfrm>
              <a:off x="4781541" y="4133755"/>
              <a:ext cx="1888106" cy="308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Graph Theory, GP, RL, …</a:t>
              </a:r>
              <a:endParaRPr b="1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3"/>
          <p:cNvSpPr/>
          <p:nvPr/>
        </p:nvSpPr>
        <p:spPr>
          <a:xfrm>
            <a:off x="5557838" y="2435225"/>
            <a:ext cx="1082675" cy="58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3"/>
          <p:cNvGrpSpPr/>
          <p:nvPr/>
        </p:nvGrpSpPr>
        <p:grpSpPr>
          <a:xfrm>
            <a:off x="6230938" y="1001713"/>
            <a:ext cx="2701925" cy="773112"/>
            <a:chOff x="2542809" y="1491631"/>
            <a:chExt cx="1888108" cy="773944"/>
          </a:xfrm>
        </p:grpSpPr>
        <p:sp>
          <p:nvSpPr>
            <p:cNvPr id="220" name="Google Shape;220;p3"/>
            <p:cNvSpPr txBox="1"/>
            <p:nvPr/>
          </p:nvSpPr>
          <p:spPr>
            <a:xfrm>
              <a:off x="2542809" y="1989053"/>
              <a:ext cx="1888108" cy="2765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Snake AI (Chuyang Liu)</a:t>
              </a:r>
              <a:endParaRPr b="0" i="1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 txBox="1"/>
            <p:nvPr/>
          </p:nvSpPr>
          <p:spPr>
            <a:xfrm>
              <a:off x="2542809" y="1491631"/>
              <a:ext cx="1888108" cy="3083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Path Search, Hamilton Cycle</a:t>
              </a:r>
              <a:endParaRPr b="1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3"/>
          <p:cNvGrpSpPr/>
          <p:nvPr/>
        </p:nvGrpSpPr>
        <p:grpSpPr>
          <a:xfrm>
            <a:off x="274638" y="3189288"/>
            <a:ext cx="2679700" cy="3259137"/>
            <a:chOff x="274638" y="3189288"/>
            <a:chExt cx="2679700" cy="3259137"/>
          </a:xfrm>
        </p:grpSpPr>
        <p:sp>
          <p:nvSpPr>
            <p:cNvPr id="223" name="Google Shape;223;p3"/>
            <p:cNvSpPr txBox="1"/>
            <p:nvPr/>
          </p:nvSpPr>
          <p:spPr>
            <a:xfrm>
              <a:off x="654050" y="3189288"/>
              <a:ext cx="1887538" cy="2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Benchmark: Atari 2600</a:t>
              </a:r>
              <a:endParaRPr b="0" i="1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4" name="Google Shape;22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4638" y="3749675"/>
              <a:ext cx="1295400" cy="129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4638" y="5153025"/>
              <a:ext cx="1295400" cy="129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58938" y="3749675"/>
              <a:ext cx="1295400" cy="129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58938" y="5153025"/>
              <a:ext cx="1295400" cy="1295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8" name="Google Shape;228;p3"/>
          <p:cNvGrpSpPr/>
          <p:nvPr/>
        </p:nvGrpSpPr>
        <p:grpSpPr>
          <a:xfrm>
            <a:off x="6645275" y="3186113"/>
            <a:ext cx="1887538" cy="2430462"/>
            <a:chOff x="6645954" y="3186113"/>
            <a:chExt cx="1887538" cy="2430462"/>
          </a:xfrm>
        </p:grpSpPr>
        <p:pic>
          <p:nvPicPr>
            <p:cNvPr id="229" name="Google Shape;229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657975" y="3749675"/>
              <a:ext cx="1847850" cy="1866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3"/>
            <p:cNvSpPr txBox="1"/>
            <p:nvPr/>
          </p:nvSpPr>
          <p:spPr>
            <a:xfrm>
              <a:off x="6645954" y="3186113"/>
              <a:ext cx="1887538" cy="2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BFS, Longest Path</a:t>
              </a:r>
              <a:endParaRPr b="0" i="1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"/>
          <p:cNvSpPr txBox="1"/>
          <p:nvPr>
            <p:ph idx="1" type="body"/>
          </p:nvPr>
        </p:nvSpPr>
        <p:spPr>
          <a:xfrm>
            <a:off x="0" y="127000"/>
            <a:ext cx="9144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My Works</a:t>
            </a:r>
            <a:endParaRPr sz="3200"/>
          </a:p>
        </p:txBody>
      </p:sp>
      <p:pic>
        <p:nvPicPr>
          <p:cNvPr id="237" name="Google Shape;2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0263" y="984250"/>
            <a:ext cx="4846637" cy="2455863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238" name="Google Shape;238;p4"/>
          <p:cNvGrpSpPr/>
          <p:nvPr/>
        </p:nvGrpSpPr>
        <p:grpSpPr>
          <a:xfrm>
            <a:off x="219075" y="3440113"/>
            <a:ext cx="8723313" cy="2949575"/>
            <a:chOff x="219047" y="3440147"/>
            <a:chExt cx="8723611" cy="2949902"/>
          </a:xfrm>
        </p:grpSpPr>
        <p:grpSp>
          <p:nvGrpSpPr>
            <p:cNvPr id="239" name="Google Shape;239;p4"/>
            <p:cNvGrpSpPr/>
            <p:nvPr/>
          </p:nvGrpSpPr>
          <p:grpSpPr>
            <a:xfrm>
              <a:off x="4087917" y="3440147"/>
              <a:ext cx="936657" cy="2949902"/>
              <a:chOff x="4128299" y="1692623"/>
              <a:chExt cx="887892" cy="2950494"/>
            </a:xfrm>
          </p:grpSpPr>
          <p:sp>
            <p:nvSpPr>
              <p:cNvPr id="240" name="Google Shape;240;p4"/>
              <p:cNvSpPr/>
              <p:nvPr/>
            </p:nvSpPr>
            <p:spPr>
              <a:xfrm>
                <a:off x="4286314" y="3097998"/>
                <a:ext cx="586912" cy="1545119"/>
              </a:xfrm>
              <a:custGeom>
                <a:rect b="b" l="l" r="r" t="t"/>
                <a:pathLst>
                  <a:path extrusionOk="0" h="3923699" w="1489775">
                    <a:moveTo>
                      <a:pt x="280204" y="750754"/>
                    </a:moveTo>
                    <a:lnTo>
                      <a:pt x="1209570" y="750754"/>
                    </a:lnTo>
                    <a:cubicBezTo>
                      <a:pt x="1364322" y="750754"/>
                      <a:pt x="1489774" y="876206"/>
                      <a:pt x="1489774" y="1030958"/>
                    </a:cubicBezTo>
                    <a:lnTo>
                      <a:pt x="1489774" y="1293518"/>
                    </a:lnTo>
                    <a:lnTo>
                      <a:pt x="1489775" y="1293518"/>
                    </a:lnTo>
                    <a:lnTo>
                      <a:pt x="1489775" y="2063902"/>
                    </a:lnTo>
                    <a:cubicBezTo>
                      <a:pt x="1489775" y="2143440"/>
                      <a:pt x="1425297" y="2207918"/>
                      <a:pt x="1345759" y="2207918"/>
                    </a:cubicBezTo>
                    <a:cubicBezTo>
                      <a:pt x="1266221" y="2207918"/>
                      <a:pt x="1201743" y="2143440"/>
                      <a:pt x="1201743" y="2063902"/>
                    </a:cubicBezTo>
                    <a:lnTo>
                      <a:pt x="1201743" y="1390678"/>
                    </a:lnTo>
                    <a:lnTo>
                      <a:pt x="1158887" y="1390678"/>
                    </a:lnTo>
                    <a:cubicBezTo>
                      <a:pt x="1156542" y="2175018"/>
                      <a:pt x="1154198" y="2959359"/>
                      <a:pt x="1151853" y="3743699"/>
                    </a:cubicBezTo>
                    <a:cubicBezTo>
                      <a:pt x="1151853" y="3843110"/>
                      <a:pt x="1071264" y="3923699"/>
                      <a:pt x="971853" y="3923699"/>
                    </a:cubicBezTo>
                    <a:cubicBezTo>
                      <a:pt x="872442" y="3923699"/>
                      <a:pt x="791853" y="3843110"/>
                      <a:pt x="791853" y="3743699"/>
                    </a:cubicBezTo>
                    <a:lnTo>
                      <a:pt x="791853" y="2305078"/>
                    </a:lnTo>
                    <a:lnTo>
                      <a:pt x="683854" y="2305078"/>
                    </a:lnTo>
                    <a:lnTo>
                      <a:pt x="683854" y="3743698"/>
                    </a:lnTo>
                    <a:cubicBezTo>
                      <a:pt x="683854" y="3843109"/>
                      <a:pt x="603265" y="3923698"/>
                      <a:pt x="503854" y="3923698"/>
                    </a:cubicBezTo>
                    <a:cubicBezTo>
                      <a:pt x="404443" y="3923698"/>
                      <a:pt x="323854" y="3843109"/>
                      <a:pt x="323854" y="3743698"/>
                    </a:cubicBezTo>
                    <a:cubicBezTo>
                      <a:pt x="326198" y="2959358"/>
                      <a:pt x="328543" y="2175018"/>
                      <a:pt x="330887" y="1390678"/>
                    </a:cubicBezTo>
                    <a:lnTo>
                      <a:pt x="288033" y="1390678"/>
                    </a:lnTo>
                    <a:lnTo>
                      <a:pt x="288033" y="2063902"/>
                    </a:lnTo>
                    <a:cubicBezTo>
                      <a:pt x="288033" y="2143440"/>
                      <a:pt x="223555" y="2207918"/>
                      <a:pt x="144017" y="2207918"/>
                    </a:cubicBezTo>
                    <a:cubicBezTo>
                      <a:pt x="64479" y="2207918"/>
                      <a:pt x="1" y="2143440"/>
                      <a:pt x="1" y="2063902"/>
                    </a:cubicBezTo>
                    <a:lnTo>
                      <a:pt x="1" y="1390678"/>
                    </a:lnTo>
                    <a:lnTo>
                      <a:pt x="0" y="1390678"/>
                    </a:lnTo>
                    <a:lnTo>
                      <a:pt x="0" y="1030958"/>
                    </a:lnTo>
                    <a:cubicBezTo>
                      <a:pt x="0" y="876206"/>
                      <a:pt x="125452" y="750754"/>
                      <a:pt x="280204" y="750754"/>
                    </a:cubicBezTo>
                    <a:close/>
                    <a:moveTo>
                      <a:pt x="744888" y="0"/>
                    </a:moveTo>
                    <a:cubicBezTo>
                      <a:pt x="931180" y="0"/>
                      <a:pt x="1082199" y="151019"/>
                      <a:pt x="1082199" y="337311"/>
                    </a:cubicBezTo>
                    <a:cubicBezTo>
                      <a:pt x="1082199" y="523603"/>
                      <a:pt x="931180" y="674622"/>
                      <a:pt x="744888" y="674622"/>
                    </a:cubicBezTo>
                    <a:cubicBezTo>
                      <a:pt x="558596" y="674622"/>
                      <a:pt x="407577" y="523603"/>
                      <a:pt x="407577" y="337311"/>
                    </a:cubicBezTo>
                    <a:cubicBezTo>
                      <a:pt x="407577" y="151019"/>
                      <a:pt x="558596" y="0"/>
                      <a:pt x="744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47A3D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4"/>
              <p:cNvSpPr txBox="1"/>
              <p:nvPr/>
            </p:nvSpPr>
            <p:spPr>
              <a:xfrm>
                <a:off x="4128299" y="1692623"/>
                <a:ext cx="887892" cy="1570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9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  <a:endParaRPr b="1" i="0" sz="9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Google Shape;242;p4"/>
            <p:cNvGrpSpPr/>
            <p:nvPr/>
          </p:nvGrpSpPr>
          <p:grpSpPr>
            <a:xfrm>
              <a:off x="219047" y="5326306"/>
              <a:ext cx="3740278" cy="868458"/>
              <a:chOff x="803639" y="3497014"/>
              <a:chExt cx="2059721" cy="868246"/>
            </a:xfrm>
          </p:grpSpPr>
          <p:sp>
            <p:nvSpPr>
              <p:cNvPr id="243" name="Google Shape;243;p4"/>
              <p:cNvSpPr txBox="1"/>
              <p:nvPr/>
            </p:nvSpPr>
            <p:spPr>
              <a:xfrm>
                <a:off x="803639" y="3841455"/>
                <a:ext cx="2059721" cy="523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Designed global/local state vector</a:t>
                </a:r>
                <a:endParaRPr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Discussed absolute/relative move direction</a:t>
                </a:r>
                <a:endParaRPr/>
              </a:p>
            </p:txBody>
          </p:sp>
          <p:sp>
            <p:nvSpPr>
              <p:cNvPr id="244" name="Google Shape;244;p4"/>
              <p:cNvSpPr txBox="1"/>
              <p:nvPr/>
            </p:nvSpPr>
            <p:spPr>
              <a:xfrm>
                <a:off x="803639" y="3497014"/>
                <a:ext cx="2059721" cy="3380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Feature Extraction</a:t>
                </a:r>
                <a:endParaRPr b="1" i="0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Google Shape;245;p4"/>
            <p:cNvGrpSpPr/>
            <p:nvPr/>
          </p:nvGrpSpPr>
          <p:grpSpPr>
            <a:xfrm>
              <a:off x="469881" y="3959316"/>
              <a:ext cx="3489444" cy="866871"/>
              <a:chOff x="803331" y="3498062"/>
              <a:chExt cx="2060033" cy="866659"/>
            </a:xfrm>
          </p:grpSpPr>
          <p:sp>
            <p:nvSpPr>
              <p:cNvPr id="246" name="Google Shape;246;p4"/>
              <p:cNvSpPr txBox="1"/>
              <p:nvPr/>
            </p:nvSpPr>
            <p:spPr>
              <a:xfrm>
                <a:off x="803331" y="3842504"/>
                <a:ext cx="2060033" cy="522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Implemented Deep Q-Network</a:t>
                </a:r>
                <a:endParaRPr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(Experience Replay &amp; Fixed Target-Net)</a:t>
                </a:r>
                <a:endParaRPr/>
              </a:p>
            </p:txBody>
          </p:sp>
          <p:sp>
            <p:nvSpPr>
              <p:cNvPr id="247" name="Google Shape;247;p4"/>
              <p:cNvSpPr txBox="1"/>
              <p:nvPr/>
            </p:nvSpPr>
            <p:spPr>
              <a:xfrm>
                <a:off x="803331" y="3498062"/>
                <a:ext cx="2060033" cy="3380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DQN</a:t>
                </a:r>
                <a:endParaRPr b="1" i="0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4"/>
            <p:cNvGrpSpPr/>
            <p:nvPr/>
          </p:nvGrpSpPr>
          <p:grpSpPr>
            <a:xfrm>
              <a:off x="5202380" y="3957729"/>
              <a:ext cx="3489444" cy="868458"/>
              <a:chOff x="803570" y="3496475"/>
              <a:chExt cx="2060033" cy="868246"/>
            </a:xfrm>
          </p:grpSpPr>
          <p:sp>
            <p:nvSpPr>
              <p:cNvPr id="249" name="Google Shape;249;p4"/>
              <p:cNvSpPr txBox="1"/>
              <p:nvPr/>
            </p:nvSpPr>
            <p:spPr>
              <a:xfrm>
                <a:off x="803570" y="3842504"/>
                <a:ext cx="2060033" cy="522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Compared the performance of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the three optimizations for DQN</a:t>
                </a:r>
                <a:endParaRPr/>
              </a:p>
            </p:txBody>
          </p:sp>
          <p:sp>
            <p:nvSpPr>
              <p:cNvPr id="250" name="Google Shape;250;p4"/>
              <p:cNvSpPr txBox="1"/>
              <p:nvPr/>
            </p:nvSpPr>
            <p:spPr>
              <a:xfrm>
                <a:off x="803570" y="3496475"/>
                <a:ext cx="2060033" cy="3380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DQN Optimizations</a:t>
                </a:r>
                <a:endParaRPr b="1" i="0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Google Shape;251;p4"/>
            <p:cNvGrpSpPr/>
            <p:nvPr/>
          </p:nvGrpSpPr>
          <p:grpSpPr>
            <a:xfrm>
              <a:off x="5202380" y="5326306"/>
              <a:ext cx="3740278" cy="868458"/>
              <a:chOff x="803576" y="3497015"/>
              <a:chExt cx="2059721" cy="868246"/>
            </a:xfrm>
          </p:grpSpPr>
          <p:sp>
            <p:nvSpPr>
              <p:cNvPr id="252" name="Google Shape;252;p4"/>
              <p:cNvSpPr txBox="1"/>
              <p:nvPr/>
            </p:nvSpPr>
            <p:spPr>
              <a:xfrm>
                <a:off x="803576" y="3841456"/>
                <a:ext cx="2059721" cy="523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Designed a better reward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policy improving performance</a:t>
                </a:r>
                <a:endParaRPr/>
              </a:p>
            </p:txBody>
          </p:sp>
          <p:sp>
            <p:nvSpPr>
              <p:cNvPr id="253" name="Google Shape;253;p4"/>
              <p:cNvSpPr txBox="1"/>
              <p:nvPr/>
            </p:nvSpPr>
            <p:spPr>
              <a:xfrm>
                <a:off x="803576" y="3497015"/>
                <a:ext cx="2059721" cy="3380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Environment</a:t>
                </a:r>
                <a:endParaRPr b="1" i="0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"/>
          <p:cNvSpPr/>
          <p:nvPr/>
        </p:nvSpPr>
        <p:spPr>
          <a:xfrm>
            <a:off x="5868988" y="4673600"/>
            <a:ext cx="1214437" cy="746125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"/>
          <p:cNvSpPr/>
          <p:nvPr/>
        </p:nvSpPr>
        <p:spPr>
          <a:xfrm>
            <a:off x="7083425" y="2606675"/>
            <a:ext cx="1581150" cy="43973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Eval-Net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"/>
          <p:cNvSpPr/>
          <p:nvPr/>
        </p:nvSpPr>
        <p:spPr>
          <a:xfrm>
            <a:off x="1682750" y="2614613"/>
            <a:ext cx="1685925" cy="43973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Target-Net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"/>
          <p:cNvSpPr/>
          <p:nvPr/>
        </p:nvSpPr>
        <p:spPr>
          <a:xfrm>
            <a:off x="1735138" y="1770063"/>
            <a:ext cx="1582737" cy="43973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Q-Target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"/>
          <p:cNvSpPr/>
          <p:nvPr/>
        </p:nvSpPr>
        <p:spPr>
          <a:xfrm>
            <a:off x="5681663" y="1763713"/>
            <a:ext cx="1582737" cy="43973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Q-Eval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"/>
          <p:cNvSpPr/>
          <p:nvPr/>
        </p:nvSpPr>
        <p:spPr>
          <a:xfrm>
            <a:off x="3781425" y="919163"/>
            <a:ext cx="1581150" cy="43973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5"/>
          <p:cNvCxnSpPr>
            <a:stCxn id="266" idx="3"/>
          </p:cNvCxnSpPr>
          <p:nvPr/>
        </p:nvCxnSpPr>
        <p:spPr>
          <a:xfrm>
            <a:off x="6835775" y="5950744"/>
            <a:ext cx="1074600" cy="371400"/>
          </a:xfrm>
          <a:prstGeom prst="bentConnector3">
            <a:avLst>
              <a:gd fmla="val 98658" name="adj1"/>
            </a:avLst>
          </a:prstGeom>
          <a:noFill/>
          <a:ln cap="flat" cmpd="sng" w="254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67" name="Google Shape;267;p5"/>
          <p:cNvGrpSpPr/>
          <p:nvPr/>
        </p:nvGrpSpPr>
        <p:grpSpPr>
          <a:xfrm>
            <a:off x="6151563" y="5661025"/>
            <a:ext cx="684212" cy="474663"/>
            <a:chOff x="673102" y="1412572"/>
            <a:chExt cx="686578" cy="474337"/>
          </a:xfrm>
        </p:grpSpPr>
        <p:sp>
          <p:nvSpPr>
            <p:cNvPr id="268" name="Google Shape;268;p5"/>
            <p:cNvSpPr/>
            <p:nvPr/>
          </p:nvSpPr>
          <p:spPr>
            <a:xfrm>
              <a:off x="808506" y="1412572"/>
              <a:ext cx="379132" cy="155468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"/>
            <p:cNvSpPr txBox="1"/>
            <p:nvPr/>
          </p:nvSpPr>
          <p:spPr>
            <a:xfrm>
              <a:off x="673102" y="1517275"/>
              <a:ext cx="686578" cy="369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state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9" name="Google Shape;269;p5"/>
          <p:cNvCxnSpPr>
            <a:stCxn id="270" idx="3"/>
          </p:cNvCxnSpPr>
          <p:nvPr/>
        </p:nvCxnSpPr>
        <p:spPr>
          <a:xfrm>
            <a:off x="7424738" y="4294982"/>
            <a:ext cx="787500" cy="2028900"/>
          </a:xfrm>
          <a:prstGeom prst="bentConnector2">
            <a:avLst/>
          </a:prstGeom>
          <a:noFill/>
          <a:ln cap="flat" cmpd="sng" w="254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71" name="Google Shape;271;p5"/>
          <p:cNvGrpSpPr/>
          <p:nvPr/>
        </p:nvGrpSpPr>
        <p:grpSpPr>
          <a:xfrm>
            <a:off x="6288088" y="4110038"/>
            <a:ext cx="1136650" cy="369887"/>
            <a:chOff x="808893" y="1434455"/>
            <a:chExt cx="1136838" cy="369256"/>
          </a:xfrm>
        </p:grpSpPr>
        <p:sp>
          <p:nvSpPr>
            <p:cNvPr id="272" name="Google Shape;272;p5"/>
            <p:cNvSpPr/>
            <p:nvPr/>
          </p:nvSpPr>
          <p:spPr>
            <a:xfrm>
              <a:off x="808893" y="1572331"/>
              <a:ext cx="377887" cy="155310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"/>
            <p:cNvSpPr txBox="1"/>
            <p:nvPr/>
          </p:nvSpPr>
          <p:spPr>
            <a:xfrm>
              <a:off x="1145499" y="1434455"/>
              <a:ext cx="800232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action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3" name="Google Shape;273;p5"/>
          <p:cNvCxnSpPr>
            <a:stCxn id="274" idx="6"/>
          </p:cNvCxnSpPr>
          <p:nvPr/>
        </p:nvCxnSpPr>
        <p:spPr>
          <a:xfrm>
            <a:off x="2716213" y="3495675"/>
            <a:ext cx="2595600" cy="2817900"/>
          </a:xfrm>
          <a:prstGeom prst="bentConnector2">
            <a:avLst/>
          </a:prstGeom>
          <a:noFill/>
          <a:ln cap="flat" cmpd="sng" w="254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75" name="Google Shape;275;p5"/>
          <p:cNvGrpSpPr/>
          <p:nvPr/>
        </p:nvGrpSpPr>
        <p:grpSpPr>
          <a:xfrm>
            <a:off x="1647825" y="3295650"/>
            <a:ext cx="1068388" cy="369888"/>
            <a:chOff x="95678" y="1436452"/>
            <a:chExt cx="1068049" cy="369254"/>
          </a:xfrm>
        </p:grpSpPr>
        <p:sp>
          <p:nvSpPr>
            <p:cNvPr id="274" name="Google Shape;274;p5"/>
            <p:cNvSpPr/>
            <p:nvPr/>
          </p:nvSpPr>
          <p:spPr>
            <a:xfrm>
              <a:off x="786022" y="1558480"/>
              <a:ext cx="377705" cy="155308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"/>
            <p:cNvSpPr txBox="1"/>
            <p:nvPr/>
          </p:nvSpPr>
          <p:spPr>
            <a:xfrm>
              <a:off x="95678" y="1436452"/>
              <a:ext cx="749062" cy="369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state</a:t>
              </a: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’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7" name="Google Shape;277;p5"/>
          <p:cNvCxnSpPr>
            <a:stCxn id="259" idx="0"/>
            <a:endCxn id="272" idx="4"/>
          </p:cNvCxnSpPr>
          <p:nvPr/>
        </p:nvCxnSpPr>
        <p:spPr>
          <a:xfrm rot="-5400000">
            <a:off x="6341656" y="4538150"/>
            <a:ext cx="270000" cy="900"/>
          </a:xfrm>
          <a:prstGeom prst="curvedConnector3">
            <a:avLst>
              <a:gd fmla="val 49977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" name="Google Shape;278;p5"/>
          <p:cNvCxnSpPr>
            <a:stCxn id="268" idx="0"/>
            <a:endCxn id="259" idx="2"/>
          </p:cNvCxnSpPr>
          <p:nvPr/>
        </p:nvCxnSpPr>
        <p:spPr>
          <a:xfrm rot="-5400000">
            <a:off x="6355263" y="5539975"/>
            <a:ext cx="241200" cy="900"/>
          </a:xfrm>
          <a:prstGeom prst="curvedConnector3">
            <a:avLst>
              <a:gd fmla="val 50021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9" name="Google Shape;279;p5"/>
          <p:cNvCxnSpPr>
            <a:stCxn id="272" idx="2"/>
            <a:endCxn id="280" idx="3"/>
          </p:cNvCxnSpPr>
          <p:nvPr/>
        </p:nvCxnSpPr>
        <p:spPr>
          <a:xfrm flipH="1">
            <a:off x="3501988" y="4325937"/>
            <a:ext cx="2786100" cy="3900"/>
          </a:xfrm>
          <a:prstGeom prst="curvedConnector3">
            <a:avLst>
              <a:gd fmla="val 49999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5"/>
          <p:cNvCxnSpPr>
            <a:stCxn id="268" idx="2"/>
            <a:endCxn id="280" idx="2"/>
          </p:cNvCxnSpPr>
          <p:nvPr/>
        </p:nvCxnSpPr>
        <p:spPr>
          <a:xfrm rot="10800000">
            <a:off x="2525700" y="4719712"/>
            <a:ext cx="3760800" cy="1019100"/>
          </a:xfrm>
          <a:prstGeom prst="curvedConnector2">
            <a:avLst/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5"/>
          <p:cNvCxnSpPr>
            <a:stCxn id="280" idx="0"/>
            <a:endCxn id="274" idx="4"/>
          </p:cNvCxnSpPr>
          <p:nvPr/>
        </p:nvCxnSpPr>
        <p:spPr>
          <a:xfrm rot="-5400000">
            <a:off x="2343200" y="3756125"/>
            <a:ext cx="366600" cy="1500"/>
          </a:xfrm>
          <a:prstGeom prst="curvedConnector3">
            <a:avLst>
              <a:gd fmla="val 50015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5"/>
          <p:cNvCxnSpPr>
            <a:stCxn id="268" idx="6"/>
            <a:endCxn id="260" idx="2"/>
          </p:cNvCxnSpPr>
          <p:nvPr/>
        </p:nvCxnSpPr>
        <p:spPr>
          <a:xfrm flipH="1" rot="10800000">
            <a:off x="6664326" y="3046312"/>
            <a:ext cx="1209600" cy="2692500"/>
          </a:xfrm>
          <a:prstGeom prst="curvedConnector2">
            <a:avLst/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5"/>
          <p:cNvCxnSpPr>
            <a:stCxn id="260" idx="0"/>
            <a:endCxn id="263" idx="3"/>
          </p:cNvCxnSpPr>
          <p:nvPr/>
        </p:nvCxnSpPr>
        <p:spPr>
          <a:xfrm flipH="1" rot="5400000">
            <a:off x="7257650" y="1990325"/>
            <a:ext cx="623100" cy="609600"/>
          </a:xfrm>
          <a:prstGeom prst="curvedConnector2">
            <a:avLst/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5" name="Google Shape;285;p5"/>
          <p:cNvCxnSpPr>
            <a:stCxn id="272" idx="0"/>
            <a:endCxn id="263" idx="2"/>
          </p:cNvCxnSpPr>
          <p:nvPr/>
        </p:nvCxnSpPr>
        <p:spPr>
          <a:xfrm flipH="1" rot="5400000">
            <a:off x="5452650" y="3223800"/>
            <a:ext cx="2044800" cy="3900"/>
          </a:xfrm>
          <a:prstGeom prst="curvedConnector3">
            <a:avLst>
              <a:gd fmla="val 49998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" name="Google Shape;286;p5"/>
          <p:cNvCxnSpPr>
            <a:stCxn id="261" idx="0"/>
            <a:endCxn id="262" idx="2"/>
          </p:cNvCxnSpPr>
          <p:nvPr/>
        </p:nvCxnSpPr>
        <p:spPr>
          <a:xfrm rot="-5400000">
            <a:off x="2323813" y="2411813"/>
            <a:ext cx="404700" cy="900"/>
          </a:xfrm>
          <a:prstGeom prst="curvedConnector3">
            <a:avLst>
              <a:gd fmla="val 50014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5"/>
          <p:cNvCxnSpPr>
            <a:stCxn id="274" idx="0"/>
            <a:endCxn id="261" idx="2"/>
          </p:cNvCxnSpPr>
          <p:nvPr/>
        </p:nvCxnSpPr>
        <p:spPr>
          <a:xfrm flipH="1" rot="5400000">
            <a:off x="2344751" y="3235337"/>
            <a:ext cx="363600" cy="1500"/>
          </a:xfrm>
          <a:prstGeom prst="curvedConnector3">
            <a:avLst>
              <a:gd fmla="val 49991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" name="Google Shape;288;p5"/>
          <p:cNvCxnSpPr>
            <a:stCxn id="289" idx="0"/>
            <a:endCxn id="262" idx="1"/>
          </p:cNvCxnSpPr>
          <p:nvPr/>
        </p:nvCxnSpPr>
        <p:spPr>
          <a:xfrm rot="-5400000">
            <a:off x="654500" y="2332375"/>
            <a:ext cx="1423200" cy="738300"/>
          </a:xfrm>
          <a:prstGeom prst="curvedConnector2">
            <a:avLst/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" name="Google Shape;290;p5"/>
          <p:cNvCxnSpPr>
            <a:stCxn id="262" idx="0"/>
            <a:endCxn id="264" idx="2"/>
          </p:cNvCxnSpPr>
          <p:nvPr/>
        </p:nvCxnSpPr>
        <p:spPr>
          <a:xfrm rot="-5400000">
            <a:off x="3343557" y="541713"/>
            <a:ext cx="411300" cy="2045400"/>
          </a:xfrm>
          <a:prstGeom prst="curvedConnector3">
            <a:avLst>
              <a:gd fmla="val 49983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1" name="Google Shape;291;p5"/>
          <p:cNvCxnSpPr>
            <a:stCxn id="263" idx="0"/>
            <a:endCxn id="264" idx="2"/>
          </p:cNvCxnSpPr>
          <p:nvPr/>
        </p:nvCxnSpPr>
        <p:spPr>
          <a:xfrm flipH="1" rot="5400000">
            <a:off x="5320131" y="610813"/>
            <a:ext cx="404700" cy="1901100"/>
          </a:xfrm>
          <a:prstGeom prst="curvedConnector3">
            <a:avLst>
              <a:gd fmla="val 50014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p5"/>
          <p:cNvCxnSpPr>
            <a:stCxn id="289" idx="4"/>
          </p:cNvCxnSpPr>
          <p:nvPr/>
        </p:nvCxnSpPr>
        <p:spPr>
          <a:xfrm flipH="1" rot="-5400000">
            <a:off x="407300" y="4159938"/>
            <a:ext cx="2778000" cy="1598700"/>
          </a:xfrm>
          <a:prstGeom prst="bentConnector3">
            <a:avLst>
              <a:gd fmla="val 83857" name="adj1"/>
            </a:avLst>
          </a:prstGeom>
          <a:noFill/>
          <a:ln cap="flat" cmpd="sng" w="254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93" name="Google Shape;293;p5"/>
          <p:cNvGrpSpPr/>
          <p:nvPr/>
        </p:nvGrpSpPr>
        <p:grpSpPr>
          <a:xfrm>
            <a:off x="-30163" y="3290888"/>
            <a:ext cx="1216026" cy="369887"/>
            <a:chOff x="-52369" y="1436452"/>
            <a:chExt cx="1216096" cy="367672"/>
          </a:xfrm>
        </p:grpSpPr>
        <p:sp>
          <p:nvSpPr>
            <p:cNvPr id="289" name="Google Shape;289;p5"/>
            <p:cNvSpPr/>
            <p:nvPr/>
          </p:nvSpPr>
          <p:spPr>
            <a:xfrm>
              <a:off x="785880" y="1557957"/>
              <a:ext cx="377847" cy="156222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"/>
            <p:cNvSpPr txBox="1"/>
            <p:nvPr/>
          </p:nvSpPr>
          <p:spPr>
            <a:xfrm>
              <a:off x="-52369" y="1436452"/>
              <a:ext cx="890639" cy="367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reward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5"/>
          <p:cNvSpPr/>
          <p:nvPr/>
        </p:nvSpPr>
        <p:spPr>
          <a:xfrm>
            <a:off x="1549400" y="3940175"/>
            <a:ext cx="1952700" cy="779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5"/>
          <p:cNvCxnSpPr>
            <a:stCxn id="280" idx="0"/>
            <a:endCxn id="289" idx="4"/>
          </p:cNvCxnSpPr>
          <p:nvPr/>
        </p:nvCxnSpPr>
        <p:spPr>
          <a:xfrm flipH="1" rot="5400000">
            <a:off x="1576400" y="2990825"/>
            <a:ext cx="369900" cy="1528800"/>
          </a:xfrm>
          <a:prstGeom prst="curvedConnector3">
            <a:avLst>
              <a:gd fmla="val 49998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6" name="Google Shape;296;p5"/>
          <p:cNvSpPr txBox="1"/>
          <p:nvPr>
            <p:ph idx="1" type="body"/>
          </p:nvPr>
        </p:nvSpPr>
        <p:spPr>
          <a:xfrm>
            <a:off x="0" y="127000"/>
            <a:ext cx="9144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Algorithm: Computation Graph</a:t>
            </a:r>
            <a:endParaRPr sz="3200"/>
          </a:p>
        </p:txBody>
      </p:sp>
      <p:grpSp>
        <p:nvGrpSpPr>
          <p:cNvPr id="297" name="Google Shape;297;p5"/>
          <p:cNvGrpSpPr/>
          <p:nvPr/>
        </p:nvGrpSpPr>
        <p:grpSpPr>
          <a:xfrm>
            <a:off x="3368825" y="2470150"/>
            <a:ext cx="3714600" cy="369888"/>
            <a:chOff x="3368825" y="2470150"/>
            <a:chExt cx="3714600" cy="369888"/>
          </a:xfrm>
        </p:grpSpPr>
        <p:cxnSp>
          <p:nvCxnSpPr>
            <p:cNvPr id="298" name="Google Shape;298;p5"/>
            <p:cNvCxnSpPr>
              <a:stCxn id="260" idx="1"/>
              <a:endCxn id="261" idx="3"/>
            </p:cNvCxnSpPr>
            <p:nvPr/>
          </p:nvCxnSpPr>
          <p:spPr>
            <a:xfrm flipH="1">
              <a:off x="3368825" y="2826544"/>
              <a:ext cx="3714600" cy="7800"/>
            </a:xfrm>
            <a:prstGeom prst="curvedConnector3">
              <a:avLst>
                <a:gd fmla="val 50000" name="adj1"/>
              </a:avLst>
            </a:prstGeom>
            <a:noFill/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9" name="Google Shape;299;p5"/>
            <p:cNvSpPr txBox="1"/>
            <p:nvPr/>
          </p:nvSpPr>
          <p:spPr>
            <a:xfrm>
              <a:off x="4800600" y="2470150"/>
              <a:ext cx="879475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assign</a:t>
              </a:r>
              <a:endParaRPr b="1" i="0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0" name="Google Shape;30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15162" y="4287900"/>
            <a:ext cx="6683369" cy="4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750" y="4984650"/>
            <a:ext cx="6693956" cy="4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400" y="5983254"/>
            <a:ext cx="9144000" cy="926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"/>
          <p:cNvSpPr/>
          <p:nvPr/>
        </p:nvSpPr>
        <p:spPr>
          <a:xfrm>
            <a:off x="1549400" y="3940175"/>
            <a:ext cx="1952625" cy="779463"/>
          </a:xfrm>
          <a:prstGeom prst="roundRect">
            <a:avLst>
              <a:gd fmla="val 16667" name="adj"/>
            </a:avLst>
          </a:prstGeom>
          <a:solidFill>
            <a:srgbClr val="05B0D7"/>
          </a:solidFill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"/>
          <p:cNvSpPr txBox="1"/>
          <p:nvPr>
            <p:ph idx="1" type="body"/>
          </p:nvPr>
        </p:nvSpPr>
        <p:spPr>
          <a:xfrm>
            <a:off x="0" y="127000"/>
            <a:ext cx="9144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Algorithm: Environment</a:t>
            </a:r>
            <a:endParaRPr sz="3200"/>
          </a:p>
        </p:txBody>
      </p:sp>
      <p:graphicFrame>
        <p:nvGraphicFramePr>
          <p:cNvPr id="310" name="Google Shape;310;p6"/>
          <p:cNvGraphicFramePr/>
          <p:nvPr/>
        </p:nvGraphicFramePr>
        <p:xfrm>
          <a:off x="3268663" y="125253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{61D267D2-C68A-4D5E-8C5F-81AF5B6DC8CD}</a:tableStyleId>
              </a:tblPr>
              <a:tblGrid>
                <a:gridCol w="1207725"/>
                <a:gridCol w="204347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8F8F8"/>
                          </a:solidFill>
                        </a:rPr>
                        <a:t>FOOD</a:t>
                      </a:r>
                      <a:endParaRPr sz="1800">
                        <a:solidFill>
                          <a:srgbClr val="F8F8F8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8F8F8"/>
                          </a:solidFill>
                        </a:rPr>
                        <a:t>+1.0</a:t>
                      </a:r>
                      <a:endParaRPr sz="1800">
                        <a:solidFill>
                          <a:srgbClr val="F8F8F8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7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8F8F8"/>
                          </a:solidFill>
                        </a:rPr>
                        <a:t>DEAD</a:t>
                      </a:r>
                      <a:endParaRPr sz="1800">
                        <a:solidFill>
                          <a:srgbClr val="F8F8F8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8F8F8"/>
                          </a:solidFill>
                        </a:rPr>
                        <a:t>-0.5 (game over)</a:t>
                      </a:r>
                      <a:endParaRPr sz="1800">
                        <a:solidFill>
                          <a:srgbClr val="F8F8F8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8F8F8"/>
                          </a:solidFill>
                        </a:rPr>
                        <a:t>ELSE</a:t>
                      </a:r>
                      <a:endParaRPr sz="1800">
                        <a:solidFill>
                          <a:srgbClr val="F8F8F8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8F8F8"/>
                          </a:solidFill>
                        </a:rPr>
                        <a:t>-0.005</a:t>
                      </a:r>
                      <a:endParaRPr sz="1800">
                        <a:solidFill>
                          <a:srgbClr val="F8F8F8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cxnSp>
        <p:nvCxnSpPr>
          <p:cNvPr id="311" name="Google Shape;311;p6"/>
          <p:cNvCxnSpPr/>
          <p:nvPr/>
        </p:nvCxnSpPr>
        <p:spPr>
          <a:xfrm flipH="1" rot="10800000">
            <a:off x="996950" y="1252538"/>
            <a:ext cx="2271713" cy="216058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2" name="Google Shape;312;p6"/>
          <p:cNvCxnSpPr/>
          <p:nvPr/>
        </p:nvCxnSpPr>
        <p:spPr>
          <a:xfrm flipH="1" rot="10800000">
            <a:off x="996950" y="2354263"/>
            <a:ext cx="2271713" cy="1058862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3" name="Google Shape;313;p6"/>
          <p:cNvCxnSpPr>
            <a:stCxn id="314" idx="3"/>
          </p:cNvCxnSpPr>
          <p:nvPr/>
        </p:nvCxnSpPr>
        <p:spPr>
          <a:xfrm>
            <a:off x="6835775" y="5950744"/>
            <a:ext cx="1074600" cy="371400"/>
          </a:xfrm>
          <a:prstGeom prst="bentConnector3">
            <a:avLst>
              <a:gd fmla="val 98658" name="adj1"/>
            </a:avLst>
          </a:prstGeom>
          <a:noFill/>
          <a:ln cap="flat" cmpd="sng" w="254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6151563" y="5661025"/>
            <a:ext cx="684212" cy="474663"/>
            <a:chOff x="673102" y="1412572"/>
            <a:chExt cx="686578" cy="474337"/>
          </a:xfrm>
        </p:grpSpPr>
        <p:sp>
          <p:nvSpPr>
            <p:cNvPr id="316" name="Google Shape;316;p6"/>
            <p:cNvSpPr/>
            <p:nvPr/>
          </p:nvSpPr>
          <p:spPr>
            <a:xfrm>
              <a:off x="808506" y="1412572"/>
              <a:ext cx="379132" cy="155468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"/>
            <p:cNvSpPr txBox="1"/>
            <p:nvPr/>
          </p:nvSpPr>
          <p:spPr>
            <a:xfrm>
              <a:off x="673102" y="1517275"/>
              <a:ext cx="686578" cy="369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state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" name="Google Shape;317;p6"/>
          <p:cNvSpPr/>
          <p:nvPr/>
        </p:nvSpPr>
        <p:spPr>
          <a:xfrm>
            <a:off x="5869051" y="4673538"/>
            <a:ext cx="1214400" cy="74602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6"/>
          <p:cNvCxnSpPr>
            <a:stCxn id="319" idx="3"/>
          </p:cNvCxnSpPr>
          <p:nvPr/>
        </p:nvCxnSpPr>
        <p:spPr>
          <a:xfrm>
            <a:off x="7424738" y="4294982"/>
            <a:ext cx="787500" cy="2028900"/>
          </a:xfrm>
          <a:prstGeom prst="bentConnector2">
            <a:avLst/>
          </a:prstGeom>
          <a:noFill/>
          <a:ln cap="flat" cmpd="sng" w="254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320" name="Google Shape;320;p6"/>
          <p:cNvGrpSpPr/>
          <p:nvPr/>
        </p:nvGrpSpPr>
        <p:grpSpPr>
          <a:xfrm>
            <a:off x="6288088" y="4110038"/>
            <a:ext cx="1136650" cy="369887"/>
            <a:chOff x="808893" y="1434455"/>
            <a:chExt cx="1136838" cy="369256"/>
          </a:xfrm>
        </p:grpSpPr>
        <p:sp>
          <p:nvSpPr>
            <p:cNvPr id="321" name="Google Shape;321;p6"/>
            <p:cNvSpPr/>
            <p:nvPr/>
          </p:nvSpPr>
          <p:spPr>
            <a:xfrm>
              <a:off x="808893" y="1572331"/>
              <a:ext cx="377887" cy="155310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"/>
            <p:cNvSpPr txBox="1"/>
            <p:nvPr/>
          </p:nvSpPr>
          <p:spPr>
            <a:xfrm>
              <a:off x="1145499" y="1434455"/>
              <a:ext cx="800232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action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2" name="Google Shape;322;p6"/>
          <p:cNvCxnSpPr>
            <a:stCxn id="323" idx="6"/>
          </p:cNvCxnSpPr>
          <p:nvPr/>
        </p:nvCxnSpPr>
        <p:spPr>
          <a:xfrm>
            <a:off x="2716213" y="3495675"/>
            <a:ext cx="2595600" cy="2817900"/>
          </a:xfrm>
          <a:prstGeom prst="bentConnector2">
            <a:avLst/>
          </a:prstGeom>
          <a:noFill/>
          <a:ln cap="flat" cmpd="sng" w="254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324" name="Google Shape;324;p6"/>
          <p:cNvGrpSpPr/>
          <p:nvPr/>
        </p:nvGrpSpPr>
        <p:grpSpPr>
          <a:xfrm>
            <a:off x="1647825" y="3295650"/>
            <a:ext cx="1068388" cy="369888"/>
            <a:chOff x="95678" y="1436452"/>
            <a:chExt cx="1068049" cy="369254"/>
          </a:xfrm>
        </p:grpSpPr>
        <p:sp>
          <p:nvSpPr>
            <p:cNvPr id="323" name="Google Shape;323;p6"/>
            <p:cNvSpPr/>
            <p:nvPr/>
          </p:nvSpPr>
          <p:spPr>
            <a:xfrm>
              <a:off x="786022" y="1558480"/>
              <a:ext cx="377705" cy="155308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"/>
            <p:cNvSpPr txBox="1"/>
            <p:nvPr/>
          </p:nvSpPr>
          <p:spPr>
            <a:xfrm>
              <a:off x="95678" y="1436452"/>
              <a:ext cx="749062" cy="369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state</a:t>
              </a: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’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6" name="Google Shape;326;p6"/>
          <p:cNvCxnSpPr>
            <a:stCxn id="317" idx="0"/>
            <a:endCxn id="321" idx="4"/>
          </p:cNvCxnSpPr>
          <p:nvPr/>
        </p:nvCxnSpPr>
        <p:spPr>
          <a:xfrm rot="-5400000">
            <a:off x="6341701" y="4538388"/>
            <a:ext cx="269700" cy="600"/>
          </a:xfrm>
          <a:prstGeom prst="curvedConnector3">
            <a:avLst>
              <a:gd fmla="val 49977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7" name="Google Shape;327;p6"/>
          <p:cNvCxnSpPr>
            <a:stCxn id="316" idx="0"/>
            <a:endCxn id="317" idx="2"/>
          </p:cNvCxnSpPr>
          <p:nvPr/>
        </p:nvCxnSpPr>
        <p:spPr>
          <a:xfrm rot="-5400000">
            <a:off x="6355113" y="5539825"/>
            <a:ext cx="241500" cy="900"/>
          </a:xfrm>
          <a:prstGeom prst="curvedConnector3">
            <a:avLst>
              <a:gd fmla="val 50021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8" name="Google Shape;328;p6"/>
          <p:cNvCxnSpPr>
            <a:stCxn id="321" idx="2"/>
          </p:cNvCxnSpPr>
          <p:nvPr/>
        </p:nvCxnSpPr>
        <p:spPr>
          <a:xfrm flipH="1">
            <a:off x="3501988" y="4325937"/>
            <a:ext cx="2786100" cy="3300"/>
          </a:xfrm>
          <a:prstGeom prst="curvedConnector3">
            <a:avLst>
              <a:gd fmla="val 49999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9" name="Google Shape;329;p6"/>
          <p:cNvCxnSpPr>
            <a:stCxn id="316" idx="2"/>
          </p:cNvCxnSpPr>
          <p:nvPr/>
        </p:nvCxnSpPr>
        <p:spPr>
          <a:xfrm rot="10800000">
            <a:off x="2525700" y="4719712"/>
            <a:ext cx="3760800" cy="1019100"/>
          </a:xfrm>
          <a:prstGeom prst="curvedConnector2">
            <a:avLst/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0" name="Google Shape;330;p6"/>
          <p:cNvCxnSpPr>
            <a:endCxn id="323" idx="4"/>
          </p:cNvCxnSpPr>
          <p:nvPr/>
        </p:nvCxnSpPr>
        <p:spPr>
          <a:xfrm rot="-5400000">
            <a:off x="2343251" y="3756012"/>
            <a:ext cx="366600" cy="1500"/>
          </a:xfrm>
          <a:prstGeom prst="curvedConnector3">
            <a:avLst>
              <a:gd fmla="val 49985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1" name="Google Shape;331;p6"/>
          <p:cNvCxnSpPr>
            <a:stCxn id="332" idx="4"/>
          </p:cNvCxnSpPr>
          <p:nvPr/>
        </p:nvCxnSpPr>
        <p:spPr>
          <a:xfrm flipH="1" rot="-5400000">
            <a:off x="407300" y="4159938"/>
            <a:ext cx="2778000" cy="1598700"/>
          </a:xfrm>
          <a:prstGeom prst="bentConnector3">
            <a:avLst>
              <a:gd fmla="val 83857" name="adj1"/>
            </a:avLst>
          </a:prstGeom>
          <a:noFill/>
          <a:ln cap="flat" cmpd="sng" w="254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333" name="Google Shape;333;p6"/>
          <p:cNvGrpSpPr/>
          <p:nvPr/>
        </p:nvGrpSpPr>
        <p:grpSpPr>
          <a:xfrm>
            <a:off x="-30163" y="3290888"/>
            <a:ext cx="1216026" cy="369887"/>
            <a:chOff x="-52369" y="1436452"/>
            <a:chExt cx="1216096" cy="367672"/>
          </a:xfrm>
        </p:grpSpPr>
        <p:sp>
          <p:nvSpPr>
            <p:cNvPr id="332" name="Google Shape;332;p6"/>
            <p:cNvSpPr/>
            <p:nvPr/>
          </p:nvSpPr>
          <p:spPr>
            <a:xfrm>
              <a:off x="785880" y="1557957"/>
              <a:ext cx="377847" cy="156222"/>
            </a:xfrm>
            <a:prstGeom prst="ellipse">
              <a:avLst/>
            </a:prstGeom>
            <a:noFill/>
            <a:ln cap="flat" cmpd="sng" w="25400">
              <a:solidFill>
                <a:srgbClr val="05B0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"/>
            <p:cNvSpPr txBox="1"/>
            <p:nvPr/>
          </p:nvSpPr>
          <p:spPr>
            <a:xfrm>
              <a:off x="-52369" y="1436452"/>
              <a:ext cx="890639" cy="367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reward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5" name="Google Shape;335;p6"/>
          <p:cNvCxnSpPr>
            <a:stCxn id="308" idx="0"/>
            <a:endCxn id="332" idx="4"/>
          </p:cNvCxnSpPr>
          <p:nvPr/>
        </p:nvCxnSpPr>
        <p:spPr>
          <a:xfrm flipH="1" rot="5400000">
            <a:off x="1576362" y="2990825"/>
            <a:ext cx="369900" cy="1528800"/>
          </a:xfrm>
          <a:prstGeom prst="curvedConnector3">
            <a:avLst>
              <a:gd fmla="val 50004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36" name="Google Shape;3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15162" y="4287900"/>
            <a:ext cx="6683369" cy="4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750" y="4984650"/>
            <a:ext cx="6693956" cy="4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400" y="5983254"/>
            <a:ext cx="9144000" cy="926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"/>
          <p:cNvSpPr/>
          <p:nvPr/>
        </p:nvSpPr>
        <p:spPr>
          <a:xfrm>
            <a:off x="5868988" y="4673600"/>
            <a:ext cx="1214437" cy="746125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7"/>
          <p:cNvSpPr/>
          <p:nvPr/>
        </p:nvSpPr>
        <p:spPr>
          <a:xfrm>
            <a:off x="7083425" y="2606675"/>
            <a:ext cx="1581150" cy="43973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Eval-Net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7"/>
          <p:cNvSpPr/>
          <p:nvPr/>
        </p:nvSpPr>
        <p:spPr>
          <a:xfrm>
            <a:off x="1682750" y="2614613"/>
            <a:ext cx="1685925" cy="43973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Target-Net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7"/>
          <p:cNvSpPr/>
          <p:nvPr/>
        </p:nvSpPr>
        <p:spPr>
          <a:xfrm>
            <a:off x="1735138" y="1770063"/>
            <a:ext cx="1582737" cy="43973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Q-Target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7"/>
          <p:cNvSpPr/>
          <p:nvPr/>
        </p:nvSpPr>
        <p:spPr>
          <a:xfrm>
            <a:off x="5681663" y="1763713"/>
            <a:ext cx="1582737" cy="43973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Q-Eval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7"/>
          <p:cNvSpPr/>
          <p:nvPr/>
        </p:nvSpPr>
        <p:spPr>
          <a:xfrm>
            <a:off x="3781425" y="919163"/>
            <a:ext cx="1581150" cy="43973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7"/>
          <p:cNvCxnSpPr>
            <a:stCxn id="351" idx="3"/>
          </p:cNvCxnSpPr>
          <p:nvPr/>
        </p:nvCxnSpPr>
        <p:spPr>
          <a:xfrm>
            <a:off x="6835775" y="5950744"/>
            <a:ext cx="1074600" cy="371400"/>
          </a:xfrm>
          <a:prstGeom prst="bentConnector3">
            <a:avLst>
              <a:gd fmla="val 98657" name="adj1"/>
            </a:avLst>
          </a:prstGeom>
          <a:noFill/>
          <a:ln cap="flat" cmpd="sng" w="254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352" name="Google Shape;352;p7"/>
          <p:cNvGrpSpPr/>
          <p:nvPr/>
        </p:nvGrpSpPr>
        <p:grpSpPr>
          <a:xfrm>
            <a:off x="6151563" y="5661025"/>
            <a:ext cx="684212" cy="474663"/>
            <a:chOff x="673102" y="1412572"/>
            <a:chExt cx="686578" cy="474337"/>
          </a:xfrm>
        </p:grpSpPr>
        <p:sp>
          <p:nvSpPr>
            <p:cNvPr id="353" name="Google Shape;353;p7"/>
            <p:cNvSpPr/>
            <p:nvPr/>
          </p:nvSpPr>
          <p:spPr>
            <a:xfrm>
              <a:off x="808506" y="1412572"/>
              <a:ext cx="379132" cy="155468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"/>
            <p:cNvSpPr txBox="1"/>
            <p:nvPr/>
          </p:nvSpPr>
          <p:spPr>
            <a:xfrm>
              <a:off x="673102" y="1517275"/>
              <a:ext cx="686578" cy="369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state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4" name="Google Shape;354;p7"/>
          <p:cNvCxnSpPr>
            <a:stCxn id="355" idx="3"/>
          </p:cNvCxnSpPr>
          <p:nvPr/>
        </p:nvCxnSpPr>
        <p:spPr>
          <a:xfrm>
            <a:off x="7424738" y="4294982"/>
            <a:ext cx="787500" cy="2028900"/>
          </a:xfrm>
          <a:prstGeom prst="bentConnector2">
            <a:avLst/>
          </a:prstGeom>
          <a:noFill/>
          <a:ln cap="flat" cmpd="sng" w="254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356" name="Google Shape;356;p7"/>
          <p:cNvGrpSpPr/>
          <p:nvPr/>
        </p:nvGrpSpPr>
        <p:grpSpPr>
          <a:xfrm>
            <a:off x="6288088" y="4110038"/>
            <a:ext cx="1136650" cy="369887"/>
            <a:chOff x="808893" y="1434455"/>
            <a:chExt cx="1136838" cy="369256"/>
          </a:xfrm>
        </p:grpSpPr>
        <p:sp>
          <p:nvSpPr>
            <p:cNvPr id="357" name="Google Shape;357;p7"/>
            <p:cNvSpPr/>
            <p:nvPr/>
          </p:nvSpPr>
          <p:spPr>
            <a:xfrm>
              <a:off x="808893" y="1572331"/>
              <a:ext cx="377887" cy="155310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"/>
            <p:cNvSpPr txBox="1"/>
            <p:nvPr/>
          </p:nvSpPr>
          <p:spPr>
            <a:xfrm>
              <a:off x="1145499" y="1434455"/>
              <a:ext cx="800232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action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8" name="Google Shape;358;p7"/>
          <p:cNvCxnSpPr>
            <a:stCxn id="359" idx="6"/>
          </p:cNvCxnSpPr>
          <p:nvPr/>
        </p:nvCxnSpPr>
        <p:spPr>
          <a:xfrm>
            <a:off x="2716213" y="3495675"/>
            <a:ext cx="2595600" cy="2817900"/>
          </a:xfrm>
          <a:prstGeom prst="bentConnector2">
            <a:avLst/>
          </a:prstGeom>
          <a:noFill/>
          <a:ln cap="flat" cmpd="sng" w="254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360" name="Google Shape;360;p7"/>
          <p:cNvGrpSpPr/>
          <p:nvPr/>
        </p:nvGrpSpPr>
        <p:grpSpPr>
          <a:xfrm>
            <a:off x="1647825" y="3295650"/>
            <a:ext cx="1068388" cy="369888"/>
            <a:chOff x="95678" y="1436452"/>
            <a:chExt cx="1068049" cy="369254"/>
          </a:xfrm>
        </p:grpSpPr>
        <p:sp>
          <p:nvSpPr>
            <p:cNvPr id="359" name="Google Shape;359;p7"/>
            <p:cNvSpPr/>
            <p:nvPr/>
          </p:nvSpPr>
          <p:spPr>
            <a:xfrm>
              <a:off x="786022" y="1558480"/>
              <a:ext cx="377705" cy="155308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"/>
            <p:cNvSpPr txBox="1"/>
            <p:nvPr/>
          </p:nvSpPr>
          <p:spPr>
            <a:xfrm>
              <a:off x="95678" y="1436452"/>
              <a:ext cx="749062" cy="369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state</a:t>
              </a: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’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2" name="Google Shape;362;p7"/>
          <p:cNvCxnSpPr>
            <a:stCxn id="344" idx="0"/>
            <a:endCxn id="357" idx="4"/>
          </p:cNvCxnSpPr>
          <p:nvPr/>
        </p:nvCxnSpPr>
        <p:spPr>
          <a:xfrm rot="-5400000">
            <a:off x="6341656" y="4538150"/>
            <a:ext cx="270000" cy="900"/>
          </a:xfrm>
          <a:prstGeom prst="curvedConnector3">
            <a:avLst>
              <a:gd fmla="val 49977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3" name="Google Shape;363;p7"/>
          <p:cNvCxnSpPr>
            <a:stCxn id="353" idx="0"/>
            <a:endCxn id="344" idx="2"/>
          </p:cNvCxnSpPr>
          <p:nvPr/>
        </p:nvCxnSpPr>
        <p:spPr>
          <a:xfrm rot="-5400000">
            <a:off x="6355263" y="5539975"/>
            <a:ext cx="241200" cy="900"/>
          </a:xfrm>
          <a:prstGeom prst="curvedConnector3">
            <a:avLst>
              <a:gd fmla="val 50021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4" name="Google Shape;364;p7"/>
          <p:cNvCxnSpPr>
            <a:stCxn id="357" idx="2"/>
            <a:endCxn id="365" idx="3"/>
          </p:cNvCxnSpPr>
          <p:nvPr/>
        </p:nvCxnSpPr>
        <p:spPr>
          <a:xfrm flipH="1">
            <a:off x="3501988" y="4325937"/>
            <a:ext cx="2786100" cy="3900"/>
          </a:xfrm>
          <a:prstGeom prst="curvedConnector3">
            <a:avLst>
              <a:gd fmla="val 49999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6" name="Google Shape;366;p7"/>
          <p:cNvCxnSpPr>
            <a:stCxn id="353" idx="2"/>
            <a:endCxn id="365" idx="2"/>
          </p:cNvCxnSpPr>
          <p:nvPr/>
        </p:nvCxnSpPr>
        <p:spPr>
          <a:xfrm rot="10800000">
            <a:off x="2525700" y="4719712"/>
            <a:ext cx="3760800" cy="1019100"/>
          </a:xfrm>
          <a:prstGeom prst="curvedConnector2">
            <a:avLst/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7" name="Google Shape;367;p7"/>
          <p:cNvCxnSpPr>
            <a:stCxn id="365" idx="0"/>
            <a:endCxn id="359" idx="4"/>
          </p:cNvCxnSpPr>
          <p:nvPr/>
        </p:nvCxnSpPr>
        <p:spPr>
          <a:xfrm rot="-5400000">
            <a:off x="2343162" y="3756125"/>
            <a:ext cx="366600" cy="1500"/>
          </a:xfrm>
          <a:prstGeom prst="curvedConnector3">
            <a:avLst>
              <a:gd fmla="val 50015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8" name="Google Shape;368;p7"/>
          <p:cNvCxnSpPr>
            <a:stCxn id="353" idx="6"/>
            <a:endCxn id="345" idx="2"/>
          </p:cNvCxnSpPr>
          <p:nvPr/>
        </p:nvCxnSpPr>
        <p:spPr>
          <a:xfrm flipH="1" rot="10800000">
            <a:off x="6664326" y="3046312"/>
            <a:ext cx="1209600" cy="2692500"/>
          </a:xfrm>
          <a:prstGeom prst="curvedConnector2">
            <a:avLst/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9" name="Google Shape;369;p7"/>
          <p:cNvCxnSpPr>
            <a:stCxn id="345" idx="0"/>
            <a:endCxn id="348" idx="3"/>
          </p:cNvCxnSpPr>
          <p:nvPr/>
        </p:nvCxnSpPr>
        <p:spPr>
          <a:xfrm flipH="1" rot="5400000">
            <a:off x="7257650" y="1990325"/>
            <a:ext cx="623100" cy="609600"/>
          </a:xfrm>
          <a:prstGeom prst="curvedConnector2">
            <a:avLst/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0" name="Google Shape;370;p7"/>
          <p:cNvCxnSpPr>
            <a:stCxn id="357" idx="0"/>
            <a:endCxn id="348" idx="2"/>
          </p:cNvCxnSpPr>
          <p:nvPr/>
        </p:nvCxnSpPr>
        <p:spPr>
          <a:xfrm flipH="1" rot="5400000">
            <a:off x="5452650" y="3223800"/>
            <a:ext cx="2044800" cy="3900"/>
          </a:xfrm>
          <a:prstGeom prst="curvedConnector3">
            <a:avLst>
              <a:gd fmla="val 49998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1" name="Google Shape;371;p7"/>
          <p:cNvCxnSpPr>
            <a:stCxn id="346" idx="0"/>
            <a:endCxn id="347" idx="2"/>
          </p:cNvCxnSpPr>
          <p:nvPr/>
        </p:nvCxnSpPr>
        <p:spPr>
          <a:xfrm rot="-5400000">
            <a:off x="2323813" y="2411813"/>
            <a:ext cx="404700" cy="900"/>
          </a:xfrm>
          <a:prstGeom prst="curvedConnector3">
            <a:avLst>
              <a:gd fmla="val 50014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2" name="Google Shape;372;p7"/>
          <p:cNvCxnSpPr>
            <a:stCxn id="359" idx="0"/>
            <a:endCxn id="346" idx="2"/>
          </p:cNvCxnSpPr>
          <p:nvPr/>
        </p:nvCxnSpPr>
        <p:spPr>
          <a:xfrm flipH="1" rot="5400000">
            <a:off x="2344751" y="3235337"/>
            <a:ext cx="363600" cy="1500"/>
          </a:xfrm>
          <a:prstGeom prst="curvedConnector3">
            <a:avLst>
              <a:gd fmla="val 49991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3" name="Google Shape;373;p7"/>
          <p:cNvCxnSpPr>
            <a:stCxn id="374" idx="0"/>
            <a:endCxn id="347" idx="1"/>
          </p:cNvCxnSpPr>
          <p:nvPr/>
        </p:nvCxnSpPr>
        <p:spPr>
          <a:xfrm rot="-5400000">
            <a:off x="654500" y="2332375"/>
            <a:ext cx="1423200" cy="738300"/>
          </a:xfrm>
          <a:prstGeom prst="curvedConnector2">
            <a:avLst/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5" name="Google Shape;375;p7"/>
          <p:cNvCxnSpPr>
            <a:stCxn id="347" idx="0"/>
            <a:endCxn id="349" idx="2"/>
          </p:cNvCxnSpPr>
          <p:nvPr/>
        </p:nvCxnSpPr>
        <p:spPr>
          <a:xfrm rot="-5400000">
            <a:off x="3343557" y="541713"/>
            <a:ext cx="411300" cy="2045400"/>
          </a:xfrm>
          <a:prstGeom prst="curvedConnector3">
            <a:avLst>
              <a:gd fmla="val 49983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6" name="Google Shape;376;p7"/>
          <p:cNvCxnSpPr>
            <a:stCxn id="348" idx="0"/>
            <a:endCxn id="349" idx="2"/>
          </p:cNvCxnSpPr>
          <p:nvPr/>
        </p:nvCxnSpPr>
        <p:spPr>
          <a:xfrm flipH="1" rot="5400000">
            <a:off x="5320131" y="610813"/>
            <a:ext cx="404700" cy="1901100"/>
          </a:xfrm>
          <a:prstGeom prst="curvedConnector3">
            <a:avLst>
              <a:gd fmla="val 50014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7" name="Google Shape;377;p7"/>
          <p:cNvCxnSpPr>
            <a:stCxn id="374" idx="4"/>
          </p:cNvCxnSpPr>
          <p:nvPr/>
        </p:nvCxnSpPr>
        <p:spPr>
          <a:xfrm flipH="1" rot="-5400000">
            <a:off x="407300" y="4159938"/>
            <a:ext cx="2778000" cy="1598700"/>
          </a:xfrm>
          <a:prstGeom prst="bentConnector3">
            <a:avLst>
              <a:gd fmla="val 83857" name="adj1"/>
            </a:avLst>
          </a:prstGeom>
          <a:noFill/>
          <a:ln cap="flat" cmpd="sng" w="254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378" name="Google Shape;378;p7"/>
          <p:cNvGrpSpPr/>
          <p:nvPr/>
        </p:nvGrpSpPr>
        <p:grpSpPr>
          <a:xfrm>
            <a:off x="-30163" y="3290888"/>
            <a:ext cx="1216026" cy="369887"/>
            <a:chOff x="-52369" y="1436452"/>
            <a:chExt cx="1216096" cy="367672"/>
          </a:xfrm>
        </p:grpSpPr>
        <p:sp>
          <p:nvSpPr>
            <p:cNvPr id="374" name="Google Shape;374;p7"/>
            <p:cNvSpPr/>
            <p:nvPr/>
          </p:nvSpPr>
          <p:spPr>
            <a:xfrm>
              <a:off x="785880" y="1557957"/>
              <a:ext cx="377847" cy="156222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"/>
            <p:cNvSpPr txBox="1"/>
            <p:nvPr/>
          </p:nvSpPr>
          <p:spPr>
            <a:xfrm>
              <a:off x="-52369" y="1436452"/>
              <a:ext cx="890639" cy="367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reward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7"/>
          <p:cNvSpPr/>
          <p:nvPr/>
        </p:nvSpPr>
        <p:spPr>
          <a:xfrm>
            <a:off x="1549400" y="3940175"/>
            <a:ext cx="1952625" cy="77946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7"/>
          <p:cNvCxnSpPr>
            <a:stCxn id="365" idx="0"/>
            <a:endCxn id="374" idx="4"/>
          </p:cNvCxnSpPr>
          <p:nvPr/>
        </p:nvCxnSpPr>
        <p:spPr>
          <a:xfrm flipH="1" rot="5400000">
            <a:off x="1576362" y="2990825"/>
            <a:ext cx="369900" cy="1528800"/>
          </a:xfrm>
          <a:prstGeom prst="curvedConnector3">
            <a:avLst>
              <a:gd fmla="val 49998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1" name="Google Shape;381;p7"/>
          <p:cNvSpPr txBox="1"/>
          <p:nvPr>
            <p:ph idx="1" type="body"/>
          </p:nvPr>
        </p:nvSpPr>
        <p:spPr>
          <a:xfrm>
            <a:off x="0" y="127000"/>
            <a:ext cx="9144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Algorithm: Computation Graph</a:t>
            </a:r>
            <a:endParaRPr sz="3200"/>
          </a:p>
        </p:txBody>
      </p:sp>
      <p:grpSp>
        <p:nvGrpSpPr>
          <p:cNvPr id="382" name="Google Shape;382;p7"/>
          <p:cNvGrpSpPr/>
          <p:nvPr/>
        </p:nvGrpSpPr>
        <p:grpSpPr>
          <a:xfrm>
            <a:off x="3368825" y="2470150"/>
            <a:ext cx="3714600" cy="369888"/>
            <a:chOff x="3368825" y="2470150"/>
            <a:chExt cx="3714600" cy="369888"/>
          </a:xfrm>
        </p:grpSpPr>
        <p:cxnSp>
          <p:nvCxnSpPr>
            <p:cNvPr id="383" name="Google Shape;383;p7"/>
            <p:cNvCxnSpPr>
              <a:stCxn id="345" idx="1"/>
              <a:endCxn id="346" idx="3"/>
            </p:cNvCxnSpPr>
            <p:nvPr/>
          </p:nvCxnSpPr>
          <p:spPr>
            <a:xfrm flipH="1">
              <a:off x="3368825" y="2826544"/>
              <a:ext cx="3714600" cy="7800"/>
            </a:xfrm>
            <a:prstGeom prst="curvedConnector3">
              <a:avLst>
                <a:gd fmla="val 50000" name="adj1"/>
              </a:avLst>
            </a:prstGeom>
            <a:noFill/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84" name="Google Shape;384;p7"/>
            <p:cNvSpPr txBox="1"/>
            <p:nvPr/>
          </p:nvSpPr>
          <p:spPr>
            <a:xfrm>
              <a:off x="4800600" y="2470150"/>
              <a:ext cx="879475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assign</a:t>
              </a:r>
              <a:endParaRPr b="1" i="0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5" name="Google Shape;38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15162" y="4287900"/>
            <a:ext cx="6683369" cy="4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750" y="4984650"/>
            <a:ext cx="6693956" cy="4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400" y="5983254"/>
            <a:ext cx="9144000" cy="926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/>
          <p:nvPr/>
        </p:nvSpPr>
        <p:spPr>
          <a:xfrm>
            <a:off x="7083425" y="2606675"/>
            <a:ext cx="1581150" cy="43973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Eval-Net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8"/>
          <p:cNvSpPr/>
          <p:nvPr/>
        </p:nvSpPr>
        <p:spPr>
          <a:xfrm>
            <a:off x="1682750" y="2614613"/>
            <a:ext cx="1685925" cy="43973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Target-Net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8"/>
          <p:cNvSpPr txBox="1"/>
          <p:nvPr>
            <p:ph idx="1" type="body"/>
          </p:nvPr>
        </p:nvSpPr>
        <p:spPr>
          <a:xfrm>
            <a:off x="0" y="127000"/>
            <a:ext cx="9144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Algorithm: Network &amp; State Vector</a:t>
            </a:r>
            <a:endParaRPr sz="3200"/>
          </a:p>
        </p:txBody>
      </p:sp>
      <p:grpSp>
        <p:nvGrpSpPr>
          <p:cNvPr id="396" name="Google Shape;396;p8"/>
          <p:cNvGrpSpPr/>
          <p:nvPr/>
        </p:nvGrpSpPr>
        <p:grpSpPr>
          <a:xfrm>
            <a:off x="3368825" y="2470150"/>
            <a:ext cx="3714600" cy="369888"/>
            <a:chOff x="3368825" y="2470150"/>
            <a:chExt cx="3714600" cy="369888"/>
          </a:xfrm>
        </p:grpSpPr>
        <p:cxnSp>
          <p:nvCxnSpPr>
            <p:cNvPr id="397" name="Google Shape;397;p8"/>
            <p:cNvCxnSpPr>
              <a:stCxn id="393" idx="1"/>
              <a:endCxn id="394" idx="3"/>
            </p:cNvCxnSpPr>
            <p:nvPr/>
          </p:nvCxnSpPr>
          <p:spPr>
            <a:xfrm flipH="1">
              <a:off x="3368825" y="2826544"/>
              <a:ext cx="3714600" cy="7800"/>
            </a:xfrm>
            <a:prstGeom prst="curvedConnector3">
              <a:avLst>
                <a:gd fmla="val 50000" name="adj1"/>
              </a:avLst>
            </a:prstGeom>
            <a:noFill/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98" name="Google Shape;398;p8"/>
            <p:cNvSpPr txBox="1"/>
            <p:nvPr/>
          </p:nvSpPr>
          <p:spPr>
            <a:xfrm>
              <a:off x="4800600" y="2470150"/>
              <a:ext cx="879475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assign</a:t>
              </a:r>
              <a:endParaRPr b="1" i="0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9"/>
          <p:cNvSpPr/>
          <p:nvPr/>
        </p:nvSpPr>
        <p:spPr>
          <a:xfrm>
            <a:off x="552450" y="3937000"/>
            <a:ext cx="1490663" cy="43973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Target-Net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9"/>
          <p:cNvSpPr txBox="1"/>
          <p:nvPr>
            <p:ph idx="1" type="body"/>
          </p:nvPr>
        </p:nvSpPr>
        <p:spPr>
          <a:xfrm>
            <a:off x="0" y="127000"/>
            <a:ext cx="9144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Algorithm: Network &amp; State Vector</a:t>
            </a:r>
            <a:endParaRPr sz="3200"/>
          </a:p>
        </p:txBody>
      </p:sp>
      <p:grpSp>
        <p:nvGrpSpPr>
          <p:cNvPr id="406" name="Google Shape;406;p9"/>
          <p:cNvGrpSpPr/>
          <p:nvPr/>
        </p:nvGrpSpPr>
        <p:grpSpPr>
          <a:xfrm>
            <a:off x="4202113" y="6016625"/>
            <a:ext cx="1471612" cy="503238"/>
            <a:chOff x="266330" y="1412927"/>
            <a:chExt cx="1471953" cy="503305"/>
          </a:xfrm>
        </p:grpSpPr>
        <p:sp>
          <p:nvSpPr>
            <p:cNvPr id="407" name="Google Shape;407;p9"/>
            <p:cNvSpPr/>
            <p:nvPr/>
          </p:nvSpPr>
          <p:spPr>
            <a:xfrm>
              <a:off x="809381" y="1412927"/>
              <a:ext cx="377913" cy="155596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9"/>
            <p:cNvSpPr txBox="1"/>
            <p:nvPr/>
          </p:nvSpPr>
          <p:spPr>
            <a:xfrm>
              <a:off x="266330" y="1578049"/>
              <a:ext cx="1471953" cy="338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global (8x8x4)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p9"/>
          <p:cNvGrpSpPr/>
          <p:nvPr/>
        </p:nvGrpSpPr>
        <p:grpSpPr>
          <a:xfrm>
            <a:off x="6969125" y="3651250"/>
            <a:ext cx="1130300" cy="503238"/>
            <a:chOff x="475065" y="1550589"/>
            <a:chExt cx="1130429" cy="503609"/>
          </a:xfrm>
        </p:grpSpPr>
        <p:sp>
          <p:nvSpPr>
            <p:cNvPr id="410" name="Google Shape;410;p9"/>
            <p:cNvSpPr/>
            <p:nvPr/>
          </p:nvSpPr>
          <p:spPr>
            <a:xfrm>
              <a:off x="843407" y="1550589"/>
              <a:ext cx="377868" cy="155690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9"/>
            <p:cNvSpPr txBox="1"/>
            <p:nvPr/>
          </p:nvSpPr>
          <p:spPr>
            <a:xfrm>
              <a:off x="475065" y="1715811"/>
              <a:ext cx="1130429" cy="338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local (1x3)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9"/>
          <p:cNvSpPr/>
          <p:nvPr/>
        </p:nvSpPr>
        <p:spPr>
          <a:xfrm>
            <a:off x="4191000" y="5416550"/>
            <a:ext cx="1485900" cy="41751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3x3x32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9"/>
          <p:cNvSpPr/>
          <p:nvPr/>
        </p:nvSpPr>
        <p:spPr>
          <a:xfrm>
            <a:off x="4191000" y="4826000"/>
            <a:ext cx="1485900" cy="41751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3x3x64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9"/>
          <p:cNvSpPr/>
          <p:nvPr/>
        </p:nvSpPr>
        <p:spPr>
          <a:xfrm>
            <a:off x="4191000" y="4240213"/>
            <a:ext cx="1485900" cy="41751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2x2x128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9"/>
          <p:cNvSpPr/>
          <p:nvPr/>
        </p:nvSpPr>
        <p:spPr>
          <a:xfrm>
            <a:off x="4191000" y="3651250"/>
            <a:ext cx="1485900" cy="41751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2x2x256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9"/>
          <p:cNvSpPr/>
          <p:nvPr/>
        </p:nvSpPr>
        <p:spPr>
          <a:xfrm>
            <a:off x="5684838" y="3062288"/>
            <a:ext cx="1119187" cy="41751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FC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9"/>
          <p:cNvSpPr/>
          <p:nvPr/>
        </p:nvSpPr>
        <p:spPr>
          <a:xfrm>
            <a:off x="4033838" y="2303463"/>
            <a:ext cx="1800225" cy="4191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FC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512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9"/>
          <p:cNvCxnSpPr>
            <a:stCxn id="407" idx="0"/>
            <a:endCxn id="412" idx="2"/>
          </p:cNvCxnSpPr>
          <p:nvPr/>
        </p:nvCxnSpPr>
        <p:spPr>
          <a:xfrm rot="10800000">
            <a:off x="4933951" y="5833925"/>
            <a:ext cx="0" cy="182700"/>
          </a:xfrm>
          <a:prstGeom prst="straightConnector1">
            <a:avLst/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9" name="Google Shape;419;p9"/>
          <p:cNvCxnSpPr>
            <a:stCxn id="412" idx="0"/>
            <a:endCxn id="413" idx="2"/>
          </p:cNvCxnSpPr>
          <p:nvPr/>
        </p:nvCxnSpPr>
        <p:spPr>
          <a:xfrm rot="10800000">
            <a:off x="4933950" y="5243450"/>
            <a:ext cx="0" cy="173100"/>
          </a:xfrm>
          <a:prstGeom prst="straightConnector1">
            <a:avLst/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0" name="Google Shape;420;p9"/>
          <p:cNvCxnSpPr>
            <a:stCxn id="413" idx="0"/>
            <a:endCxn id="414" idx="2"/>
          </p:cNvCxnSpPr>
          <p:nvPr/>
        </p:nvCxnSpPr>
        <p:spPr>
          <a:xfrm rot="10800000">
            <a:off x="4933950" y="4657700"/>
            <a:ext cx="0" cy="168300"/>
          </a:xfrm>
          <a:prstGeom prst="straightConnector1">
            <a:avLst/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1" name="Google Shape;421;p9"/>
          <p:cNvCxnSpPr>
            <a:stCxn id="414" idx="0"/>
            <a:endCxn id="415" idx="2"/>
          </p:cNvCxnSpPr>
          <p:nvPr/>
        </p:nvCxnSpPr>
        <p:spPr>
          <a:xfrm rot="10800000">
            <a:off x="4933950" y="4068913"/>
            <a:ext cx="0" cy="171300"/>
          </a:xfrm>
          <a:prstGeom prst="straightConnector1">
            <a:avLst/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2" name="Google Shape;422;p9"/>
          <p:cNvCxnSpPr>
            <a:stCxn id="415" idx="0"/>
            <a:endCxn id="416" idx="1"/>
          </p:cNvCxnSpPr>
          <p:nvPr/>
        </p:nvCxnSpPr>
        <p:spPr>
          <a:xfrm rot="-5400000">
            <a:off x="5119350" y="3085750"/>
            <a:ext cx="380100" cy="750900"/>
          </a:xfrm>
          <a:prstGeom prst="curvedConnector2">
            <a:avLst/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3" name="Google Shape;423;p9"/>
          <p:cNvCxnSpPr>
            <a:stCxn id="410" idx="0"/>
            <a:endCxn id="416" idx="3"/>
          </p:cNvCxnSpPr>
          <p:nvPr/>
        </p:nvCxnSpPr>
        <p:spPr>
          <a:xfrm flipH="1" rot="5400000">
            <a:off x="6975087" y="3100000"/>
            <a:ext cx="380100" cy="722400"/>
          </a:xfrm>
          <a:prstGeom prst="curvedConnector2">
            <a:avLst/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4" name="Google Shape;424;p9"/>
          <p:cNvCxnSpPr>
            <a:stCxn id="416" idx="0"/>
            <a:endCxn id="417" idx="2"/>
          </p:cNvCxnSpPr>
          <p:nvPr/>
        </p:nvCxnSpPr>
        <p:spPr>
          <a:xfrm flipH="1" rot="5400000">
            <a:off x="5419431" y="2237288"/>
            <a:ext cx="339600" cy="13104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5" name="Google Shape;425;p9"/>
          <p:cNvCxnSpPr>
            <a:stCxn id="416" idx="0"/>
            <a:endCxn id="426" idx="2"/>
          </p:cNvCxnSpPr>
          <p:nvPr/>
        </p:nvCxnSpPr>
        <p:spPr>
          <a:xfrm rot="-5400000">
            <a:off x="6713181" y="2249138"/>
            <a:ext cx="344400" cy="1281900"/>
          </a:xfrm>
          <a:prstGeom prst="bentConnector3">
            <a:avLst>
              <a:gd fmla="val 49321" name="adj1"/>
            </a:avLst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7" name="Google Shape;427;p9"/>
          <p:cNvSpPr/>
          <p:nvPr/>
        </p:nvSpPr>
        <p:spPr>
          <a:xfrm>
            <a:off x="4033838" y="1722438"/>
            <a:ext cx="1800225" cy="41751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Advantage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1x3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9"/>
          <p:cNvSpPr/>
          <p:nvPr/>
        </p:nvSpPr>
        <p:spPr>
          <a:xfrm>
            <a:off x="6626225" y="1708150"/>
            <a:ext cx="1800225" cy="41751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1x1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9" name="Google Shape;429;p9"/>
          <p:cNvCxnSpPr>
            <a:stCxn id="417" idx="0"/>
            <a:endCxn id="427" idx="2"/>
          </p:cNvCxnSpPr>
          <p:nvPr/>
        </p:nvCxnSpPr>
        <p:spPr>
          <a:xfrm rot="10800000">
            <a:off x="4933950" y="2139963"/>
            <a:ext cx="0" cy="163500"/>
          </a:xfrm>
          <a:prstGeom prst="straightConnector1">
            <a:avLst/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0" name="Google Shape;430;p9"/>
          <p:cNvCxnSpPr>
            <a:stCxn id="426" idx="0"/>
            <a:endCxn id="428" idx="2"/>
          </p:cNvCxnSpPr>
          <p:nvPr/>
        </p:nvCxnSpPr>
        <p:spPr>
          <a:xfrm rot="10800000">
            <a:off x="7526338" y="2125688"/>
            <a:ext cx="0" cy="174600"/>
          </a:xfrm>
          <a:prstGeom prst="straightConnector1">
            <a:avLst/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1" name="Google Shape;431;p9"/>
          <p:cNvSpPr/>
          <p:nvPr/>
        </p:nvSpPr>
        <p:spPr>
          <a:xfrm>
            <a:off x="5684838" y="1117600"/>
            <a:ext cx="1119187" cy="41751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1x3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2" name="Google Shape;432;p9"/>
          <p:cNvCxnSpPr>
            <a:stCxn id="427" idx="0"/>
            <a:endCxn id="431" idx="1"/>
          </p:cNvCxnSpPr>
          <p:nvPr/>
        </p:nvCxnSpPr>
        <p:spPr>
          <a:xfrm rot="-5400000">
            <a:off x="5111400" y="1148988"/>
            <a:ext cx="396000" cy="750900"/>
          </a:xfrm>
          <a:prstGeom prst="curvedConnector2">
            <a:avLst/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3" name="Google Shape;433;p9"/>
          <p:cNvCxnSpPr>
            <a:stCxn id="428" idx="0"/>
            <a:endCxn id="431" idx="3"/>
          </p:cNvCxnSpPr>
          <p:nvPr/>
        </p:nvCxnSpPr>
        <p:spPr>
          <a:xfrm flipH="1" rot="5400000">
            <a:off x="6974188" y="1156000"/>
            <a:ext cx="381900" cy="722400"/>
          </a:xfrm>
          <a:prstGeom prst="curvedConnector2">
            <a:avLst/>
          </a:prstGeom>
          <a:noFill/>
          <a:ln cap="flat" cmpd="sng" w="25400">
            <a:solidFill>
              <a:srgbClr val="05B0D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6" name="Google Shape;426;p9"/>
          <p:cNvSpPr/>
          <p:nvPr/>
        </p:nvSpPr>
        <p:spPr>
          <a:xfrm>
            <a:off x="6626225" y="2300288"/>
            <a:ext cx="1800225" cy="41751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FC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512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9"/>
          <p:cNvSpPr/>
          <p:nvPr/>
        </p:nvSpPr>
        <p:spPr>
          <a:xfrm>
            <a:off x="552450" y="2757488"/>
            <a:ext cx="1490663" cy="43973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Eval-Net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9"/>
          <p:cNvCxnSpPr>
            <a:stCxn id="434" idx="3"/>
          </p:cNvCxnSpPr>
          <p:nvPr/>
        </p:nvCxnSpPr>
        <p:spPr>
          <a:xfrm flipH="1" rot="10800000">
            <a:off x="2043113" y="897757"/>
            <a:ext cx="1770000" cy="20796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36" name="Google Shape;436;p9"/>
          <p:cNvSpPr/>
          <p:nvPr/>
        </p:nvSpPr>
        <p:spPr>
          <a:xfrm>
            <a:off x="3814763" y="898525"/>
            <a:ext cx="4832350" cy="5719763"/>
          </a:xfrm>
          <a:prstGeom prst="rect">
            <a:avLst/>
          </a:prstGeom>
          <a:noFill/>
          <a:ln cap="flat" cmpd="sng" w="254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Google Shape;437;p9"/>
          <p:cNvCxnSpPr>
            <a:stCxn id="404" idx="3"/>
          </p:cNvCxnSpPr>
          <p:nvPr/>
        </p:nvCxnSpPr>
        <p:spPr>
          <a:xfrm>
            <a:off x="2043113" y="4156869"/>
            <a:ext cx="1770000" cy="24621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38" name="Google Shape;438;p9"/>
          <p:cNvSpPr txBox="1"/>
          <p:nvPr/>
        </p:nvSpPr>
        <p:spPr>
          <a:xfrm>
            <a:off x="95250" y="4562475"/>
            <a:ext cx="2405063" cy="461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Same structure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but different weights and bias</a:t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4488" y="4695825"/>
            <a:ext cx="1660525" cy="1658938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440" name="Google Shape;440;p9"/>
          <p:cNvGrpSpPr/>
          <p:nvPr/>
        </p:nvGrpSpPr>
        <p:grpSpPr>
          <a:xfrm>
            <a:off x="5122863" y="4681412"/>
            <a:ext cx="1569900" cy="1668600"/>
            <a:chOff x="5122863" y="4681412"/>
            <a:chExt cx="1569900" cy="1668600"/>
          </a:xfrm>
        </p:grpSpPr>
        <p:cxnSp>
          <p:nvCxnSpPr>
            <p:cNvPr id="441" name="Google Shape;441;p9"/>
            <p:cNvCxnSpPr>
              <a:endCxn id="407" idx="6"/>
            </p:cNvCxnSpPr>
            <p:nvPr/>
          </p:nvCxnSpPr>
          <p:spPr>
            <a:xfrm flipH="1">
              <a:off x="5122863" y="4681412"/>
              <a:ext cx="1569900" cy="141300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42" name="Google Shape;442;p9"/>
            <p:cNvCxnSpPr>
              <a:endCxn id="407" idx="6"/>
            </p:cNvCxnSpPr>
            <p:nvPr/>
          </p:nvCxnSpPr>
          <p:spPr>
            <a:xfrm rot="10800000">
              <a:off x="5122863" y="6094412"/>
              <a:ext cx="1569900" cy="25560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443" name="Google Shape;443;p9"/>
          <p:cNvGrpSpPr/>
          <p:nvPr/>
        </p:nvGrpSpPr>
        <p:grpSpPr>
          <a:xfrm>
            <a:off x="7227976" y="4154488"/>
            <a:ext cx="399898" cy="1270038"/>
            <a:chOff x="7227976" y="4154628"/>
            <a:chExt cx="399900" cy="1269900"/>
          </a:xfrm>
        </p:grpSpPr>
        <p:cxnSp>
          <p:nvCxnSpPr>
            <p:cNvPr id="444" name="Google Shape;444;p9"/>
            <p:cNvCxnSpPr>
              <a:endCxn id="411" idx="2"/>
            </p:cNvCxnSpPr>
            <p:nvPr/>
          </p:nvCxnSpPr>
          <p:spPr>
            <a:xfrm flipH="1" rot="10800000">
              <a:off x="7227976" y="4154628"/>
              <a:ext cx="306300" cy="126990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dash"/>
              <a:round/>
              <a:headEnd len="med" w="med" type="oval"/>
              <a:tailEnd len="sm" w="sm" type="none"/>
            </a:ln>
          </p:spPr>
        </p:cxnSp>
        <p:cxnSp>
          <p:nvCxnSpPr>
            <p:cNvPr id="445" name="Google Shape;445;p9"/>
            <p:cNvCxnSpPr>
              <a:endCxn id="411" idx="2"/>
            </p:cNvCxnSpPr>
            <p:nvPr/>
          </p:nvCxnSpPr>
          <p:spPr>
            <a:xfrm flipH="1" rot="10800000">
              <a:off x="7427776" y="4154628"/>
              <a:ext cx="106500" cy="106200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dash"/>
              <a:round/>
              <a:headEnd len="med" w="med" type="oval"/>
              <a:tailEnd len="sm" w="sm" type="none"/>
            </a:ln>
          </p:spPr>
        </p:cxnSp>
        <p:cxnSp>
          <p:nvCxnSpPr>
            <p:cNvPr id="446" name="Google Shape;446;p9"/>
            <p:cNvCxnSpPr>
              <a:endCxn id="411" idx="2"/>
            </p:cNvCxnSpPr>
            <p:nvPr/>
          </p:nvCxnSpPr>
          <p:spPr>
            <a:xfrm rot="10800000">
              <a:off x="7534276" y="4154628"/>
              <a:ext cx="93600" cy="126990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dash"/>
              <a:round/>
              <a:headEnd len="med" w="med" type="oval"/>
              <a:tailEnd len="sm" w="sm" type="none"/>
            </a:ln>
          </p:spPr>
        </p:cxnSp>
      </p:grpSp>
      <p:grpSp>
        <p:nvGrpSpPr>
          <p:cNvPr id="447" name="Google Shape;447;p9"/>
          <p:cNvGrpSpPr/>
          <p:nvPr/>
        </p:nvGrpSpPr>
        <p:grpSpPr>
          <a:xfrm>
            <a:off x="1297781" y="3197225"/>
            <a:ext cx="900907" cy="739704"/>
            <a:chOff x="1296988" y="2743602"/>
            <a:chExt cx="900907" cy="740700"/>
          </a:xfrm>
        </p:grpSpPr>
        <p:cxnSp>
          <p:nvCxnSpPr>
            <p:cNvPr id="448" name="Google Shape;448;p9"/>
            <p:cNvCxnSpPr>
              <a:stCxn id="434" idx="2"/>
              <a:endCxn id="404" idx="0"/>
            </p:cNvCxnSpPr>
            <p:nvPr/>
          </p:nvCxnSpPr>
          <p:spPr>
            <a:xfrm>
              <a:off x="1296988" y="2743602"/>
              <a:ext cx="0" cy="740700"/>
            </a:xfrm>
            <a:prstGeom prst="straightConnector1">
              <a:avLst/>
            </a:prstGeom>
            <a:noFill/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49" name="Google Shape;449;p9"/>
            <p:cNvSpPr txBox="1"/>
            <p:nvPr/>
          </p:nvSpPr>
          <p:spPr>
            <a:xfrm>
              <a:off x="1318420" y="2907335"/>
              <a:ext cx="879475" cy="370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assign</a:t>
              </a:r>
              <a:endParaRPr b="1" i="0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ontents Slide Master">
  <a:themeElements>
    <a:clrScheme name="ALLPPT-COLOR-A2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2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2018-05-12T10:31:36Z</dcterms:created>
  <dc:creator>Liu Chuyang</dc:creator>
</cp:coreProperties>
</file>