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Gelasio"/>
      <p:regular r:id="rId14"/>
    </p:embeddedFont>
    <p:embeddedFont>
      <p:font typeface="Gelasio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Lat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mofb21/Donatos" TargetMode="External"/><Relationship Id="rId1" Type="http://schemas.openxmlformats.org/officeDocument/2006/relationships/image" Target="../media/image-1-1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196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Donatos: Condividere Pensieri, Frasi e Ricordi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77377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Il progetto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Donatos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è un sito che nasce con l'obiettivo di condividere dei momenti, ricordi, e qualsiasi altra informazione si voglia, attraverso delle frasi , che è possibile salvare sul nostro sito. Il nome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Donatos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è ispirato dal cognome di uno dei membri del nostro gruppo, Riccardo Donato, e suona molto bene per un social network di successo.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8470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 seguito il link al repository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6F6F5D"/>
                </a:solidFill>
                <a:latin typeface="Lato" pitchFamily="34" charset="0"/>
                <a:ea typeface="Lato" pitchFamily="34" charset="-122"/>
                <a:cs typeface="La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https://github.com/simofb21/Donatos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Requisiti di Sistema</a:t>
            </a:r>
            <a:endParaRPr lang="en-US" sz="2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963692"/>
            <a:ext cx="4291251" cy="6772751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71" y="963692"/>
            <a:ext cx="4879419" cy="67528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96835" y="8033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51642"/>
            <a:ext cx="6929199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Analisi del Sistema: Casi d'Uso</a:t>
            </a:r>
            <a:endParaRPr lang="en-US" sz="40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1695688"/>
            <a:ext cx="1020723" cy="122479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20622" y="189976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Registrazione Utente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120622" y="2341007"/>
            <a:ext cx="80583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Il nuovo utente crea un account con email e password.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20484"/>
            <a:ext cx="1020723" cy="122479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20622" y="312455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Login al Sito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120622" y="3565803"/>
            <a:ext cx="80583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Gli utenti accedono con le proprie credenziali.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145280"/>
            <a:ext cx="1020723" cy="122479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20622" y="434935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Gestione Frasi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120622" y="4790599"/>
            <a:ext cx="80583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Gli utenti possono creare, modificare ed eliminare le proprie frasi.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70076"/>
            <a:ext cx="1020723" cy="122479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20622" y="557414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Ruolo Amministratore</a:t>
            </a:r>
            <a:endParaRPr lang="en-US" sz="2000" dirty="0"/>
          </a:p>
        </p:txBody>
      </p:sp>
      <p:sp>
        <p:nvSpPr>
          <p:cNvPr id="15" name="Text 8"/>
          <p:cNvSpPr/>
          <p:nvPr/>
        </p:nvSpPr>
        <p:spPr>
          <a:xfrm>
            <a:off x="2120622" y="6015395"/>
            <a:ext cx="8058388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si ha accesso al server si può gestire utenti e frasi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793790" y="6824424"/>
            <a:ext cx="93852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 casi d'uso descrivono le interazioni chiave con il sistema. Abbiamo mappato attentamente ogni percorso per assicurare un'esperienza utente completa e sicura.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63209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Architettura del Software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2804398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415183"/>
            <a:ext cx="46484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File contenenti le informazioni JSON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2905601"/>
            <a:ext cx="46484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Memorizzazione di utenti, frasi e dati associati.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ECEC9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006096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778806"/>
            <a:ext cx="29879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Backend (Python Flask)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269224"/>
            <a:ext cx="53150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Server che comunica con le richieste ricevute via fetch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ECEC9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36971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142428"/>
            <a:ext cx="47007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Frontend (HTML, CSS, JS con AJAX)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632847"/>
            <a:ext cx="47007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Interfaccia utente dinamica e reattiva.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L'architettura segue un approccio a livelli, con Flask per il backend, HTML/CSS/JS per il frontend e JSON come file per salvare le informazioni. Le comunicazioni avvengono tramite AJAX e scambi di dati JSON.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49379"/>
            <a:ext cx="683406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Installazione e Configurazione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169342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87" y="1731645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57087" y="1763554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Requisiti di Base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457087" y="2204799"/>
            <a:ext cx="872192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Assicurati di avere Python 3 e Pip installati sul tuo sistema operativo.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93790" y="293977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287" y="2977991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57087" y="3009900"/>
            <a:ext cx="294441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Clonazione del Repository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457087" y="3451146"/>
            <a:ext cx="872192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Scarica il codice sorgente dal nostro repository GitHub.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793790" y="4186118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87" y="4224338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57087" y="4256246"/>
            <a:ext cx="285452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Installazione Dipendenze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1457087" y="4697492"/>
            <a:ext cx="872192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Utilizza Pip per installare tutte le librerie necessarie (Flask.).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793790" y="5432465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287" y="5470684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457087" y="550259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Esecuzione del Server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1457087" y="5943838"/>
            <a:ext cx="87219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Andando nel sorgente, troverai un file server.py. Eseguilo. Ora tutti i dispositivi sulla tua stessa rete,connettendosi al tuo ip sulla porta 5000 da browser , potranno accedere al sito</a:t>
            </a:r>
            <a:endParaRPr lang="en-US" sz="1600" dirty="0"/>
          </a:p>
        </p:txBody>
      </p:sp>
      <p:sp>
        <p:nvSpPr>
          <p:cNvPr id="20" name="Text 13"/>
          <p:cNvSpPr/>
          <p:nvPr/>
        </p:nvSpPr>
        <p:spPr>
          <a:xfrm>
            <a:off x="793790" y="6826806"/>
            <a:ext cx="93852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Il processo di installazione è semplice e guidato, permettendo di eseguire Donatos sia su un Raspberry Pi che su un computer standard. Abbiamo fornito istruzioni chiare per una rapida messa in opera.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47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Sviluppi Futuri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371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Rendere il sito accessibile da internet (non solo da rete locale)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79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Esportazione frasi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215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Cancellazione utenti via interfaccia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Funzione "cambia password"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0592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Recupero password dimenticata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9481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Migliorare la pagina "Esplora" con suggerimenti personalizzati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56617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Questi sviluppi strategici mirano a trasformare Donatos in una piattaforma più completa e autonoma, offrendo maggiore flessibilità e controllo sia agli utenti che agli amministratori, e preparando il terreno per future espansioni delle funzionalità sociali e di personalizzazione.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67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Conclusione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244334"/>
            <a:ext cx="12702659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Il progetto Donatos ha raggiunto gli obiettivi principali: creare una piattaforma semplice e intuitiva per scrivere, salvare e condividere frasi personali. Durante lo sviluppo, ci siamo confrontati con diverse sfide, come la gestione dei dati, l'autenticazione degli utenti e l'organizzazione del codice tra frontend e backend. Questo ci ha permesso di approfondire l'utilizzo di Flask per il server, migliorare le nostre competenze con JavaScript, e curare l’aspetto grafico del sito con HTML e CSS. Abbiamo imparato a collaborare in gruppo, dividendo i compiti e coordinando le decisioni di design e sviluppo. Siamo consapevoli che ci sono ancora molte funzionalità da implementare e miglioramenti possibili, ma siamo soddisfatti di quanto realizzato. Donatos rappresenta per noi non solo un sito funzionante, ma anche un’esperienza concreta di progettazione e sviluppo software, che ci ha avvicinati ancora di più al mondo della programmazione web.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89183"/>
            <a:ext cx="30480" cy="3413522"/>
          </a:xfrm>
          <a:prstGeom prst="rect">
            <a:avLst/>
          </a:prstGeom>
          <a:solidFill>
            <a:srgbClr val="E5E5E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2025-05-28T19:53:28Z</dcterms:created>
  <dcterms:modified xsi:type="dcterms:W3CDTF">2025-05-28T19:53:28Z</dcterms:modified>
</cp:coreProperties>
</file>