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mgur.com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github.com/SplitPixl/snekbot/blob/master/snekbot.p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revision-meteo.ch/" TargetMode="External"/><Relationship Id="rId5" Type="http://schemas.openxmlformats.org/officeDocument/2006/relationships/hyperlink" Target="https://soundcloud.com/stream" TargetMode="External"/><Relationship Id="rId4" Type="http://schemas.openxmlformats.org/officeDocument/2006/relationships/hyperlink" Target="https://www.youtub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CH" dirty="0"/>
              <a:t>Discord Bot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CH" dirty="0" err="1"/>
              <a:t>Funbot</a:t>
            </a:r>
            <a:r>
              <a:rPr lang="fr-CH" dirty="0"/>
              <a:t> 1.0.0</a:t>
            </a:r>
          </a:p>
          <a:p>
            <a:pPr algn="ctr"/>
            <a:r>
              <a:rPr lang="fr-CH" dirty="0"/>
              <a:t>Mohamed Jmaa dlmb-2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541" y="75895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4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C’est quoi </a:t>
            </a:r>
            <a:r>
              <a:rPr lang="fr-CH" dirty="0" err="1"/>
              <a:t>FunBot</a:t>
            </a:r>
            <a:r>
              <a:rPr lang="fr-CH" dirty="0"/>
              <a:t>?</a:t>
            </a:r>
          </a:p>
          <a:p>
            <a:r>
              <a:rPr lang="fr-CH" dirty="0"/>
              <a:t>Qu’est ce que </a:t>
            </a:r>
            <a:r>
              <a:rPr lang="fr-CH" dirty="0" err="1"/>
              <a:t>FunBot</a:t>
            </a:r>
            <a:r>
              <a:rPr lang="fr-CH" dirty="0"/>
              <a:t> peut faire?</a:t>
            </a:r>
          </a:p>
          <a:p>
            <a:r>
              <a:rPr lang="fr-CH" dirty="0"/>
              <a:t>Comment </a:t>
            </a:r>
            <a:r>
              <a:rPr lang="fr-CH" dirty="0" err="1"/>
              <a:t>FunBot</a:t>
            </a:r>
            <a:r>
              <a:rPr lang="fr-CH" dirty="0"/>
              <a:t> travail?</a:t>
            </a:r>
          </a:p>
          <a:p>
            <a:r>
              <a:rPr lang="fr-CH" dirty="0"/>
              <a:t>Ou je peux le trouver?</a:t>
            </a:r>
          </a:p>
          <a:p>
            <a:r>
              <a:rPr lang="fr-CH" dirty="0" err="1"/>
              <a:t>Demo</a:t>
            </a:r>
            <a:endParaRPr lang="fr-CH" dirty="0"/>
          </a:p>
          <a:p>
            <a:r>
              <a:rPr lang="fr-CH" dirty="0"/>
              <a:t>Question?</a:t>
            </a:r>
          </a:p>
          <a:p>
            <a:r>
              <a:rPr lang="fr-CH" dirty="0" err="1"/>
              <a:t>References</a:t>
            </a:r>
            <a:endParaRPr lang="fr-CH" dirty="0"/>
          </a:p>
          <a:p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430" y="782110"/>
            <a:ext cx="955250" cy="95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06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C’est quoi </a:t>
            </a:r>
            <a:r>
              <a:rPr lang="fr-CH" dirty="0" err="1"/>
              <a:t>FunBot</a:t>
            </a:r>
            <a:r>
              <a:rPr lang="fr-CH" dirty="0"/>
              <a:t>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CH" dirty="0" err="1"/>
              <a:t>FunBot</a:t>
            </a:r>
            <a:r>
              <a:rPr lang="fr-CH" dirty="0"/>
              <a:t> est un bot pour trouver des vidéos, music, pics …</a:t>
            </a:r>
          </a:p>
          <a:p>
            <a:pPr>
              <a:lnSpc>
                <a:spcPct val="150000"/>
              </a:lnSpc>
            </a:pPr>
            <a:r>
              <a:rPr lang="fr-CH" dirty="0" err="1"/>
              <a:t>FunBot</a:t>
            </a:r>
            <a:r>
              <a:rPr lang="fr-CH" dirty="0"/>
              <a:t> marche sur l’application Discord</a:t>
            </a:r>
          </a:p>
          <a:p>
            <a:pPr>
              <a:lnSpc>
                <a:spcPct val="150000"/>
              </a:lnSpc>
            </a:pPr>
            <a:r>
              <a:rPr lang="fr-CH" dirty="0" err="1"/>
              <a:t>FunBot</a:t>
            </a:r>
            <a:r>
              <a:rPr lang="fr-CH" dirty="0"/>
              <a:t> est développé en python</a:t>
            </a:r>
          </a:p>
          <a:p>
            <a:pPr>
              <a:lnSpc>
                <a:spcPct val="150000"/>
              </a:lnSpc>
            </a:pPr>
            <a:r>
              <a:rPr lang="fr-CH" dirty="0" err="1"/>
              <a:t>FunBot</a:t>
            </a:r>
            <a:r>
              <a:rPr lang="fr-CH" dirty="0"/>
              <a:t> peut faire des choses si vous agissez avec lui comme ca:</a:t>
            </a:r>
          </a:p>
          <a:p>
            <a:pPr lvl="1"/>
            <a:r>
              <a:rPr lang="fr-CH" dirty="0"/>
              <a:t>&gt;&gt; </a:t>
            </a:r>
            <a:r>
              <a:rPr lang="fr-CH" dirty="0" err="1"/>
              <a:t>video</a:t>
            </a:r>
            <a:r>
              <a:rPr lang="fr-CH" dirty="0"/>
              <a:t> fun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430" y="782110"/>
            <a:ext cx="955250" cy="95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55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Qu’est ce que </a:t>
            </a:r>
            <a:r>
              <a:rPr lang="fr-CH" dirty="0" err="1"/>
              <a:t>FunBot</a:t>
            </a:r>
            <a:r>
              <a:rPr lang="fr-CH" dirty="0"/>
              <a:t> peut faire?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Comment interagir avec </a:t>
            </a:r>
            <a:r>
              <a:rPr lang="fr-CH" dirty="0" err="1"/>
              <a:t>FunBot</a:t>
            </a:r>
            <a:r>
              <a:rPr lang="fr-CH" dirty="0"/>
              <a:t>?</a:t>
            </a:r>
          </a:p>
          <a:p>
            <a:r>
              <a:rPr lang="fr-CH" dirty="0"/>
              <a:t>Alors, voila les commandes pour interagir avec </a:t>
            </a:r>
            <a:r>
              <a:rPr lang="fr-CH" dirty="0" err="1"/>
              <a:t>FunBot</a:t>
            </a:r>
            <a:r>
              <a:rPr lang="fr-CH" dirty="0"/>
              <a:t>: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430" y="782110"/>
            <a:ext cx="955250" cy="9552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797175"/>
            <a:ext cx="10058400" cy="349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9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Comment </a:t>
            </a:r>
            <a:r>
              <a:rPr lang="fr-CH" dirty="0" err="1"/>
              <a:t>FunBot</a:t>
            </a:r>
            <a:r>
              <a:rPr lang="fr-CH" dirty="0"/>
              <a:t> travail?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Une foi vous avez accès au </a:t>
            </a:r>
            <a:r>
              <a:rPr lang="fr-CH" dirty="0" err="1"/>
              <a:t>FunBot</a:t>
            </a:r>
            <a:r>
              <a:rPr lang="fr-CH" dirty="0"/>
              <a:t> vous pouvez lui demandé par exemple:</a:t>
            </a:r>
          </a:p>
          <a:p>
            <a:r>
              <a:rPr lang="fr-CH" dirty="0"/>
              <a:t>&gt;&gt; </a:t>
            </a:r>
            <a:r>
              <a:rPr lang="fr-CH" dirty="0" err="1"/>
              <a:t>video</a:t>
            </a:r>
            <a:r>
              <a:rPr lang="fr-CH" dirty="0"/>
              <a:t> fun</a:t>
            </a:r>
          </a:p>
          <a:p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430" y="782110"/>
            <a:ext cx="955250" cy="9552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303" y="2313517"/>
            <a:ext cx="51911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Ou je peux le trouver?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Vous pouvez trouver le code et la doc </a:t>
            </a:r>
            <a:r>
              <a:rPr lang="fr-CH" dirty="0" err="1"/>
              <a:t>FunBot</a:t>
            </a:r>
            <a:r>
              <a:rPr lang="fr-CH" dirty="0"/>
              <a:t> dans:</a:t>
            </a:r>
          </a:p>
          <a:p>
            <a:r>
              <a:rPr lang="fr-CH" dirty="0"/>
              <a:t>https://github.com/simojma3a/funbot</a:t>
            </a:r>
            <a:endParaRPr lang="fr-CH" dirty="0"/>
          </a:p>
          <a:p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430" y="782110"/>
            <a:ext cx="955250" cy="95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0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Demo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1959" y="1846263"/>
            <a:ext cx="5028407" cy="4022725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0" y="782110"/>
            <a:ext cx="955250" cy="95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30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Question?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2992" y="2411226"/>
            <a:ext cx="2615142" cy="3082583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0" y="782110"/>
            <a:ext cx="955250" cy="95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88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References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>
              <a:hlinkClick r:id="rId2"/>
            </a:endParaRPr>
          </a:p>
          <a:p>
            <a:r>
              <a:rPr lang="fr-CH" dirty="0">
                <a:hlinkClick r:id="rId2"/>
              </a:rPr>
              <a:t>https://github.com/SplitPixl/snekbot/blob/master/snekbot.py</a:t>
            </a:r>
            <a:endParaRPr lang="fr-CH" dirty="0"/>
          </a:p>
          <a:p>
            <a:r>
              <a:rPr lang="fr-CH" dirty="0">
                <a:hlinkClick r:id="rId3"/>
              </a:rPr>
              <a:t>https://imgur.com/</a:t>
            </a:r>
            <a:endParaRPr lang="fr-CH" dirty="0"/>
          </a:p>
          <a:p>
            <a:r>
              <a:rPr lang="fr-CH" dirty="0">
                <a:hlinkClick r:id="rId4"/>
              </a:rPr>
              <a:t>https://www.youtube.com/</a:t>
            </a:r>
            <a:endParaRPr lang="fr-CH" dirty="0"/>
          </a:p>
          <a:p>
            <a:r>
              <a:rPr lang="fr-CH" dirty="0">
                <a:hlinkClick r:id="rId5"/>
              </a:rPr>
              <a:t>https://soundcloud.com/stream</a:t>
            </a:r>
            <a:endParaRPr lang="fr-CH" dirty="0"/>
          </a:p>
          <a:p>
            <a:r>
              <a:rPr lang="fr-CH" dirty="0">
                <a:hlinkClick r:id="rId6"/>
              </a:rPr>
              <a:t>http://www.prevision-meteo.ch</a:t>
            </a:r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0430" y="782110"/>
            <a:ext cx="955250" cy="95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01182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</TotalTime>
  <Words>160</Words>
  <Application>Microsoft Office PowerPoint</Application>
  <PresentationFormat>Grand écran</PresentationFormat>
  <Paragraphs>37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Rétrospective</vt:lpstr>
      <vt:lpstr>Discord Bot</vt:lpstr>
      <vt:lpstr>Sommaire</vt:lpstr>
      <vt:lpstr>C’est quoi FunBot?</vt:lpstr>
      <vt:lpstr>Qu’est ce que FunBot peut faire?</vt:lpstr>
      <vt:lpstr>Comment FunBot travail?</vt:lpstr>
      <vt:lpstr>Ou je peux le trouver?</vt:lpstr>
      <vt:lpstr>Demo</vt:lpstr>
      <vt:lpstr>Question?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FunBot</dc:title>
  <dc:creator>Jmaa Mohamed</dc:creator>
  <cp:lastModifiedBy>Jmaa Mohamed</cp:lastModifiedBy>
  <cp:revision>12</cp:revision>
  <dcterms:created xsi:type="dcterms:W3CDTF">2017-06-08T07:33:04Z</dcterms:created>
  <dcterms:modified xsi:type="dcterms:W3CDTF">2017-06-08T08:36:13Z</dcterms:modified>
</cp:coreProperties>
</file>