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576000"/>
            <a:ext cx="7200000" cy="720000"/>
          </a:xfrm>
          <a:prstGeom prst="rect">
            <a:avLst/>
          </a:prstGeom>
        </p:spPr>
        <p:txBody>
          <a:bodyPr lIns="0" rIns="0" tIns="0" bIns="0" anchor="ctr">
            <a:spAutoFit/>
          </a:bodyPr>
          <a:p>
            <a:endParaRPr b="0" lang="en-IN" sz="3600" spc="-1" strike="noStrike">
              <a:latin typeface="Arial"/>
            </a:endParaRPr>
          </a:p>
        </p:txBody>
      </p:sp>
      <p:sp>
        <p:nvSpPr>
          <p:cNvPr id="28" name="PlaceHolder 2"/>
          <p:cNvSpPr>
            <a:spLocks noGrp="1"/>
          </p:cNvSpPr>
          <p:nvPr>
            <p:ph type="body"/>
          </p:nvPr>
        </p:nvSpPr>
        <p:spPr>
          <a:xfrm>
            <a:off x="504000" y="1800000"/>
            <a:ext cx="9072000" cy="2091240"/>
          </a:xfrm>
          <a:prstGeom prst="rect">
            <a:avLst/>
          </a:prstGeom>
        </p:spPr>
        <p:txBody>
          <a:bodyPr lIns="0" rIns="0" tIns="0" bIns="0">
            <a:normAutofit/>
          </a:bodyPr>
          <a:p>
            <a:endParaRPr b="0" lang="en-IN" sz="2600" spc="-1" strike="noStrike">
              <a:latin typeface="Arial"/>
            </a:endParaRPr>
          </a:p>
        </p:txBody>
      </p:sp>
      <p:sp>
        <p:nvSpPr>
          <p:cNvPr id="29" name="PlaceHolder 3"/>
          <p:cNvSpPr>
            <a:spLocks noGrp="1"/>
          </p:cNvSpPr>
          <p:nvPr>
            <p:ph type="body"/>
          </p:nvPr>
        </p:nvSpPr>
        <p:spPr>
          <a:xfrm>
            <a:off x="504000" y="4090320"/>
            <a:ext cx="9072000" cy="2091240"/>
          </a:xfrm>
          <a:prstGeom prst="rect">
            <a:avLst/>
          </a:prstGeom>
        </p:spPr>
        <p:txBody>
          <a:bodyPr lIns="0" rIns="0" tIns="0" bIns="0">
            <a:normAutofit/>
          </a:bodyPr>
          <a:p>
            <a:endParaRPr b="0" lang="en-IN" sz="26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576000"/>
            <a:ext cx="7200000" cy="720000"/>
          </a:xfrm>
          <a:prstGeom prst="rect">
            <a:avLst/>
          </a:prstGeom>
        </p:spPr>
        <p:txBody>
          <a:bodyPr lIns="0" rIns="0" tIns="0" bIns="0" anchor="ctr">
            <a:spAutoFit/>
          </a:bodyPr>
          <a:p>
            <a:endParaRPr b="0" lang="en-IN" sz="3600" spc="-1" strike="noStrike">
              <a:latin typeface="Arial"/>
            </a:endParaRPr>
          </a:p>
        </p:txBody>
      </p:sp>
      <p:sp>
        <p:nvSpPr>
          <p:cNvPr id="31" name="PlaceHolder 2"/>
          <p:cNvSpPr>
            <a:spLocks noGrp="1"/>
          </p:cNvSpPr>
          <p:nvPr>
            <p:ph type="body"/>
          </p:nvPr>
        </p:nvSpPr>
        <p:spPr>
          <a:xfrm>
            <a:off x="504000" y="1800000"/>
            <a:ext cx="4426920" cy="2091240"/>
          </a:xfrm>
          <a:prstGeom prst="rect">
            <a:avLst/>
          </a:prstGeom>
        </p:spPr>
        <p:txBody>
          <a:bodyPr lIns="0" rIns="0" tIns="0" bIns="0">
            <a:normAutofit/>
          </a:bodyPr>
          <a:p>
            <a:endParaRPr b="0" lang="en-IN" sz="2600" spc="-1" strike="noStrike">
              <a:latin typeface="Arial"/>
            </a:endParaRPr>
          </a:p>
        </p:txBody>
      </p:sp>
      <p:sp>
        <p:nvSpPr>
          <p:cNvPr id="32" name="PlaceHolder 3"/>
          <p:cNvSpPr>
            <a:spLocks noGrp="1"/>
          </p:cNvSpPr>
          <p:nvPr>
            <p:ph type="body"/>
          </p:nvPr>
        </p:nvSpPr>
        <p:spPr>
          <a:xfrm>
            <a:off x="5152680" y="1800000"/>
            <a:ext cx="4426920" cy="2091240"/>
          </a:xfrm>
          <a:prstGeom prst="rect">
            <a:avLst/>
          </a:prstGeom>
        </p:spPr>
        <p:txBody>
          <a:bodyPr lIns="0" rIns="0" tIns="0" bIns="0">
            <a:normAutofit/>
          </a:bodyPr>
          <a:p>
            <a:endParaRPr b="0" lang="en-IN" sz="2600" spc="-1" strike="noStrike">
              <a:latin typeface="Arial"/>
            </a:endParaRPr>
          </a:p>
        </p:txBody>
      </p:sp>
      <p:sp>
        <p:nvSpPr>
          <p:cNvPr id="33" name="PlaceHolder 4"/>
          <p:cNvSpPr>
            <a:spLocks noGrp="1"/>
          </p:cNvSpPr>
          <p:nvPr>
            <p:ph type="body"/>
          </p:nvPr>
        </p:nvSpPr>
        <p:spPr>
          <a:xfrm>
            <a:off x="504000" y="4090320"/>
            <a:ext cx="4426920" cy="2091240"/>
          </a:xfrm>
          <a:prstGeom prst="rect">
            <a:avLst/>
          </a:prstGeom>
        </p:spPr>
        <p:txBody>
          <a:bodyPr lIns="0" rIns="0" tIns="0" bIns="0">
            <a:normAutofit/>
          </a:bodyPr>
          <a:p>
            <a:endParaRPr b="0" lang="en-IN" sz="2600" spc="-1" strike="noStrike">
              <a:latin typeface="Arial"/>
            </a:endParaRPr>
          </a:p>
        </p:txBody>
      </p:sp>
      <p:sp>
        <p:nvSpPr>
          <p:cNvPr id="34" name="PlaceHolder 5"/>
          <p:cNvSpPr>
            <a:spLocks noGrp="1"/>
          </p:cNvSpPr>
          <p:nvPr>
            <p:ph type="body"/>
          </p:nvPr>
        </p:nvSpPr>
        <p:spPr>
          <a:xfrm>
            <a:off x="5152680" y="4090320"/>
            <a:ext cx="4426920" cy="2091240"/>
          </a:xfrm>
          <a:prstGeom prst="rect">
            <a:avLst/>
          </a:prstGeom>
        </p:spPr>
        <p:txBody>
          <a:bodyPr lIns="0" rIns="0" tIns="0" bIns="0">
            <a:normAutofit/>
          </a:bodyPr>
          <a:p>
            <a:endParaRPr b="0" lang="en-IN" sz="26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576000"/>
            <a:ext cx="7200000" cy="720000"/>
          </a:xfrm>
          <a:prstGeom prst="rect">
            <a:avLst/>
          </a:prstGeom>
        </p:spPr>
        <p:txBody>
          <a:bodyPr lIns="0" rIns="0" tIns="0" bIns="0" anchor="ctr">
            <a:spAutoFit/>
          </a:bodyPr>
          <a:p>
            <a:endParaRPr b="0" lang="en-IN" sz="3600" spc="-1" strike="noStrike">
              <a:latin typeface="Arial"/>
            </a:endParaRPr>
          </a:p>
        </p:txBody>
      </p:sp>
      <p:sp>
        <p:nvSpPr>
          <p:cNvPr id="36" name="PlaceHolder 2"/>
          <p:cNvSpPr>
            <a:spLocks noGrp="1"/>
          </p:cNvSpPr>
          <p:nvPr>
            <p:ph type="body"/>
          </p:nvPr>
        </p:nvSpPr>
        <p:spPr>
          <a:xfrm>
            <a:off x="504000" y="1800000"/>
            <a:ext cx="2921040" cy="2091240"/>
          </a:xfrm>
          <a:prstGeom prst="rect">
            <a:avLst/>
          </a:prstGeom>
        </p:spPr>
        <p:txBody>
          <a:bodyPr lIns="0" rIns="0" tIns="0" bIns="0">
            <a:normAutofit/>
          </a:bodyPr>
          <a:p>
            <a:endParaRPr b="0" lang="en-IN" sz="2600" spc="-1" strike="noStrike">
              <a:latin typeface="Arial"/>
            </a:endParaRPr>
          </a:p>
        </p:txBody>
      </p:sp>
      <p:sp>
        <p:nvSpPr>
          <p:cNvPr id="37" name="PlaceHolder 3"/>
          <p:cNvSpPr>
            <a:spLocks noGrp="1"/>
          </p:cNvSpPr>
          <p:nvPr>
            <p:ph type="body"/>
          </p:nvPr>
        </p:nvSpPr>
        <p:spPr>
          <a:xfrm>
            <a:off x="3571560" y="1800000"/>
            <a:ext cx="2921040" cy="2091240"/>
          </a:xfrm>
          <a:prstGeom prst="rect">
            <a:avLst/>
          </a:prstGeom>
        </p:spPr>
        <p:txBody>
          <a:bodyPr lIns="0" rIns="0" tIns="0" bIns="0">
            <a:normAutofit/>
          </a:bodyPr>
          <a:p>
            <a:endParaRPr b="0" lang="en-IN" sz="2600" spc="-1" strike="noStrike">
              <a:latin typeface="Arial"/>
            </a:endParaRPr>
          </a:p>
        </p:txBody>
      </p:sp>
      <p:sp>
        <p:nvSpPr>
          <p:cNvPr id="38" name="PlaceHolder 4"/>
          <p:cNvSpPr>
            <a:spLocks noGrp="1"/>
          </p:cNvSpPr>
          <p:nvPr>
            <p:ph type="body"/>
          </p:nvPr>
        </p:nvSpPr>
        <p:spPr>
          <a:xfrm>
            <a:off x="6639120" y="1800000"/>
            <a:ext cx="2921040" cy="2091240"/>
          </a:xfrm>
          <a:prstGeom prst="rect">
            <a:avLst/>
          </a:prstGeom>
        </p:spPr>
        <p:txBody>
          <a:bodyPr lIns="0" rIns="0" tIns="0" bIns="0">
            <a:normAutofit/>
          </a:bodyPr>
          <a:p>
            <a:endParaRPr b="0" lang="en-IN" sz="2600" spc="-1" strike="noStrike">
              <a:latin typeface="Arial"/>
            </a:endParaRPr>
          </a:p>
        </p:txBody>
      </p:sp>
      <p:sp>
        <p:nvSpPr>
          <p:cNvPr id="39" name="PlaceHolder 5"/>
          <p:cNvSpPr>
            <a:spLocks noGrp="1"/>
          </p:cNvSpPr>
          <p:nvPr>
            <p:ph type="body"/>
          </p:nvPr>
        </p:nvSpPr>
        <p:spPr>
          <a:xfrm>
            <a:off x="504000" y="4090320"/>
            <a:ext cx="2921040" cy="2091240"/>
          </a:xfrm>
          <a:prstGeom prst="rect">
            <a:avLst/>
          </a:prstGeom>
        </p:spPr>
        <p:txBody>
          <a:bodyPr lIns="0" rIns="0" tIns="0" bIns="0">
            <a:normAutofit/>
          </a:bodyPr>
          <a:p>
            <a:endParaRPr b="0" lang="en-IN" sz="2600" spc="-1" strike="noStrike">
              <a:latin typeface="Arial"/>
            </a:endParaRPr>
          </a:p>
        </p:txBody>
      </p:sp>
      <p:sp>
        <p:nvSpPr>
          <p:cNvPr id="40" name="PlaceHolder 6"/>
          <p:cNvSpPr>
            <a:spLocks noGrp="1"/>
          </p:cNvSpPr>
          <p:nvPr>
            <p:ph type="body"/>
          </p:nvPr>
        </p:nvSpPr>
        <p:spPr>
          <a:xfrm>
            <a:off x="3571560" y="4090320"/>
            <a:ext cx="2921040" cy="2091240"/>
          </a:xfrm>
          <a:prstGeom prst="rect">
            <a:avLst/>
          </a:prstGeom>
        </p:spPr>
        <p:txBody>
          <a:bodyPr lIns="0" rIns="0" tIns="0" bIns="0">
            <a:normAutofit/>
          </a:bodyPr>
          <a:p>
            <a:endParaRPr b="0" lang="en-IN" sz="2600" spc="-1" strike="noStrike">
              <a:latin typeface="Arial"/>
            </a:endParaRPr>
          </a:p>
        </p:txBody>
      </p:sp>
      <p:sp>
        <p:nvSpPr>
          <p:cNvPr id="41" name="PlaceHolder 7"/>
          <p:cNvSpPr>
            <a:spLocks noGrp="1"/>
          </p:cNvSpPr>
          <p:nvPr>
            <p:ph type="body"/>
          </p:nvPr>
        </p:nvSpPr>
        <p:spPr>
          <a:xfrm>
            <a:off x="6639120" y="4090320"/>
            <a:ext cx="2921040" cy="2091240"/>
          </a:xfrm>
          <a:prstGeom prst="rect">
            <a:avLst/>
          </a:prstGeom>
        </p:spPr>
        <p:txBody>
          <a:bodyPr lIns="0" rIns="0" tIns="0" bIns="0">
            <a:normAutofit/>
          </a:bodyPr>
          <a:p>
            <a:endParaRPr b="0" lang="en-IN" sz="26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576000"/>
            <a:ext cx="7200000" cy="720000"/>
          </a:xfrm>
          <a:prstGeom prst="rect">
            <a:avLst/>
          </a:prstGeom>
        </p:spPr>
        <p:txBody>
          <a:bodyPr lIns="0" rIns="0" tIns="0" bIns="0" anchor="ctr">
            <a:spAutoFit/>
          </a:bodyPr>
          <a:p>
            <a:endParaRPr b="0" lang="en-IN" sz="3600" spc="-1" strike="noStrike">
              <a:latin typeface="Arial"/>
            </a:endParaRPr>
          </a:p>
        </p:txBody>
      </p:sp>
      <p:sp>
        <p:nvSpPr>
          <p:cNvPr id="7" name="PlaceHolder 2"/>
          <p:cNvSpPr>
            <a:spLocks noGrp="1"/>
          </p:cNvSpPr>
          <p:nvPr>
            <p:ph type="subTitle"/>
          </p:nvPr>
        </p:nvSpPr>
        <p:spPr>
          <a:xfrm>
            <a:off x="504000" y="1800000"/>
            <a:ext cx="9072000" cy="43844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576000"/>
            <a:ext cx="7200000" cy="720000"/>
          </a:xfrm>
          <a:prstGeom prst="rect">
            <a:avLst/>
          </a:prstGeom>
        </p:spPr>
        <p:txBody>
          <a:bodyPr lIns="0" rIns="0" tIns="0" bIns="0" anchor="ctr">
            <a:spAutoFit/>
          </a:bodyPr>
          <a:p>
            <a:endParaRPr b="0" lang="en-IN" sz="3600" spc="-1" strike="noStrike">
              <a:latin typeface="Arial"/>
            </a:endParaRPr>
          </a:p>
        </p:txBody>
      </p:sp>
      <p:sp>
        <p:nvSpPr>
          <p:cNvPr id="9" name="PlaceHolder 2"/>
          <p:cNvSpPr>
            <a:spLocks noGrp="1"/>
          </p:cNvSpPr>
          <p:nvPr>
            <p:ph type="body"/>
          </p:nvPr>
        </p:nvSpPr>
        <p:spPr>
          <a:xfrm>
            <a:off x="504000" y="1800000"/>
            <a:ext cx="9072000" cy="4384440"/>
          </a:xfrm>
          <a:prstGeom prst="rect">
            <a:avLst/>
          </a:prstGeom>
        </p:spPr>
        <p:txBody>
          <a:bodyPr lIns="0" rIns="0" tIns="0" bIns="0">
            <a:normAutofit/>
          </a:bodyPr>
          <a:p>
            <a:endParaRPr b="0" lang="en-IN" sz="26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576000"/>
            <a:ext cx="7200000" cy="720000"/>
          </a:xfrm>
          <a:prstGeom prst="rect">
            <a:avLst/>
          </a:prstGeom>
        </p:spPr>
        <p:txBody>
          <a:bodyPr lIns="0" rIns="0" tIns="0" bIns="0" anchor="ctr">
            <a:spAutoFit/>
          </a:bodyPr>
          <a:p>
            <a:endParaRPr b="0" lang="en-IN" sz="3600" spc="-1" strike="noStrike">
              <a:latin typeface="Arial"/>
            </a:endParaRPr>
          </a:p>
        </p:txBody>
      </p:sp>
      <p:sp>
        <p:nvSpPr>
          <p:cNvPr id="11" name="PlaceHolder 2"/>
          <p:cNvSpPr>
            <a:spLocks noGrp="1"/>
          </p:cNvSpPr>
          <p:nvPr>
            <p:ph type="body"/>
          </p:nvPr>
        </p:nvSpPr>
        <p:spPr>
          <a:xfrm>
            <a:off x="504000" y="1800000"/>
            <a:ext cx="4426920" cy="4384440"/>
          </a:xfrm>
          <a:prstGeom prst="rect">
            <a:avLst/>
          </a:prstGeom>
        </p:spPr>
        <p:txBody>
          <a:bodyPr lIns="0" rIns="0" tIns="0" bIns="0">
            <a:normAutofit/>
          </a:bodyPr>
          <a:p>
            <a:endParaRPr b="0" lang="en-IN" sz="2600" spc="-1" strike="noStrike">
              <a:latin typeface="Arial"/>
            </a:endParaRPr>
          </a:p>
        </p:txBody>
      </p:sp>
      <p:sp>
        <p:nvSpPr>
          <p:cNvPr id="12" name="PlaceHolder 3"/>
          <p:cNvSpPr>
            <a:spLocks noGrp="1"/>
          </p:cNvSpPr>
          <p:nvPr>
            <p:ph type="body"/>
          </p:nvPr>
        </p:nvSpPr>
        <p:spPr>
          <a:xfrm>
            <a:off x="5152680" y="1800000"/>
            <a:ext cx="4426920" cy="4384440"/>
          </a:xfrm>
          <a:prstGeom prst="rect">
            <a:avLst/>
          </a:prstGeom>
        </p:spPr>
        <p:txBody>
          <a:bodyPr lIns="0" rIns="0" tIns="0" bIns="0">
            <a:normAutofit/>
          </a:bodyPr>
          <a:p>
            <a:endParaRPr b="0" lang="en-IN" sz="26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576000"/>
            <a:ext cx="7200000" cy="720000"/>
          </a:xfrm>
          <a:prstGeom prst="rect">
            <a:avLst/>
          </a:prstGeom>
        </p:spPr>
        <p:txBody>
          <a:bodyPr lIns="0" rIns="0" tIns="0" bIns="0" anchor="ctr">
            <a:spAutoFit/>
          </a:bodyPr>
          <a:p>
            <a:endParaRPr b="0" lang="en-IN" sz="36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576000"/>
            <a:ext cx="7200000" cy="33386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576000"/>
            <a:ext cx="7200000" cy="720000"/>
          </a:xfrm>
          <a:prstGeom prst="rect">
            <a:avLst/>
          </a:prstGeom>
        </p:spPr>
        <p:txBody>
          <a:bodyPr lIns="0" rIns="0" tIns="0" bIns="0" anchor="ctr">
            <a:spAutoFit/>
          </a:bodyPr>
          <a:p>
            <a:endParaRPr b="0" lang="en-IN" sz="3600" spc="-1" strike="noStrike">
              <a:latin typeface="Arial"/>
            </a:endParaRPr>
          </a:p>
        </p:txBody>
      </p:sp>
      <p:sp>
        <p:nvSpPr>
          <p:cNvPr id="16" name="PlaceHolder 2"/>
          <p:cNvSpPr>
            <a:spLocks noGrp="1"/>
          </p:cNvSpPr>
          <p:nvPr>
            <p:ph type="body"/>
          </p:nvPr>
        </p:nvSpPr>
        <p:spPr>
          <a:xfrm>
            <a:off x="504000" y="1800000"/>
            <a:ext cx="4426920" cy="2091240"/>
          </a:xfrm>
          <a:prstGeom prst="rect">
            <a:avLst/>
          </a:prstGeom>
        </p:spPr>
        <p:txBody>
          <a:bodyPr lIns="0" rIns="0" tIns="0" bIns="0">
            <a:normAutofit/>
          </a:bodyPr>
          <a:p>
            <a:endParaRPr b="0" lang="en-IN" sz="2600" spc="-1" strike="noStrike">
              <a:latin typeface="Arial"/>
            </a:endParaRPr>
          </a:p>
        </p:txBody>
      </p:sp>
      <p:sp>
        <p:nvSpPr>
          <p:cNvPr id="17" name="PlaceHolder 3"/>
          <p:cNvSpPr>
            <a:spLocks noGrp="1"/>
          </p:cNvSpPr>
          <p:nvPr>
            <p:ph type="body"/>
          </p:nvPr>
        </p:nvSpPr>
        <p:spPr>
          <a:xfrm>
            <a:off x="5152680" y="1800000"/>
            <a:ext cx="4426920" cy="4384440"/>
          </a:xfrm>
          <a:prstGeom prst="rect">
            <a:avLst/>
          </a:prstGeom>
        </p:spPr>
        <p:txBody>
          <a:bodyPr lIns="0" rIns="0" tIns="0" bIns="0">
            <a:normAutofit/>
          </a:bodyPr>
          <a:p>
            <a:endParaRPr b="0" lang="en-IN" sz="2600" spc="-1" strike="noStrike">
              <a:latin typeface="Arial"/>
            </a:endParaRPr>
          </a:p>
        </p:txBody>
      </p:sp>
      <p:sp>
        <p:nvSpPr>
          <p:cNvPr id="18" name="PlaceHolder 4"/>
          <p:cNvSpPr>
            <a:spLocks noGrp="1"/>
          </p:cNvSpPr>
          <p:nvPr>
            <p:ph type="body"/>
          </p:nvPr>
        </p:nvSpPr>
        <p:spPr>
          <a:xfrm>
            <a:off x="504000" y="4090320"/>
            <a:ext cx="4426920" cy="2091240"/>
          </a:xfrm>
          <a:prstGeom prst="rect">
            <a:avLst/>
          </a:prstGeom>
        </p:spPr>
        <p:txBody>
          <a:bodyPr lIns="0" rIns="0" tIns="0" bIns="0">
            <a:normAutofit/>
          </a:bodyPr>
          <a:p>
            <a:endParaRPr b="0" lang="en-IN" sz="26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576000"/>
            <a:ext cx="7200000" cy="720000"/>
          </a:xfrm>
          <a:prstGeom prst="rect">
            <a:avLst/>
          </a:prstGeom>
        </p:spPr>
        <p:txBody>
          <a:bodyPr lIns="0" rIns="0" tIns="0" bIns="0" anchor="ctr">
            <a:spAutoFit/>
          </a:bodyPr>
          <a:p>
            <a:endParaRPr b="0" lang="en-IN" sz="3600" spc="-1" strike="noStrike">
              <a:latin typeface="Arial"/>
            </a:endParaRPr>
          </a:p>
        </p:txBody>
      </p:sp>
      <p:sp>
        <p:nvSpPr>
          <p:cNvPr id="20" name="PlaceHolder 2"/>
          <p:cNvSpPr>
            <a:spLocks noGrp="1"/>
          </p:cNvSpPr>
          <p:nvPr>
            <p:ph type="body"/>
          </p:nvPr>
        </p:nvSpPr>
        <p:spPr>
          <a:xfrm>
            <a:off x="504000" y="1800000"/>
            <a:ext cx="4426920" cy="4384440"/>
          </a:xfrm>
          <a:prstGeom prst="rect">
            <a:avLst/>
          </a:prstGeom>
        </p:spPr>
        <p:txBody>
          <a:bodyPr lIns="0" rIns="0" tIns="0" bIns="0">
            <a:normAutofit/>
          </a:bodyPr>
          <a:p>
            <a:endParaRPr b="0" lang="en-IN" sz="2600" spc="-1" strike="noStrike">
              <a:latin typeface="Arial"/>
            </a:endParaRPr>
          </a:p>
        </p:txBody>
      </p:sp>
      <p:sp>
        <p:nvSpPr>
          <p:cNvPr id="21" name="PlaceHolder 3"/>
          <p:cNvSpPr>
            <a:spLocks noGrp="1"/>
          </p:cNvSpPr>
          <p:nvPr>
            <p:ph type="body"/>
          </p:nvPr>
        </p:nvSpPr>
        <p:spPr>
          <a:xfrm>
            <a:off x="5152680" y="1800000"/>
            <a:ext cx="4426920" cy="2091240"/>
          </a:xfrm>
          <a:prstGeom prst="rect">
            <a:avLst/>
          </a:prstGeom>
        </p:spPr>
        <p:txBody>
          <a:bodyPr lIns="0" rIns="0" tIns="0" bIns="0">
            <a:normAutofit/>
          </a:bodyPr>
          <a:p>
            <a:endParaRPr b="0" lang="en-IN" sz="2600" spc="-1" strike="noStrike">
              <a:latin typeface="Arial"/>
            </a:endParaRPr>
          </a:p>
        </p:txBody>
      </p:sp>
      <p:sp>
        <p:nvSpPr>
          <p:cNvPr id="22" name="PlaceHolder 4"/>
          <p:cNvSpPr>
            <a:spLocks noGrp="1"/>
          </p:cNvSpPr>
          <p:nvPr>
            <p:ph type="body"/>
          </p:nvPr>
        </p:nvSpPr>
        <p:spPr>
          <a:xfrm>
            <a:off x="5152680" y="4090320"/>
            <a:ext cx="4426920" cy="2091240"/>
          </a:xfrm>
          <a:prstGeom prst="rect">
            <a:avLst/>
          </a:prstGeom>
        </p:spPr>
        <p:txBody>
          <a:bodyPr lIns="0" rIns="0" tIns="0" bIns="0">
            <a:normAutofit/>
          </a:bodyPr>
          <a:p>
            <a:endParaRPr b="0" lang="en-IN" sz="26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576000"/>
            <a:ext cx="7200000" cy="720000"/>
          </a:xfrm>
          <a:prstGeom prst="rect">
            <a:avLst/>
          </a:prstGeom>
        </p:spPr>
        <p:txBody>
          <a:bodyPr lIns="0" rIns="0" tIns="0" bIns="0" anchor="ctr">
            <a:spAutoFit/>
          </a:bodyPr>
          <a:p>
            <a:endParaRPr b="0" lang="en-IN" sz="3600" spc="-1" strike="noStrike">
              <a:latin typeface="Arial"/>
            </a:endParaRPr>
          </a:p>
        </p:txBody>
      </p:sp>
      <p:sp>
        <p:nvSpPr>
          <p:cNvPr id="24" name="PlaceHolder 2"/>
          <p:cNvSpPr>
            <a:spLocks noGrp="1"/>
          </p:cNvSpPr>
          <p:nvPr>
            <p:ph type="body"/>
          </p:nvPr>
        </p:nvSpPr>
        <p:spPr>
          <a:xfrm>
            <a:off x="504000" y="1800000"/>
            <a:ext cx="4426920" cy="2091240"/>
          </a:xfrm>
          <a:prstGeom prst="rect">
            <a:avLst/>
          </a:prstGeom>
        </p:spPr>
        <p:txBody>
          <a:bodyPr lIns="0" rIns="0" tIns="0" bIns="0">
            <a:normAutofit/>
          </a:bodyPr>
          <a:p>
            <a:endParaRPr b="0" lang="en-IN" sz="2600" spc="-1" strike="noStrike">
              <a:latin typeface="Arial"/>
            </a:endParaRPr>
          </a:p>
        </p:txBody>
      </p:sp>
      <p:sp>
        <p:nvSpPr>
          <p:cNvPr id="25" name="PlaceHolder 3"/>
          <p:cNvSpPr>
            <a:spLocks noGrp="1"/>
          </p:cNvSpPr>
          <p:nvPr>
            <p:ph type="body"/>
          </p:nvPr>
        </p:nvSpPr>
        <p:spPr>
          <a:xfrm>
            <a:off x="5152680" y="1800000"/>
            <a:ext cx="4426920" cy="2091240"/>
          </a:xfrm>
          <a:prstGeom prst="rect">
            <a:avLst/>
          </a:prstGeom>
        </p:spPr>
        <p:txBody>
          <a:bodyPr lIns="0" rIns="0" tIns="0" bIns="0">
            <a:normAutofit/>
          </a:bodyPr>
          <a:p>
            <a:endParaRPr b="0" lang="en-IN" sz="2600" spc="-1" strike="noStrike">
              <a:latin typeface="Arial"/>
            </a:endParaRPr>
          </a:p>
        </p:txBody>
      </p:sp>
      <p:sp>
        <p:nvSpPr>
          <p:cNvPr id="26" name="PlaceHolder 4"/>
          <p:cNvSpPr>
            <a:spLocks noGrp="1"/>
          </p:cNvSpPr>
          <p:nvPr>
            <p:ph type="body"/>
          </p:nvPr>
        </p:nvSpPr>
        <p:spPr>
          <a:xfrm>
            <a:off x="504000" y="4090320"/>
            <a:ext cx="9072000" cy="2091240"/>
          </a:xfrm>
          <a:prstGeom prst="rect">
            <a:avLst/>
          </a:prstGeom>
        </p:spPr>
        <p:txBody>
          <a:bodyPr lIns="0" rIns="0" tIns="0" bIns="0">
            <a:normAutofit/>
          </a:bodyPr>
          <a:p>
            <a:endParaRPr b="0" lang="en-IN" sz="26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720" y="720"/>
            <a:ext cx="10079640" cy="7559640"/>
          </a:xfrm>
          <a:prstGeom prst="rect">
            <a:avLst/>
          </a:prstGeom>
          <a:ln>
            <a:noFill/>
          </a:ln>
        </p:spPr>
      </p:pic>
      <p:sp>
        <p:nvSpPr>
          <p:cNvPr id="1" name="PlaceHolder 1"/>
          <p:cNvSpPr>
            <a:spLocks noGrp="1"/>
          </p:cNvSpPr>
          <p:nvPr>
            <p:ph type="title"/>
          </p:nvPr>
        </p:nvSpPr>
        <p:spPr>
          <a:xfrm>
            <a:off x="504000" y="576000"/>
            <a:ext cx="7200000" cy="720000"/>
          </a:xfrm>
          <a:prstGeom prst="rect">
            <a:avLst/>
          </a:prstGeom>
        </p:spPr>
        <p:txBody>
          <a:bodyPr lIns="0" rIns="0" tIns="0" bIns="0" anchor="ctr">
            <a:noAutofit/>
          </a:bodyPr>
          <a:p>
            <a:r>
              <a:rPr b="0" lang="en-IN" sz="3600" spc="-1" strike="noStrike">
                <a:latin typeface="Arial"/>
              </a:rPr>
              <a:t>Click to edit the title text format</a:t>
            </a:r>
            <a:endParaRPr b="0" lang="en-IN" sz="3600" spc="-1" strike="noStrike">
              <a:latin typeface="Arial"/>
            </a:endParaRPr>
          </a:p>
        </p:txBody>
      </p:sp>
      <p:sp>
        <p:nvSpPr>
          <p:cNvPr id="2" name="PlaceHolder 2"/>
          <p:cNvSpPr>
            <a:spLocks noGrp="1"/>
          </p:cNvSpPr>
          <p:nvPr>
            <p:ph type="body"/>
          </p:nvPr>
        </p:nvSpPr>
        <p:spPr>
          <a:xfrm>
            <a:off x="504000" y="1800000"/>
            <a:ext cx="9072000" cy="4384440"/>
          </a:xfrm>
          <a:prstGeom prst="rect">
            <a:avLst/>
          </a:prstGeom>
        </p:spPr>
        <p:txBody>
          <a:bodyPr lIns="0" rIns="0" tIns="0" bIns="0">
            <a:normAutofit/>
          </a:bodyPr>
          <a:p>
            <a:pPr marL="432000" indent="-324000">
              <a:spcAft>
                <a:spcPts val="1417"/>
              </a:spcAft>
              <a:buClr>
                <a:srgbClr val="99cc66"/>
              </a:buClr>
              <a:buSzPct val="45000"/>
              <a:buFont typeface="Wingdings" charset="2"/>
              <a:buChar char=""/>
            </a:pPr>
            <a:r>
              <a:rPr b="0" lang="en-IN" sz="2600" spc="-1" strike="noStrike">
                <a:latin typeface="Arial"/>
              </a:rPr>
              <a:t>Click to edit the outline text format</a:t>
            </a:r>
            <a:endParaRPr b="0" lang="en-IN" sz="2600" spc="-1" strike="noStrike">
              <a:latin typeface="Arial"/>
            </a:endParaRPr>
          </a:p>
          <a:p>
            <a:pPr lvl="1" marL="864000" indent="-324000">
              <a:spcAft>
                <a:spcPts val="1134"/>
              </a:spcAft>
              <a:buClr>
                <a:srgbClr val="99cc66"/>
              </a:buClr>
              <a:buSzPct val="75000"/>
              <a:buFont typeface="Symbol" charset="2"/>
              <a:buChar char=""/>
            </a:pPr>
            <a:r>
              <a:rPr b="0" lang="en-IN" sz="2600" spc="-1" strike="noStrike">
                <a:latin typeface="Arial"/>
              </a:rPr>
              <a:t>Second Outline Level</a:t>
            </a:r>
            <a:endParaRPr b="0" lang="en-IN" sz="2600" spc="-1" strike="noStrike">
              <a:latin typeface="Arial"/>
            </a:endParaRPr>
          </a:p>
          <a:p>
            <a:pPr lvl="2" marL="1296000" indent="-288000">
              <a:spcAft>
                <a:spcPts val="850"/>
              </a:spcAft>
              <a:buClr>
                <a:srgbClr val="99cc66"/>
              </a:buClr>
              <a:buSzPct val="45000"/>
              <a:buFont typeface="Wingdings" charset="2"/>
              <a:buChar char=""/>
            </a:pPr>
            <a:r>
              <a:rPr b="0" lang="en-IN" sz="2600" spc="-1" strike="noStrike">
                <a:latin typeface="Arial"/>
              </a:rPr>
              <a:t>Third Outline Level</a:t>
            </a:r>
            <a:endParaRPr b="0" lang="en-IN" sz="2600" spc="-1" strike="noStrike">
              <a:latin typeface="Arial"/>
            </a:endParaRPr>
          </a:p>
          <a:p>
            <a:pPr lvl="3" marL="1728000" indent="-216000">
              <a:spcAft>
                <a:spcPts val="567"/>
              </a:spcAft>
              <a:buClr>
                <a:srgbClr val="99cc66"/>
              </a:buClr>
              <a:buSzPct val="75000"/>
              <a:buFont typeface="Symbol" charset="2"/>
              <a:buChar char=""/>
            </a:pPr>
            <a:r>
              <a:rPr b="0" lang="en-IN" sz="2600" spc="-1" strike="noStrike">
                <a:latin typeface="Arial"/>
              </a:rPr>
              <a:t>Fourth Outline Level</a:t>
            </a:r>
            <a:endParaRPr b="0" lang="en-IN" sz="2600" spc="-1" strike="noStrike">
              <a:latin typeface="Arial"/>
            </a:endParaRPr>
          </a:p>
          <a:p>
            <a:pPr lvl="4" marL="2160000" indent="-216000">
              <a:spcAft>
                <a:spcPts val="283"/>
              </a:spcAft>
              <a:buClr>
                <a:srgbClr val="99cc66"/>
              </a:buClr>
              <a:buSzPct val="45000"/>
              <a:buFont typeface="Wingdings" charset="2"/>
              <a:buChar char=""/>
            </a:pPr>
            <a:r>
              <a:rPr b="0" lang="en-IN" sz="2600" spc="-1" strike="noStrike">
                <a:latin typeface="Arial"/>
              </a:rPr>
              <a:t>Fifth Outline Level</a:t>
            </a:r>
            <a:endParaRPr b="0" lang="en-IN" sz="2600" spc="-1" strike="noStrike">
              <a:latin typeface="Arial"/>
            </a:endParaRPr>
          </a:p>
          <a:p>
            <a:pPr lvl="5" marL="2592000" indent="-216000">
              <a:spcAft>
                <a:spcPts val="283"/>
              </a:spcAft>
              <a:buClr>
                <a:srgbClr val="99cc66"/>
              </a:buClr>
              <a:buSzPct val="45000"/>
              <a:buFont typeface="Wingdings" charset="2"/>
              <a:buChar char=""/>
            </a:pPr>
            <a:r>
              <a:rPr b="0" lang="en-IN" sz="2600" spc="-1" strike="noStrike">
                <a:latin typeface="Arial"/>
              </a:rPr>
              <a:t>Sixth Outline Level</a:t>
            </a:r>
            <a:endParaRPr b="0" lang="en-IN" sz="2600" spc="-1" strike="noStrike">
              <a:latin typeface="Arial"/>
            </a:endParaRPr>
          </a:p>
          <a:p>
            <a:pPr lvl="6" marL="3024000" indent="-216000">
              <a:spcAft>
                <a:spcPts val="283"/>
              </a:spcAft>
              <a:buClr>
                <a:srgbClr val="99cc66"/>
              </a:buClr>
              <a:buSzPct val="45000"/>
              <a:buFont typeface="Wingdings" charset="2"/>
              <a:buChar char=""/>
            </a:pPr>
            <a:r>
              <a:rPr b="0" lang="en-IN" sz="2600" spc="-1" strike="noStrike">
                <a:latin typeface="Arial"/>
              </a:rPr>
              <a:t>Seventh Outline Level</a:t>
            </a:r>
            <a:endParaRPr b="0" lang="en-IN" sz="2600" spc="-1" strike="noStrike">
              <a:latin typeface="Arial"/>
            </a:endParaRPr>
          </a:p>
        </p:txBody>
      </p:sp>
      <p:sp>
        <p:nvSpPr>
          <p:cNvPr id="3" name="PlaceHolder 3"/>
          <p:cNvSpPr>
            <a:spLocks noGrp="1"/>
          </p:cNvSpPr>
          <p:nvPr>
            <p:ph type="dt"/>
          </p:nvPr>
        </p:nvSpPr>
        <p:spPr>
          <a:xfrm>
            <a:off x="504000" y="6887160"/>
            <a:ext cx="2348280" cy="521280"/>
          </a:xfrm>
          <a:prstGeom prst="rect">
            <a:avLst/>
          </a:prstGeom>
        </p:spPr>
        <p:txBody>
          <a:bodyPr lIns="0" rIns="0" tIns="0" bIns="0">
            <a:noAutofit/>
          </a:bodyPr>
          <a:p>
            <a:r>
              <a:rPr b="0" lang="en-IN" sz="1400" spc="-1" strike="noStrike">
                <a:latin typeface="Arial"/>
              </a:rPr>
              <a:t>&lt;date/time&gt;</a:t>
            </a:r>
            <a:endParaRPr b="0" lang="en-IN" sz="1400" spc="-1" strike="noStrike">
              <a:latin typeface="Arial"/>
            </a:endParaRPr>
          </a:p>
        </p:txBody>
      </p:sp>
      <p:sp>
        <p:nvSpPr>
          <p:cNvPr id="4" name="PlaceHolder 4"/>
          <p:cNvSpPr>
            <a:spLocks noGrp="1"/>
          </p:cNvSpPr>
          <p:nvPr>
            <p:ph type="ftr"/>
          </p:nvPr>
        </p:nvSpPr>
        <p:spPr>
          <a:xfrm>
            <a:off x="3447360" y="6887160"/>
            <a:ext cx="3195000" cy="521280"/>
          </a:xfrm>
          <a:prstGeom prst="rect">
            <a:avLst/>
          </a:prstGeom>
        </p:spPr>
        <p:txBody>
          <a:bodyPr lIns="0" rIns="0" tIns="0" bIns="0">
            <a:noAutofit/>
          </a:bodyPr>
          <a:p>
            <a:pPr algn="ctr"/>
            <a:r>
              <a:rPr b="0" lang="en-IN" sz="1400" spc="-1" strike="noStrike">
                <a:latin typeface="Arial"/>
              </a:rPr>
              <a:t>&lt;footer&gt;</a:t>
            </a:r>
            <a:endParaRPr b="0" lang="en-IN" sz="1400" spc="-1" strike="noStrike">
              <a:latin typeface="Arial"/>
            </a:endParaRPr>
          </a:p>
        </p:txBody>
      </p:sp>
      <p:sp>
        <p:nvSpPr>
          <p:cNvPr id="5" name="PlaceHolder 5"/>
          <p:cNvSpPr>
            <a:spLocks noGrp="1"/>
          </p:cNvSpPr>
          <p:nvPr>
            <p:ph type="sldNum"/>
          </p:nvPr>
        </p:nvSpPr>
        <p:spPr>
          <a:xfrm>
            <a:off x="7227000" y="6887160"/>
            <a:ext cx="2348280" cy="521280"/>
          </a:xfrm>
          <a:prstGeom prst="rect">
            <a:avLst/>
          </a:prstGeom>
        </p:spPr>
        <p:txBody>
          <a:bodyPr lIns="0" rIns="0" tIns="0" bIns="0">
            <a:noAutofit/>
          </a:bodyPr>
          <a:p>
            <a:pPr algn="r"/>
            <a:fld id="{3DD96F85-A890-4C4C-BAF0-D63CDEB654EA}" type="slidenum">
              <a:rPr b="0" lang="en-IN" sz="1400" spc="-1" strike="noStrike">
                <a:latin typeface="Arial"/>
              </a:rPr>
              <a:t>&lt;number&gt;</a:t>
            </a:fld>
            <a:endParaRPr b="0" lang="en-IN"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TextShape 1"/>
          <p:cNvSpPr txBox="1"/>
          <p:nvPr/>
        </p:nvSpPr>
        <p:spPr>
          <a:xfrm>
            <a:off x="504000" y="576000"/>
            <a:ext cx="7200000" cy="720000"/>
          </a:xfrm>
          <a:prstGeom prst="rect">
            <a:avLst/>
          </a:prstGeom>
          <a:noFill/>
          <a:ln>
            <a:noFill/>
          </a:ln>
        </p:spPr>
        <p:txBody>
          <a:bodyPr lIns="0" rIns="0" tIns="0" bIns="0" anchor="ctr">
            <a:spAutoFit/>
          </a:bodyPr>
          <a:p>
            <a:r>
              <a:rPr b="0" lang="en-IN" sz="3600" spc="-1" strike="noStrike">
                <a:latin typeface="Arial"/>
              </a:rPr>
              <a:t> </a:t>
            </a:r>
            <a:r>
              <a:rPr b="0" lang="en-IN" sz="3600" spc="-1" strike="noStrike">
                <a:latin typeface="Arial"/>
              </a:rPr>
              <a:t>Car Accident Severity Prediction</a:t>
            </a:r>
            <a:endParaRPr b="0" lang="en-IN" sz="3600" spc="-1" strike="noStrike">
              <a:latin typeface="Arial"/>
            </a:endParaRPr>
          </a:p>
        </p:txBody>
      </p:sp>
      <p:sp>
        <p:nvSpPr>
          <p:cNvPr id="43" name="TextShape 2"/>
          <p:cNvSpPr txBox="1"/>
          <p:nvPr/>
        </p:nvSpPr>
        <p:spPr>
          <a:xfrm>
            <a:off x="504000" y="1596240"/>
            <a:ext cx="9072000" cy="4792320"/>
          </a:xfrm>
          <a:prstGeom prst="rect">
            <a:avLst/>
          </a:prstGeom>
          <a:noFill/>
          <a:ln>
            <a:noFill/>
          </a:ln>
        </p:spPr>
        <p:txBody>
          <a:bodyPr lIns="0" rIns="0" tIns="0" bIns="0" anchor="ctr">
            <a:spAutoFit/>
          </a:bodyPr>
          <a:p>
            <a:r>
              <a:rPr b="0" lang="en-IN" sz="2000" spc="-1" strike="noStrike">
                <a:latin typeface="Times New Roman"/>
              </a:rPr>
              <a:t>Background: Annual Global Road Crash Statistics · Approximately 1.35 million people die in road crashes annually, on average 3,700 people lose their lives every day on the roads. · An additional 20–50 million suffer non-fatal injuries, often resulting in long-term disabilities. · More than half of all road traffic deaths occur among vulnerable road users — pedestrians, cyclists, and motorcyclists. · Road traffic injuries are the leading cause of death among young people aged 5–29. Young adults aged 15–44 account for more than half of all road deaths. · On average, road crashes cost countries 3% of their gross domestic product.</a:t>
            </a:r>
            <a:endParaRPr b="0" lang="en-IN" sz="2000" spc="-1" strike="noStrike">
              <a:latin typeface="Times New Roman"/>
            </a:endParaRPr>
          </a:p>
          <a:p>
            <a:endParaRPr b="0" lang="en-IN" sz="2000" spc="-1" strike="noStrike">
              <a:latin typeface="Times New Roman"/>
            </a:endParaRPr>
          </a:p>
          <a:p>
            <a:r>
              <a:rPr b="0" lang="en-IN" sz="2000" spc="-1" strike="noStrike">
                <a:latin typeface="Times New Roman"/>
              </a:rPr>
              <a:t>Annual United States Road Crash Statistics · More than 38,000 people die annually in crashes on U.S. roadways. The U.S. traffic fatality rate is 12.4 deaths per 100,000 inhabitants. · An additional 4.4 million are injured seriously enough to require medical attention. · Road crashes are the leading cause of death in the U.S. for people aged 1–54. · The economic and societal impact of road crashes costs U.S. citizens $871 billion. · Road crashes cost the U.S. more than $380 million in direct medical costs. · The U.S. suffers the most road crash deaths of any high-income country, about 50% higher than similar countries in Western Europe, Canada, Australia and Japan.</a:t>
            </a:r>
            <a:endParaRPr b="0" lang="en-IN" sz="20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504000" y="576000"/>
            <a:ext cx="7200000" cy="720000"/>
          </a:xfrm>
          <a:prstGeom prst="rect">
            <a:avLst/>
          </a:prstGeom>
          <a:noFill/>
          <a:ln>
            <a:noFill/>
          </a:ln>
        </p:spPr>
        <p:txBody>
          <a:bodyPr lIns="0" rIns="0" tIns="0" bIns="0" anchor="ctr">
            <a:spAutoFit/>
          </a:bodyPr>
          <a:p>
            <a:r>
              <a:rPr b="0" lang="en-IN" sz="3600" spc="-1" strike="noStrike">
                <a:latin typeface="Arial"/>
              </a:rPr>
              <a:t>Target Audience:</a:t>
            </a:r>
            <a:endParaRPr b="0" lang="en-IN" sz="3600" spc="-1" strike="noStrike">
              <a:latin typeface="Arial"/>
            </a:endParaRPr>
          </a:p>
        </p:txBody>
      </p:sp>
      <p:sp>
        <p:nvSpPr>
          <p:cNvPr id="45" name="TextShape 2"/>
          <p:cNvSpPr txBox="1"/>
          <p:nvPr/>
        </p:nvSpPr>
        <p:spPr>
          <a:xfrm>
            <a:off x="504000" y="1800000"/>
            <a:ext cx="9072000" cy="4384440"/>
          </a:xfrm>
          <a:prstGeom prst="rect">
            <a:avLst/>
          </a:prstGeom>
          <a:noFill/>
          <a:ln>
            <a:noFill/>
          </a:ln>
        </p:spPr>
        <p:txBody>
          <a:bodyPr lIns="0" rIns="0" tIns="0" bIns="0">
            <a:normAutofit fontScale="36000"/>
          </a:bodyPr>
          <a:p>
            <a:pPr marL="432000" indent="-324000">
              <a:spcAft>
                <a:spcPts val="1417"/>
              </a:spcAft>
              <a:buClr>
                <a:srgbClr val="99cc66"/>
              </a:buClr>
              <a:buSzPct val="45000"/>
              <a:buFont typeface="Wingdings" charset="2"/>
              <a:buChar char=""/>
            </a:pPr>
            <a:endParaRPr b="0" lang="en-IN" sz="2600" spc="-1" strike="noStrike">
              <a:latin typeface="Arial"/>
            </a:endParaRPr>
          </a:p>
          <a:p>
            <a:pPr marL="432000" indent="-324000">
              <a:spcAft>
                <a:spcPts val="1417"/>
              </a:spcAft>
              <a:buClr>
                <a:srgbClr val="99cc66"/>
              </a:buClr>
              <a:buSzPct val="45000"/>
              <a:buFont typeface="Wingdings" charset="2"/>
              <a:buChar char=""/>
            </a:pPr>
            <a:r>
              <a:rPr b="0" lang="en-IN" sz="2600" spc="-1" strike="noStrike">
                <a:latin typeface="Arial"/>
              </a:rPr>
              <a:t>The Seattle administration: By targeting areas prone to areas to speeding accidents, interventions such as speed bumps, stop signs etc. can be put in place to reduce accidents.</a:t>
            </a:r>
            <a:endParaRPr b="0" lang="en-IN" sz="2600" spc="-1" strike="noStrike">
              <a:latin typeface="Arial"/>
            </a:endParaRPr>
          </a:p>
          <a:p>
            <a:pPr marL="432000" indent="-324000">
              <a:spcAft>
                <a:spcPts val="1417"/>
              </a:spcAft>
              <a:buClr>
                <a:srgbClr val="99cc66"/>
              </a:buClr>
              <a:buSzPct val="45000"/>
              <a:buFont typeface="Wingdings" charset="2"/>
              <a:buChar char=""/>
            </a:pPr>
            <a:r>
              <a:rPr b="0" lang="en-IN" sz="2600" spc="-1" strike="noStrike">
                <a:latin typeface="Arial"/>
              </a:rPr>
              <a:t>Car Insurance Companies: Areas where parked cars are prone to getting damaged. Owners in those localities may be asked to pay more premium on their car insurance.</a:t>
            </a:r>
            <a:endParaRPr b="0" lang="en-IN" sz="2600" spc="-1" strike="noStrike">
              <a:latin typeface="Arial"/>
            </a:endParaRPr>
          </a:p>
          <a:p>
            <a:pPr marL="432000" indent="-324000">
              <a:spcAft>
                <a:spcPts val="1417"/>
              </a:spcAft>
              <a:buClr>
                <a:srgbClr val="99cc66"/>
              </a:buClr>
              <a:buSzPct val="45000"/>
              <a:buFont typeface="Wingdings" charset="2"/>
              <a:buChar char=""/>
            </a:pPr>
            <a:r>
              <a:rPr b="0" lang="en-IN" sz="2600" spc="-1" strike="noStrike">
                <a:latin typeface="Arial"/>
              </a:rPr>
              <a:t>Health-care workers and emergency services in Seattle: By having enough data on the crash one can predict the severity and therefore take action more quickly potentially saving lives. Practical Uses of the Model: · Speed reduction measures in areas prone to accidents due to speeding · More accurate calculation of risk premiums by Car Insurance companies · Proactive actions taken by Health-care by predicting severity of the accident.</a:t>
            </a:r>
            <a:endParaRPr b="0" lang="en-IN" sz="2600" spc="-1" strike="noStrike">
              <a:latin typeface="Arial"/>
            </a:endParaRPr>
          </a:p>
          <a:p>
            <a:pPr marL="432000" indent="-324000">
              <a:spcAft>
                <a:spcPts val="1417"/>
              </a:spcAft>
              <a:buClr>
                <a:srgbClr val="99cc66"/>
              </a:buClr>
              <a:buSzPct val="45000"/>
              <a:buFont typeface="Wingdings" charset="2"/>
              <a:buChar char=""/>
            </a:pPr>
            <a:r>
              <a:rPr b="0" lang="en-IN" sz="2600" spc="-1" strike="noStrike">
                <a:latin typeface="Arial"/>
              </a:rPr>
              <a:t>Future Use Case: AI in self-driving cars can use such models to assess risk of accidents and change routes or ask the driver to be vigilant during auto-pilot</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Shape 1"/>
          <p:cNvSpPr txBox="1"/>
          <p:nvPr/>
        </p:nvSpPr>
        <p:spPr>
          <a:xfrm>
            <a:off x="504000" y="576000"/>
            <a:ext cx="7200000" cy="720000"/>
          </a:xfrm>
          <a:prstGeom prst="rect">
            <a:avLst/>
          </a:prstGeom>
          <a:noFill/>
          <a:ln>
            <a:noFill/>
          </a:ln>
        </p:spPr>
        <p:txBody>
          <a:bodyPr lIns="0" rIns="0" tIns="0" bIns="0" anchor="ctr">
            <a:spAutoFit/>
          </a:bodyPr>
          <a:p>
            <a:r>
              <a:rPr b="0" lang="en-IN" sz="3600" spc="-1" strike="noStrike">
                <a:latin typeface="Arial"/>
              </a:rPr>
              <a:t>Data:</a:t>
            </a:r>
            <a:endParaRPr b="0" lang="en-IN" sz="3600" spc="-1" strike="noStrike">
              <a:latin typeface="Arial"/>
            </a:endParaRPr>
          </a:p>
        </p:txBody>
      </p:sp>
      <p:sp>
        <p:nvSpPr>
          <p:cNvPr id="47" name="TextShape 2"/>
          <p:cNvSpPr txBox="1"/>
          <p:nvPr/>
        </p:nvSpPr>
        <p:spPr>
          <a:xfrm>
            <a:off x="504000" y="1800000"/>
            <a:ext cx="9072000" cy="4384440"/>
          </a:xfrm>
          <a:prstGeom prst="rect">
            <a:avLst/>
          </a:prstGeom>
          <a:noFill/>
          <a:ln>
            <a:noFill/>
          </a:ln>
        </p:spPr>
        <p:txBody>
          <a:bodyPr lIns="0" rIns="0" tIns="0" bIns="0">
            <a:normAutofit fontScale="86000"/>
          </a:bodyPr>
          <a:p>
            <a:pPr marL="432000" indent="-324000">
              <a:spcAft>
                <a:spcPts val="1417"/>
              </a:spcAft>
              <a:buClr>
                <a:srgbClr val="99cc66"/>
              </a:buClr>
              <a:buSzPct val="45000"/>
              <a:buFont typeface="Wingdings" charset="2"/>
              <a:buChar char=""/>
            </a:pPr>
            <a:r>
              <a:rPr b="0" lang="en-IN" sz="2600" spc="-1" strike="noStrike">
                <a:latin typeface="Arial"/>
              </a:rPr>
              <a:t>The Accident data (provided by seattle.gov: https://s3.us.cloud-object-storage.appdomain.cloud/cf-courses-data/CognitiveClass/DP0701EN/version-2/Data-Collisions.csv ) will be used to predict the Severity of an accident given certain features https://s3.us.cloud-object-storage.appdomain.cloud/cf-courses-data/CognitiveClass/DP0701EN/version-2/Metadata.pdf. The data is for Accidents occurring in the city of Seattle from 2004 to 2020. Label = y = SEVERITYCODE (1 or 2) Severity Code 1: Injury Collision Severity Code 2: Property Damage Total Number of features in dataset: 37 Features selected after Feature Engineering: (X)</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TextShape 1"/>
          <p:cNvSpPr txBox="1"/>
          <p:nvPr/>
        </p:nvSpPr>
        <p:spPr>
          <a:xfrm>
            <a:off x="504000" y="576000"/>
            <a:ext cx="7200000" cy="720000"/>
          </a:xfrm>
          <a:prstGeom prst="rect">
            <a:avLst/>
          </a:prstGeom>
          <a:noFill/>
          <a:ln>
            <a:noFill/>
          </a:ln>
        </p:spPr>
        <p:txBody>
          <a:bodyPr lIns="0" rIns="0" tIns="0" bIns="0" anchor="ctr">
            <a:spAutoFit/>
          </a:bodyPr>
          <a:p>
            <a:r>
              <a:rPr b="0" lang="en-IN" sz="1600" spc="-1" strike="noStrike">
                <a:latin typeface="Arial"/>
              </a:rPr>
              <a:t>Data Analysis: · Plotting factors on the map to get density of areas where accidents were caused by the features in question: Speeding:</a:t>
            </a:r>
            <a:endParaRPr b="0" lang="en-IN" sz="1600" spc="-1" strike="noStrike">
              <a:latin typeface="Arial"/>
            </a:endParaRPr>
          </a:p>
        </p:txBody>
      </p:sp>
      <p:pic>
        <p:nvPicPr>
          <p:cNvPr id="49" name="" descr=""/>
          <p:cNvPicPr/>
          <p:nvPr/>
        </p:nvPicPr>
        <p:blipFill>
          <a:blip r:embed="rId1"/>
          <a:stretch/>
        </p:blipFill>
        <p:spPr>
          <a:xfrm>
            <a:off x="504000" y="1519200"/>
            <a:ext cx="2432160" cy="2872800"/>
          </a:xfrm>
          <a:prstGeom prst="rect">
            <a:avLst/>
          </a:prstGeom>
          <a:ln>
            <a:noFill/>
          </a:ln>
        </p:spPr>
      </p:pic>
      <p:pic>
        <p:nvPicPr>
          <p:cNvPr id="50" name="" descr=""/>
          <p:cNvPicPr/>
          <p:nvPr/>
        </p:nvPicPr>
        <p:blipFill>
          <a:blip r:embed="rId2"/>
          <a:stretch/>
        </p:blipFill>
        <p:spPr>
          <a:xfrm>
            <a:off x="3312000" y="1512000"/>
            <a:ext cx="2664000" cy="2863800"/>
          </a:xfrm>
          <a:prstGeom prst="rect">
            <a:avLst/>
          </a:prstGeom>
          <a:ln>
            <a:noFill/>
          </a:ln>
        </p:spPr>
      </p:pic>
      <p:pic>
        <p:nvPicPr>
          <p:cNvPr id="51" name="" descr=""/>
          <p:cNvPicPr/>
          <p:nvPr/>
        </p:nvPicPr>
        <p:blipFill>
          <a:blip r:embed="rId3"/>
          <a:stretch/>
        </p:blipFill>
        <p:spPr>
          <a:xfrm>
            <a:off x="6173280" y="3384000"/>
            <a:ext cx="3186720" cy="294624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TextShape 1"/>
          <p:cNvSpPr txBox="1"/>
          <p:nvPr/>
        </p:nvSpPr>
        <p:spPr>
          <a:xfrm>
            <a:off x="504000" y="576000"/>
            <a:ext cx="7200000" cy="720000"/>
          </a:xfrm>
          <a:prstGeom prst="rect">
            <a:avLst/>
          </a:prstGeom>
          <a:noFill/>
          <a:ln>
            <a:noFill/>
          </a:ln>
        </p:spPr>
        <p:txBody>
          <a:bodyPr lIns="0" rIns="0" tIns="0" bIns="0" anchor="ctr">
            <a:spAutoFit/>
          </a:bodyPr>
          <a:p>
            <a:endParaRPr b="0" lang="en-IN" sz="3600" spc="-1" strike="noStrike">
              <a:latin typeface="Arial"/>
            </a:endParaRPr>
          </a:p>
        </p:txBody>
      </p:sp>
      <p:sp>
        <p:nvSpPr>
          <p:cNvPr id="53" name="TextShape 2"/>
          <p:cNvSpPr txBox="1"/>
          <p:nvPr/>
        </p:nvSpPr>
        <p:spPr>
          <a:xfrm>
            <a:off x="504000" y="1800000"/>
            <a:ext cx="9072000" cy="4384440"/>
          </a:xfrm>
          <a:prstGeom prst="rect">
            <a:avLst/>
          </a:prstGeom>
          <a:noFill/>
          <a:ln>
            <a:noFill/>
          </a:ln>
        </p:spPr>
        <p:txBody>
          <a:bodyPr lIns="0" rIns="0" tIns="0" bIns="0">
            <a:normAutofit fontScale="82000"/>
          </a:bodyPr>
          <a:p>
            <a:pPr marL="432000" indent="-324000">
              <a:spcAft>
                <a:spcPts val="1417"/>
              </a:spcAft>
              <a:buClr>
                <a:srgbClr val="99cc66"/>
              </a:buClr>
              <a:buSzPct val="45000"/>
              <a:buFont typeface="Wingdings" charset="2"/>
              <a:buChar char=""/>
            </a:pPr>
            <a:r>
              <a:rPr b="0" lang="en-IN" sz="2600" spc="-1" strike="noStrike">
                <a:latin typeface="Arial"/>
              </a:rPr>
              <a:t>Using the following classifiers to get the prediction whether given certain attributes (features = X), the severity of the accident (labels = y)</a:t>
            </a:r>
            <a:endParaRPr b="0" lang="en-IN" sz="2600" spc="-1" strike="noStrike">
              <a:latin typeface="Arial"/>
            </a:endParaRPr>
          </a:p>
          <a:p>
            <a:pPr marL="432000" indent="-324000">
              <a:spcAft>
                <a:spcPts val="1417"/>
              </a:spcAft>
              <a:buClr>
                <a:srgbClr val="99cc66"/>
              </a:buClr>
              <a:buSzPct val="45000"/>
              <a:buFont typeface="Wingdings" charset="2"/>
              <a:buChar char=""/>
            </a:pPr>
            <a:r>
              <a:rPr b="0" lang="en-IN" sz="2600" spc="-1" strike="noStrike">
                <a:latin typeface="Arial"/>
              </a:rPr>
              <a:t> </a:t>
            </a:r>
            <a:endParaRPr b="0" lang="en-IN" sz="2600" spc="-1" strike="noStrike">
              <a:latin typeface="Arial"/>
            </a:endParaRPr>
          </a:p>
          <a:p>
            <a:pPr marL="432000" indent="-324000">
              <a:spcAft>
                <a:spcPts val="1417"/>
              </a:spcAft>
              <a:buClr>
                <a:srgbClr val="99cc66"/>
              </a:buClr>
              <a:buSzPct val="45000"/>
              <a:buFont typeface="Wingdings" charset="2"/>
              <a:buChar char=""/>
            </a:pPr>
            <a:r>
              <a:rPr b="0" lang="en-IN" sz="2600" spc="-1" strike="noStrike">
                <a:latin typeface="Arial"/>
              </a:rPr>
              <a:t>K Nearest Neighbours</a:t>
            </a:r>
            <a:endParaRPr b="0" lang="en-IN" sz="2600" spc="-1" strike="noStrike">
              <a:latin typeface="Arial"/>
            </a:endParaRPr>
          </a:p>
          <a:p>
            <a:pPr marL="432000" indent="-324000">
              <a:spcAft>
                <a:spcPts val="1417"/>
              </a:spcAft>
              <a:buClr>
                <a:srgbClr val="99cc66"/>
              </a:buClr>
              <a:buSzPct val="45000"/>
              <a:buFont typeface="Wingdings" charset="2"/>
              <a:buChar char=""/>
            </a:pPr>
            <a:r>
              <a:rPr b="0" lang="en-IN" sz="2600" spc="-1" strike="noStrike">
                <a:latin typeface="Arial"/>
              </a:rPr>
              <a:t>Logistic Regression</a:t>
            </a:r>
            <a:endParaRPr b="0" lang="en-IN" sz="2600" spc="-1" strike="noStrike">
              <a:latin typeface="Arial"/>
            </a:endParaRPr>
          </a:p>
          <a:p>
            <a:pPr marL="432000" indent="-324000">
              <a:spcAft>
                <a:spcPts val="1417"/>
              </a:spcAft>
              <a:buClr>
                <a:srgbClr val="99cc66"/>
              </a:buClr>
              <a:buSzPct val="45000"/>
              <a:buFont typeface="Wingdings" charset="2"/>
              <a:buChar char=""/>
            </a:pPr>
            <a:r>
              <a:rPr b="0" lang="en-IN" sz="2600" spc="-1" strike="noStrike">
                <a:latin typeface="Arial"/>
              </a:rPr>
              <a:t>Decision Tree Classifier</a:t>
            </a:r>
            <a:endParaRPr b="0" lang="en-IN" sz="2600" spc="-1" strike="noStrike">
              <a:latin typeface="Arial"/>
            </a:endParaRPr>
          </a:p>
          <a:p>
            <a:pPr marL="432000" indent="-324000">
              <a:spcAft>
                <a:spcPts val="1417"/>
              </a:spcAft>
              <a:buClr>
                <a:srgbClr val="99cc66"/>
              </a:buClr>
              <a:buSzPct val="45000"/>
              <a:buFont typeface="Wingdings" charset="2"/>
              <a:buChar char=""/>
            </a:pPr>
            <a:r>
              <a:rPr b="0" lang="en-IN" sz="2600" spc="-1" strike="noStrike">
                <a:latin typeface="Arial"/>
              </a:rPr>
              <a:t>XGBoost Classifier</a:t>
            </a:r>
            <a:endParaRPr b="0" lang="en-IN" sz="2600" spc="-1" strike="noStrike">
              <a:latin typeface="Arial"/>
            </a:endParaRPr>
          </a:p>
          <a:p>
            <a:pPr marL="432000" indent="-324000">
              <a:spcAft>
                <a:spcPts val="1417"/>
              </a:spcAft>
              <a:buClr>
                <a:srgbClr val="99cc66"/>
              </a:buClr>
              <a:buSzPct val="45000"/>
              <a:buFont typeface="Wingdings" charset="2"/>
              <a:buChar char=""/>
            </a:pPr>
            <a:r>
              <a:rPr b="0" lang="en-IN" sz="2600" spc="-1" strike="noStrike">
                <a:latin typeface="Arial"/>
              </a:rPr>
              <a:t>Random Forest Classifier</a:t>
            </a:r>
            <a:endParaRPr b="0" lang="en-IN" sz="2600" spc="-1" strike="noStrike">
              <a:latin typeface="Arial"/>
            </a:endParaRPr>
          </a:p>
          <a:p>
            <a:pPr marL="432000" indent="-324000">
              <a:spcAft>
                <a:spcPts val="1417"/>
              </a:spcAft>
              <a:buClr>
                <a:srgbClr val="99cc66"/>
              </a:buClr>
              <a:buSzPct val="45000"/>
              <a:buFont typeface="Wingdings" charset="2"/>
              <a:buChar char=""/>
            </a:pPr>
            <a:r>
              <a:rPr b="0" lang="en-IN" sz="2600" spc="-1" strike="noStrike">
                <a:latin typeface="Arial"/>
              </a:rPr>
              <a:t>Support Vector Machine</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TextShape 1"/>
          <p:cNvSpPr txBox="1"/>
          <p:nvPr/>
        </p:nvSpPr>
        <p:spPr>
          <a:xfrm>
            <a:off x="504000" y="576000"/>
            <a:ext cx="7200000" cy="720000"/>
          </a:xfrm>
          <a:prstGeom prst="rect">
            <a:avLst/>
          </a:prstGeom>
          <a:noFill/>
          <a:ln>
            <a:noFill/>
          </a:ln>
        </p:spPr>
        <p:txBody>
          <a:bodyPr lIns="0" rIns="0" tIns="0" bIns="0" anchor="ctr">
            <a:spAutoFit/>
          </a:bodyPr>
          <a:p>
            <a:r>
              <a:rPr b="0" lang="en-IN" sz="3600" spc="-1" strike="noStrike">
                <a:latin typeface="Arial"/>
              </a:rPr>
              <a:t>Result</a:t>
            </a:r>
            <a:endParaRPr b="0" lang="en-IN" sz="3600" spc="-1" strike="noStrike">
              <a:latin typeface="Arial"/>
            </a:endParaRPr>
          </a:p>
        </p:txBody>
      </p:sp>
      <p:sp>
        <p:nvSpPr>
          <p:cNvPr id="55" name="TextShape 2"/>
          <p:cNvSpPr txBox="1"/>
          <p:nvPr/>
        </p:nvSpPr>
        <p:spPr>
          <a:xfrm>
            <a:off x="432000" y="1872000"/>
            <a:ext cx="9072000" cy="4384440"/>
          </a:xfrm>
          <a:prstGeom prst="rect">
            <a:avLst/>
          </a:prstGeom>
          <a:noFill/>
          <a:ln>
            <a:noFill/>
          </a:ln>
        </p:spPr>
        <p:txBody>
          <a:bodyPr lIns="0" rIns="0" tIns="0" bIns="0">
            <a:normAutofit/>
          </a:bodyPr>
          <a:p>
            <a:pPr marL="432000" indent="-324000">
              <a:spcAft>
                <a:spcPts val="1417"/>
              </a:spcAft>
              <a:buClr>
                <a:srgbClr val="99cc66"/>
              </a:buClr>
              <a:buSzPct val="45000"/>
              <a:buFont typeface="Wingdings" charset="2"/>
              <a:buChar char=""/>
            </a:pPr>
            <a:r>
              <a:rPr b="0" lang="en-IN" sz="2000" spc="-1" strike="noStrike">
                <a:latin typeface="Arial"/>
              </a:rPr>
              <a:t>The Classifier that performed the best was the XGBoost Gradient Classifier with an accuracy of 76.29% The Gradient Boost classifier predicts the Severity of the accident (Injury Collision, Property Damage Only Collision) up to ~76.3% accuracy</a:t>
            </a:r>
            <a:endParaRPr b="0" lang="en-IN" sz="2000" spc="-1" strike="noStrike">
              <a:latin typeface="Arial"/>
            </a:endParaRPr>
          </a:p>
          <a:p>
            <a:pPr marL="432000" indent="-324000">
              <a:spcAft>
                <a:spcPts val="1417"/>
              </a:spcAft>
              <a:buClr>
                <a:srgbClr val="99cc66"/>
              </a:buClr>
              <a:buSzPct val="45000"/>
              <a:buFont typeface="Wingdings" charset="2"/>
              <a:buChar char=""/>
            </a:pPr>
            <a:r>
              <a:rPr b="0" lang="en-IN" sz="2000" spc="-1" strike="noStrike">
                <a:latin typeface="Arial"/>
              </a:rPr>
              <a:t> </a:t>
            </a:r>
            <a:endParaRPr b="0" lang="en-IN" sz="2000" spc="-1" strike="noStrike">
              <a:latin typeface="Arial"/>
            </a:endParaRPr>
          </a:p>
          <a:p>
            <a:pPr marL="432000" indent="-324000">
              <a:spcAft>
                <a:spcPts val="1417"/>
              </a:spcAft>
              <a:buClr>
                <a:srgbClr val="99cc66"/>
              </a:buClr>
              <a:buSzPct val="45000"/>
              <a:buFont typeface="Wingdings" charset="2"/>
              <a:buChar char=""/>
            </a:pPr>
            <a:r>
              <a:rPr b="0" lang="en-IN" sz="2000" spc="-1" strike="noStrike">
                <a:latin typeface="Arial"/>
              </a:rPr>
              <a:t>Feature Importance Analysis: The most important features were: I. Collision Type (f12) II. Person Count (f1) III. Vehicle Count (f4)</a:t>
            </a:r>
            <a:endParaRPr b="0" lang="en-IN" sz="2000" spc="-1" strike="noStrike">
              <a:latin typeface="Arial"/>
            </a:endParaRPr>
          </a:p>
        </p:txBody>
      </p:sp>
      <p:pic>
        <p:nvPicPr>
          <p:cNvPr id="56" name="" descr=""/>
          <p:cNvPicPr/>
          <p:nvPr/>
        </p:nvPicPr>
        <p:blipFill>
          <a:blip r:embed="rId1"/>
          <a:stretch/>
        </p:blipFill>
        <p:spPr>
          <a:xfrm>
            <a:off x="936000" y="4498560"/>
            <a:ext cx="3652200" cy="1477440"/>
          </a:xfrm>
          <a:prstGeom prst="rect">
            <a:avLst/>
          </a:prstGeom>
          <a:ln>
            <a:noFill/>
          </a:ln>
        </p:spPr>
      </p:pic>
      <p:pic>
        <p:nvPicPr>
          <p:cNvPr id="57" name="" descr=""/>
          <p:cNvPicPr/>
          <p:nvPr/>
        </p:nvPicPr>
        <p:blipFill>
          <a:blip r:embed="rId2"/>
          <a:stretch/>
        </p:blipFill>
        <p:spPr>
          <a:xfrm>
            <a:off x="5715000" y="4370040"/>
            <a:ext cx="2781000" cy="182196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TextShape 1"/>
          <p:cNvSpPr txBox="1"/>
          <p:nvPr/>
        </p:nvSpPr>
        <p:spPr>
          <a:xfrm>
            <a:off x="504000" y="576000"/>
            <a:ext cx="7200000" cy="720000"/>
          </a:xfrm>
          <a:prstGeom prst="rect">
            <a:avLst/>
          </a:prstGeom>
          <a:noFill/>
          <a:ln>
            <a:noFill/>
          </a:ln>
        </p:spPr>
        <p:txBody>
          <a:bodyPr lIns="0" rIns="0" tIns="0" bIns="0" anchor="ctr">
            <a:spAutoFit/>
          </a:bodyPr>
          <a:p>
            <a:r>
              <a:rPr b="0" lang="en-IN" sz="3600" spc="-1" strike="noStrike">
                <a:latin typeface="Arial"/>
              </a:rPr>
              <a:t>CONCLUSION</a:t>
            </a:r>
            <a:endParaRPr b="0" lang="en-IN" sz="3600" spc="-1" strike="noStrike">
              <a:latin typeface="Arial"/>
            </a:endParaRPr>
          </a:p>
        </p:txBody>
      </p:sp>
      <p:sp>
        <p:nvSpPr>
          <p:cNvPr id="59" name="TextShape 2"/>
          <p:cNvSpPr txBox="1"/>
          <p:nvPr/>
        </p:nvSpPr>
        <p:spPr>
          <a:xfrm>
            <a:off x="504000" y="1800000"/>
            <a:ext cx="9072000" cy="4384440"/>
          </a:xfrm>
          <a:prstGeom prst="rect">
            <a:avLst/>
          </a:prstGeom>
          <a:noFill/>
          <a:ln>
            <a:noFill/>
          </a:ln>
        </p:spPr>
        <p:txBody>
          <a:bodyPr lIns="0" rIns="0" tIns="0" bIns="0">
            <a:normAutofit/>
          </a:bodyPr>
          <a:p>
            <a:pPr marL="432000" indent="-324000">
              <a:spcAft>
                <a:spcPts val="1417"/>
              </a:spcAft>
              <a:buClr>
                <a:srgbClr val="99cc66"/>
              </a:buClr>
              <a:buSzPct val="45000"/>
              <a:buFont typeface="Wingdings" charset="2"/>
              <a:buChar char=""/>
            </a:pPr>
            <a:r>
              <a:rPr b="0" lang="en-IN" sz="2600" spc="-1" strike="noStrike">
                <a:latin typeface="Arial"/>
              </a:rPr>
              <a:t>The data-set has been used to classify the severity of the accidents based on certain select features. The exploratory data analysis shows density of accidents based on geography based on Speeding, Driving Under Influence, In-attention and Hitting Parked Cars. From a machine learning standpoint. The most important features were: Collision Type, Person Count, Vehicle Count and Address Type. The Gradient Boost algorithm performed the best.</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TotalTime>
  <Application>Neat_Office/6.2.8.2$Windows_x86 LibreOffice_project/</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2020-09-15T12:04:07Z</dcterms:created>
  <dc:creator/>
  <dc:description/>
  <dc:language>en-IN</dc:language>
  <cp:lastModifiedBy/>
  <dcterms:modified xsi:type="dcterms:W3CDTF">2020-09-15T12:18:55Z</dcterms:modified>
  <cp:revision>2</cp:revision>
  <dc:subject/>
  <dc:title>Inspiration</dc:title>
</cp:coreProperties>
</file>