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naheim"/>
      <p:regular r:id="rId30"/>
    </p:embeddedFont>
    <p:embeddedFont>
      <p:font typeface="Inter"/>
      <p:regular r:id="rId31"/>
      <p:bold r:id="rId32"/>
    </p:embeddedFont>
    <p:embeddedFont>
      <p:font typeface="Inter Black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regular.fntdata"/><Relationship Id="rId30" Type="http://schemas.openxmlformats.org/officeDocument/2006/relationships/font" Target="fonts/Anaheim-regular.fntdata"/><Relationship Id="rId11" Type="http://schemas.openxmlformats.org/officeDocument/2006/relationships/slide" Target="slides/slide6.xml"/><Relationship Id="rId33" Type="http://schemas.openxmlformats.org/officeDocument/2006/relationships/font" Target="fonts/InterBlack-bold.fntdata"/><Relationship Id="rId10" Type="http://schemas.openxmlformats.org/officeDocument/2006/relationships/slide" Target="slides/slide5.xml"/><Relationship Id="rId32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37ed07bf7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37ed07bf7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eab46adeb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eab46adeb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37ed07bf7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37ed07bf7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37f6c44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37f6c44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37f6c448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37f6c448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37f6c4487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37f6c4487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37f6c4487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37f6c4487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eade470802_0_19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eade470802_0_19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37f6c4487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37f6c4487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37f6c4487c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37f6c4487c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eab46ade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eab46ade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37f6c4487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37f6c4487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137f6c4487c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137f6c4487c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137f6c4487c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137f6c4487c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45a54ddf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145a54ddf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37f6c4487c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137f6c4487c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eab46ae07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eab46ae07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eab46ade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eab46ade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7f6c4487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7f6c4487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e8dad3f696_0_2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e8dad3f696_0_2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ade470802_0_19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eade470802_0_19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37ed07bf7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37ed07bf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37ed07bf7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37ed07bf7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38700" y="1014588"/>
            <a:ext cx="72666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5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86550" y="3218491"/>
            <a:ext cx="31710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691850"/>
            <a:ext cx="363024" cy="2334040"/>
            <a:chOff x="0" y="691850"/>
            <a:chExt cx="363024" cy="2334040"/>
          </a:xfrm>
        </p:grpSpPr>
        <p:sp>
          <p:nvSpPr>
            <p:cNvPr id="12" name="Google Shape;12;p2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545049" y="536274"/>
            <a:ext cx="1004693" cy="1004693"/>
            <a:chOff x="3002500" y="3111700"/>
            <a:chExt cx="449125" cy="449125"/>
          </a:xfrm>
        </p:grpSpPr>
        <p:sp>
          <p:nvSpPr>
            <p:cNvPr id="21" name="Google Shape;21;p2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99174" y="4607224"/>
            <a:ext cx="1004693" cy="1004693"/>
            <a:chOff x="3002500" y="3111700"/>
            <a:chExt cx="449125" cy="449125"/>
          </a:xfrm>
        </p:grpSpPr>
        <p:sp>
          <p:nvSpPr>
            <p:cNvPr id="24" name="Google Shape;24;p2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1050875" y="62505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50875" y="450000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691768" y="2044875"/>
            <a:ext cx="1734624" cy="491644"/>
            <a:chOff x="7697618" y="2468900"/>
            <a:chExt cx="1734624" cy="491644"/>
          </a:xfrm>
        </p:grpSpPr>
        <p:sp>
          <p:nvSpPr>
            <p:cNvPr id="29" name="Google Shape;29;p2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hasCustomPrompt="1" type="title"/>
          </p:nvPr>
        </p:nvSpPr>
        <p:spPr>
          <a:xfrm>
            <a:off x="1783500" y="1378550"/>
            <a:ext cx="5577000" cy="16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11"/>
          <p:cNvSpPr txBox="1"/>
          <p:nvPr>
            <p:ph idx="1" type="subTitle"/>
          </p:nvPr>
        </p:nvSpPr>
        <p:spPr>
          <a:xfrm>
            <a:off x="2318850" y="3186050"/>
            <a:ext cx="4506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1"/>
          <p:cNvSpPr/>
          <p:nvPr/>
        </p:nvSpPr>
        <p:spPr>
          <a:xfrm>
            <a:off x="1050875" y="62505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1050875" y="450000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1"/>
          <p:cNvGrpSpPr/>
          <p:nvPr/>
        </p:nvGrpSpPr>
        <p:grpSpPr>
          <a:xfrm>
            <a:off x="-360132" y="844100"/>
            <a:ext cx="1734624" cy="491644"/>
            <a:chOff x="7697618" y="2468900"/>
            <a:chExt cx="1734624" cy="491644"/>
          </a:xfrm>
        </p:grpSpPr>
        <p:sp>
          <p:nvSpPr>
            <p:cNvPr id="197" name="Google Shape;197;p11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360136" y="4499994"/>
            <a:ext cx="1004693" cy="1004693"/>
            <a:chOff x="3002500" y="3111700"/>
            <a:chExt cx="449125" cy="449125"/>
          </a:xfrm>
        </p:grpSpPr>
        <p:sp>
          <p:nvSpPr>
            <p:cNvPr id="202" name="Google Shape;202;p11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8960025" y="1378550"/>
            <a:ext cx="363024" cy="2334040"/>
            <a:chOff x="0" y="691850"/>
            <a:chExt cx="363024" cy="2334040"/>
          </a:xfrm>
        </p:grpSpPr>
        <p:sp>
          <p:nvSpPr>
            <p:cNvPr id="205" name="Google Shape;205;p11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idx="2" type="title"/>
          </p:nvPr>
        </p:nvSpPr>
        <p:spPr>
          <a:xfrm>
            <a:off x="1937581" y="1470592"/>
            <a:ext cx="24846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" type="subTitle"/>
          </p:nvPr>
        </p:nvSpPr>
        <p:spPr>
          <a:xfrm>
            <a:off x="1937581" y="2347205"/>
            <a:ext cx="24846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idx="3" type="title"/>
          </p:nvPr>
        </p:nvSpPr>
        <p:spPr>
          <a:xfrm>
            <a:off x="5757731" y="1499950"/>
            <a:ext cx="24846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idx="4" type="subTitle"/>
          </p:nvPr>
        </p:nvSpPr>
        <p:spPr>
          <a:xfrm>
            <a:off x="5757731" y="2347205"/>
            <a:ext cx="24846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idx="5" type="title"/>
          </p:nvPr>
        </p:nvSpPr>
        <p:spPr>
          <a:xfrm>
            <a:off x="1937581" y="3209900"/>
            <a:ext cx="24846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6" type="subTitle"/>
          </p:nvPr>
        </p:nvSpPr>
        <p:spPr>
          <a:xfrm>
            <a:off x="1937581" y="4095190"/>
            <a:ext cx="24846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7" type="title"/>
          </p:nvPr>
        </p:nvSpPr>
        <p:spPr>
          <a:xfrm>
            <a:off x="5757731" y="3209900"/>
            <a:ext cx="24846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8" type="subTitle"/>
          </p:nvPr>
        </p:nvSpPr>
        <p:spPr>
          <a:xfrm>
            <a:off x="5757731" y="4095190"/>
            <a:ext cx="24846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hasCustomPrompt="1" idx="9" type="title"/>
          </p:nvPr>
        </p:nvSpPr>
        <p:spPr>
          <a:xfrm>
            <a:off x="822998" y="1690450"/>
            <a:ext cx="10386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hasCustomPrompt="1" idx="13" type="title"/>
          </p:nvPr>
        </p:nvSpPr>
        <p:spPr>
          <a:xfrm>
            <a:off x="822998" y="3438500"/>
            <a:ext cx="10386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hasCustomPrompt="1" idx="14" type="title"/>
          </p:nvPr>
        </p:nvSpPr>
        <p:spPr>
          <a:xfrm>
            <a:off x="4645489" y="1690450"/>
            <a:ext cx="10386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hasCustomPrompt="1" idx="15" type="title"/>
          </p:nvPr>
        </p:nvSpPr>
        <p:spPr>
          <a:xfrm>
            <a:off x="4645489" y="3438500"/>
            <a:ext cx="10386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228" name="Google Shape;228;p13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229" name="Google Shape;229;p13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3"/>
          <p:cNvGrpSpPr/>
          <p:nvPr/>
        </p:nvGrpSpPr>
        <p:grpSpPr>
          <a:xfrm>
            <a:off x="8529441" y="3663369"/>
            <a:ext cx="1004693" cy="1004693"/>
            <a:chOff x="3002500" y="3111700"/>
            <a:chExt cx="449125" cy="449125"/>
          </a:xfrm>
        </p:grpSpPr>
        <p:sp>
          <p:nvSpPr>
            <p:cNvPr id="234" name="Google Shape;234;p13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3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237" name="Google Shape;237;p13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3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1686600" y="1219500"/>
            <a:ext cx="5770800" cy="3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48" name="Google Shape;248;p14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9" name="Google Shape;249;p14"/>
          <p:cNvGrpSpPr/>
          <p:nvPr/>
        </p:nvGrpSpPr>
        <p:grpSpPr>
          <a:xfrm rot="5400000">
            <a:off x="7127390" y="3325776"/>
            <a:ext cx="509867" cy="3278159"/>
            <a:chOff x="0" y="691850"/>
            <a:chExt cx="363024" cy="2334040"/>
          </a:xfrm>
        </p:grpSpPr>
        <p:sp>
          <p:nvSpPr>
            <p:cNvPr id="250" name="Google Shape;250;p14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4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-290326" y="3127599"/>
            <a:ext cx="1004693" cy="1004693"/>
            <a:chOff x="3002500" y="3111700"/>
            <a:chExt cx="449125" cy="449125"/>
          </a:xfrm>
        </p:grpSpPr>
        <p:sp>
          <p:nvSpPr>
            <p:cNvPr id="260" name="Google Shape;260;p14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4337125" y="2866100"/>
            <a:ext cx="3714600" cy="761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15"/>
          <p:cNvSpPr txBox="1"/>
          <p:nvPr>
            <p:ph idx="1" type="subTitle"/>
          </p:nvPr>
        </p:nvSpPr>
        <p:spPr>
          <a:xfrm>
            <a:off x="964762" y="1025577"/>
            <a:ext cx="7049400" cy="17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5" name="Google Shape;265;p15"/>
          <p:cNvGrpSpPr/>
          <p:nvPr/>
        </p:nvGrpSpPr>
        <p:grpSpPr>
          <a:xfrm>
            <a:off x="-306407" y="550350"/>
            <a:ext cx="1734624" cy="491644"/>
            <a:chOff x="7697618" y="2468900"/>
            <a:chExt cx="1734624" cy="491644"/>
          </a:xfrm>
        </p:grpSpPr>
        <p:sp>
          <p:nvSpPr>
            <p:cNvPr id="266" name="Google Shape;266;p15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5"/>
          <p:cNvGrpSpPr/>
          <p:nvPr/>
        </p:nvGrpSpPr>
        <p:grpSpPr>
          <a:xfrm rot="5400000">
            <a:off x="7768665" y="2805051"/>
            <a:ext cx="509867" cy="3278159"/>
            <a:chOff x="0" y="691850"/>
            <a:chExt cx="363024" cy="2334040"/>
          </a:xfrm>
        </p:grpSpPr>
        <p:sp>
          <p:nvSpPr>
            <p:cNvPr id="271" name="Google Shape;271;p15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5"/>
          <p:cNvGrpSpPr/>
          <p:nvPr/>
        </p:nvGrpSpPr>
        <p:grpSpPr>
          <a:xfrm>
            <a:off x="8447239" y="843969"/>
            <a:ext cx="1004693" cy="1004693"/>
            <a:chOff x="3002500" y="3111700"/>
            <a:chExt cx="449125" cy="449125"/>
          </a:xfrm>
        </p:grpSpPr>
        <p:sp>
          <p:nvSpPr>
            <p:cNvPr id="280" name="Google Shape;280;p15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type="title"/>
          </p:nvPr>
        </p:nvSpPr>
        <p:spPr>
          <a:xfrm>
            <a:off x="877625" y="2715386"/>
            <a:ext cx="2178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16"/>
          <p:cNvSpPr txBox="1"/>
          <p:nvPr>
            <p:ph idx="1" type="subTitle"/>
          </p:nvPr>
        </p:nvSpPr>
        <p:spPr>
          <a:xfrm>
            <a:off x="769325" y="3344775"/>
            <a:ext cx="23949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6"/>
          <p:cNvSpPr txBox="1"/>
          <p:nvPr>
            <p:ph idx="2" type="title"/>
          </p:nvPr>
        </p:nvSpPr>
        <p:spPr>
          <a:xfrm>
            <a:off x="3482850" y="2715386"/>
            <a:ext cx="2178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6"/>
          <p:cNvSpPr txBox="1"/>
          <p:nvPr>
            <p:ph idx="3" type="subTitle"/>
          </p:nvPr>
        </p:nvSpPr>
        <p:spPr>
          <a:xfrm>
            <a:off x="3374550" y="3344775"/>
            <a:ext cx="23949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6"/>
          <p:cNvSpPr txBox="1"/>
          <p:nvPr>
            <p:ph idx="4" type="title"/>
          </p:nvPr>
        </p:nvSpPr>
        <p:spPr>
          <a:xfrm>
            <a:off x="6088075" y="2715386"/>
            <a:ext cx="2178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16"/>
          <p:cNvSpPr txBox="1"/>
          <p:nvPr>
            <p:ph idx="5" type="subTitle"/>
          </p:nvPr>
        </p:nvSpPr>
        <p:spPr>
          <a:xfrm>
            <a:off x="5979775" y="3344775"/>
            <a:ext cx="23949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6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16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6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292" name="Google Shape;292;p16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6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297" name="Google Shape;297;p16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300" name="Google Shape;300;p16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16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790575" y="1320418"/>
            <a:ext cx="31977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1" name="Google Shape;311;p17"/>
          <p:cNvSpPr txBox="1"/>
          <p:nvPr>
            <p:ph idx="1" type="subTitle"/>
          </p:nvPr>
        </p:nvSpPr>
        <p:spPr>
          <a:xfrm>
            <a:off x="790575" y="1899100"/>
            <a:ext cx="35157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7"/>
          <p:cNvSpPr txBox="1"/>
          <p:nvPr>
            <p:ph idx="2" type="title"/>
          </p:nvPr>
        </p:nvSpPr>
        <p:spPr>
          <a:xfrm>
            <a:off x="790575" y="3112008"/>
            <a:ext cx="31977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17"/>
          <p:cNvSpPr txBox="1"/>
          <p:nvPr>
            <p:ph idx="3" type="subTitle"/>
          </p:nvPr>
        </p:nvSpPr>
        <p:spPr>
          <a:xfrm>
            <a:off x="790575" y="3690701"/>
            <a:ext cx="35157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idx="4" type="title"/>
          </p:nvPr>
        </p:nvSpPr>
        <p:spPr>
          <a:xfrm>
            <a:off x="5158343" y="2222618"/>
            <a:ext cx="31977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17"/>
          <p:cNvSpPr txBox="1"/>
          <p:nvPr>
            <p:ph idx="5" type="subTitle"/>
          </p:nvPr>
        </p:nvSpPr>
        <p:spPr>
          <a:xfrm>
            <a:off x="4840375" y="2801296"/>
            <a:ext cx="35157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17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7"/>
          <p:cNvGrpSpPr/>
          <p:nvPr/>
        </p:nvGrpSpPr>
        <p:grpSpPr>
          <a:xfrm>
            <a:off x="5200239" y="1377744"/>
            <a:ext cx="1004693" cy="1004693"/>
            <a:chOff x="3002500" y="3111700"/>
            <a:chExt cx="449125" cy="449125"/>
          </a:xfrm>
        </p:grpSpPr>
        <p:sp>
          <p:nvSpPr>
            <p:cNvPr id="320" name="Google Shape;320;p17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7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323" name="Google Shape;323;p17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7"/>
          <p:cNvGrpSpPr/>
          <p:nvPr/>
        </p:nvGrpSpPr>
        <p:grpSpPr>
          <a:xfrm>
            <a:off x="6176731" y="4152650"/>
            <a:ext cx="3167412" cy="491644"/>
            <a:chOff x="5425181" y="4202325"/>
            <a:chExt cx="3167412" cy="491644"/>
          </a:xfrm>
        </p:grpSpPr>
        <p:grpSp>
          <p:nvGrpSpPr>
            <p:cNvPr id="332" name="Google Shape;332;p17"/>
            <p:cNvGrpSpPr/>
            <p:nvPr/>
          </p:nvGrpSpPr>
          <p:grpSpPr>
            <a:xfrm>
              <a:off x="6857968" y="4202325"/>
              <a:ext cx="1734624" cy="491644"/>
              <a:chOff x="7697618" y="2468900"/>
              <a:chExt cx="1734624" cy="491644"/>
            </a:xfrm>
          </p:grpSpPr>
          <p:sp>
            <p:nvSpPr>
              <p:cNvPr id="333" name="Google Shape;333;p17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7"/>
            <p:cNvGrpSpPr/>
            <p:nvPr/>
          </p:nvGrpSpPr>
          <p:grpSpPr>
            <a:xfrm>
              <a:off x="5425181" y="4202325"/>
              <a:ext cx="1734624" cy="491644"/>
              <a:chOff x="7697618" y="2468900"/>
              <a:chExt cx="1734624" cy="491644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/>
          <p:nvPr>
            <p:ph type="title"/>
          </p:nvPr>
        </p:nvSpPr>
        <p:spPr>
          <a:xfrm>
            <a:off x="877625" y="3204100"/>
            <a:ext cx="21783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1" type="subTitle"/>
          </p:nvPr>
        </p:nvSpPr>
        <p:spPr>
          <a:xfrm>
            <a:off x="769325" y="4024833"/>
            <a:ext cx="23949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8"/>
          <p:cNvSpPr txBox="1"/>
          <p:nvPr>
            <p:ph idx="2" type="title"/>
          </p:nvPr>
        </p:nvSpPr>
        <p:spPr>
          <a:xfrm>
            <a:off x="3482850" y="3204100"/>
            <a:ext cx="21783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18"/>
          <p:cNvSpPr txBox="1"/>
          <p:nvPr>
            <p:ph idx="3" type="subTitle"/>
          </p:nvPr>
        </p:nvSpPr>
        <p:spPr>
          <a:xfrm>
            <a:off x="3374550" y="4024833"/>
            <a:ext cx="23949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8"/>
          <p:cNvSpPr txBox="1"/>
          <p:nvPr>
            <p:ph idx="4" type="title"/>
          </p:nvPr>
        </p:nvSpPr>
        <p:spPr>
          <a:xfrm>
            <a:off x="6088075" y="3204100"/>
            <a:ext cx="21783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18"/>
          <p:cNvSpPr txBox="1"/>
          <p:nvPr>
            <p:ph idx="5" type="subTitle"/>
          </p:nvPr>
        </p:nvSpPr>
        <p:spPr>
          <a:xfrm>
            <a:off x="5979775" y="4024833"/>
            <a:ext cx="23949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>
            <a:off x="8154668" y="1180350"/>
            <a:ext cx="1734624" cy="491644"/>
            <a:chOff x="7697618" y="2468900"/>
            <a:chExt cx="1734624" cy="491644"/>
          </a:xfrm>
        </p:grpSpPr>
        <p:sp>
          <p:nvSpPr>
            <p:cNvPr id="353" name="Google Shape;353;p18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8"/>
          <p:cNvGrpSpPr/>
          <p:nvPr/>
        </p:nvGrpSpPr>
        <p:grpSpPr>
          <a:xfrm>
            <a:off x="8108251" y="4498169"/>
            <a:ext cx="1004693" cy="1004693"/>
            <a:chOff x="3002500" y="3111700"/>
            <a:chExt cx="449125" cy="449125"/>
          </a:xfrm>
        </p:grpSpPr>
        <p:sp>
          <p:nvSpPr>
            <p:cNvPr id="358" name="Google Shape;358;p18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8"/>
          <p:cNvGrpSpPr/>
          <p:nvPr/>
        </p:nvGrpSpPr>
        <p:grpSpPr>
          <a:xfrm>
            <a:off x="0" y="1225250"/>
            <a:ext cx="363024" cy="2334040"/>
            <a:chOff x="0" y="691850"/>
            <a:chExt cx="363024" cy="2334040"/>
          </a:xfrm>
        </p:grpSpPr>
        <p:sp>
          <p:nvSpPr>
            <p:cNvPr id="361" name="Google Shape;361;p18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2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type="title"/>
          </p:nvPr>
        </p:nvSpPr>
        <p:spPr>
          <a:xfrm>
            <a:off x="868206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1" name="Google Shape;371;p19"/>
          <p:cNvSpPr txBox="1"/>
          <p:nvPr>
            <p:ph idx="1" type="subTitle"/>
          </p:nvPr>
        </p:nvSpPr>
        <p:spPr>
          <a:xfrm>
            <a:off x="814056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idx="2" type="title"/>
          </p:nvPr>
        </p:nvSpPr>
        <p:spPr>
          <a:xfrm>
            <a:off x="3491938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19"/>
          <p:cNvSpPr txBox="1"/>
          <p:nvPr>
            <p:ph idx="3" type="subTitle"/>
          </p:nvPr>
        </p:nvSpPr>
        <p:spPr>
          <a:xfrm>
            <a:off x="3437788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4" type="title"/>
          </p:nvPr>
        </p:nvSpPr>
        <p:spPr>
          <a:xfrm>
            <a:off x="6097494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19"/>
          <p:cNvSpPr txBox="1"/>
          <p:nvPr>
            <p:ph idx="5" type="subTitle"/>
          </p:nvPr>
        </p:nvSpPr>
        <p:spPr>
          <a:xfrm>
            <a:off x="6043344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19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19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9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379" name="Google Shape;379;p19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384" name="Google Shape;384;p19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9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387" name="Google Shape;387;p19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19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type="title"/>
          </p:nvPr>
        </p:nvSpPr>
        <p:spPr>
          <a:xfrm>
            <a:off x="953825" y="1882879"/>
            <a:ext cx="2178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20"/>
          <p:cNvSpPr txBox="1"/>
          <p:nvPr>
            <p:ph idx="1" type="subTitle"/>
          </p:nvPr>
        </p:nvSpPr>
        <p:spPr>
          <a:xfrm>
            <a:off x="845525" y="2354175"/>
            <a:ext cx="23949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0"/>
          <p:cNvSpPr txBox="1"/>
          <p:nvPr>
            <p:ph idx="2" type="title"/>
          </p:nvPr>
        </p:nvSpPr>
        <p:spPr>
          <a:xfrm>
            <a:off x="3482850" y="1882879"/>
            <a:ext cx="2178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20"/>
          <p:cNvSpPr txBox="1"/>
          <p:nvPr>
            <p:ph idx="3" type="subTitle"/>
          </p:nvPr>
        </p:nvSpPr>
        <p:spPr>
          <a:xfrm>
            <a:off x="3374550" y="2354175"/>
            <a:ext cx="23949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0"/>
          <p:cNvSpPr txBox="1"/>
          <p:nvPr>
            <p:ph idx="4" type="title"/>
          </p:nvPr>
        </p:nvSpPr>
        <p:spPr>
          <a:xfrm>
            <a:off x="6011875" y="1882879"/>
            <a:ext cx="2178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20"/>
          <p:cNvSpPr txBox="1"/>
          <p:nvPr>
            <p:ph idx="5" type="subTitle"/>
          </p:nvPr>
        </p:nvSpPr>
        <p:spPr>
          <a:xfrm>
            <a:off x="5903575" y="2354175"/>
            <a:ext cx="23949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0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20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20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406" name="Google Shape;406;p20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0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411" name="Google Shape;411;p20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0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414" name="Google Shape;414;p20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0"/>
          <p:cNvSpPr txBox="1"/>
          <p:nvPr>
            <p:ph idx="7" type="title"/>
          </p:nvPr>
        </p:nvSpPr>
        <p:spPr>
          <a:xfrm>
            <a:off x="953825" y="3158754"/>
            <a:ext cx="2178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3" name="Google Shape;423;p20"/>
          <p:cNvSpPr txBox="1"/>
          <p:nvPr>
            <p:ph idx="8" type="subTitle"/>
          </p:nvPr>
        </p:nvSpPr>
        <p:spPr>
          <a:xfrm>
            <a:off x="845525" y="3630025"/>
            <a:ext cx="23949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0"/>
          <p:cNvSpPr txBox="1"/>
          <p:nvPr>
            <p:ph idx="9" type="title"/>
          </p:nvPr>
        </p:nvSpPr>
        <p:spPr>
          <a:xfrm>
            <a:off x="3482850" y="3158754"/>
            <a:ext cx="2178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5" name="Google Shape;425;p20"/>
          <p:cNvSpPr txBox="1"/>
          <p:nvPr>
            <p:ph idx="13" type="subTitle"/>
          </p:nvPr>
        </p:nvSpPr>
        <p:spPr>
          <a:xfrm>
            <a:off x="3374550" y="3630025"/>
            <a:ext cx="23949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0"/>
          <p:cNvSpPr txBox="1"/>
          <p:nvPr>
            <p:ph idx="14" type="title"/>
          </p:nvPr>
        </p:nvSpPr>
        <p:spPr>
          <a:xfrm>
            <a:off x="6011875" y="3158754"/>
            <a:ext cx="2178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7" name="Google Shape;427;p20"/>
          <p:cNvSpPr txBox="1"/>
          <p:nvPr>
            <p:ph idx="15" type="subTitle"/>
          </p:nvPr>
        </p:nvSpPr>
        <p:spPr>
          <a:xfrm>
            <a:off x="5903575" y="3630025"/>
            <a:ext cx="23949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0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711725" y="2966238"/>
            <a:ext cx="54177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711725" y="3709150"/>
            <a:ext cx="4671900" cy="2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711725" y="1067225"/>
            <a:ext cx="3293400" cy="17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1050875" y="62505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050875" y="450000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564956" y="996750"/>
            <a:ext cx="1734624" cy="491644"/>
            <a:chOff x="7697618" y="2468900"/>
            <a:chExt cx="1734624" cy="491644"/>
          </a:xfrm>
        </p:grpSpPr>
        <p:sp>
          <p:nvSpPr>
            <p:cNvPr id="40" name="Google Shape;40;p3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8294889" y="3149544"/>
            <a:ext cx="1004693" cy="1004693"/>
            <a:chOff x="3002500" y="3111700"/>
            <a:chExt cx="449125" cy="449125"/>
          </a:xfrm>
        </p:grpSpPr>
        <p:sp>
          <p:nvSpPr>
            <p:cNvPr id="45" name="Google Shape;45;p3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-158525" y="1488400"/>
            <a:ext cx="363024" cy="2334040"/>
            <a:chOff x="0" y="691850"/>
            <a:chExt cx="363024" cy="2334040"/>
          </a:xfrm>
        </p:grpSpPr>
        <p:sp>
          <p:nvSpPr>
            <p:cNvPr id="48" name="Google Shape;48;p3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_1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title"/>
          </p:nvPr>
        </p:nvSpPr>
        <p:spPr>
          <a:xfrm>
            <a:off x="969575" y="1834200"/>
            <a:ext cx="2662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1" name="Google Shape;431;p21"/>
          <p:cNvSpPr txBox="1"/>
          <p:nvPr>
            <p:ph idx="1" type="subTitle"/>
          </p:nvPr>
        </p:nvSpPr>
        <p:spPr>
          <a:xfrm>
            <a:off x="1498425" y="2229300"/>
            <a:ext cx="21336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1"/>
          <p:cNvSpPr txBox="1"/>
          <p:nvPr>
            <p:ph idx="2" type="title"/>
          </p:nvPr>
        </p:nvSpPr>
        <p:spPr>
          <a:xfrm>
            <a:off x="4669337" y="1834200"/>
            <a:ext cx="2662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21"/>
          <p:cNvSpPr txBox="1"/>
          <p:nvPr>
            <p:ph idx="3" type="subTitle"/>
          </p:nvPr>
        </p:nvSpPr>
        <p:spPr>
          <a:xfrm>
            <a:off x="5198841" y="2229302"/>
            <a:ext cx="21336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1"/>
          <p:cNvSpPr txBox="1"/>
          <p:nvPr>
            <p:ph idx="4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p21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1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437" name="Google Shape;437;p21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1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442" name="Google Shape;442;p21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445" name="Google Shape;445;p21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1"/>
          <p:cNvSpPr txBox="1"/>
          <p:nvPr>
            <p:ph idx="5" type="title"/>
          </p:nvPr>
        </p:nvSpPr>
        <p:spPr>
          <a:xfrm>
            <a:off x="969575" y="3270047"/>
            <a:ext cx="2662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21"/>
          <p:cNvSpPr txBox="1"/>
          <p:nvPr>
            <p:ph idx="6" type="subTitle"/>
          </p:nvPr>
        </p:nvSpPr>
        <p:spPr>
          <a:xfrm>
            <a:off x="1498425" y="3665125"/>
            <a:ext cx="21336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21"/>
          <p:cNvSpPr txBox="1"/>
          <p:nvPr>
            <p:ph idx="7" type="title"/>
          </p:nvPr>
        </p:nvSpPr>
        <p:spPr>
          <a:xfrm>
            <a:off x="4669337" y="3270047"/>
            <a:ext cx="2662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6" name="Google Shape;456;p21"/>
          <p:cNvSpPr txBox="1"/>
          <p:nvPr>
            <p:ph idx="8" type="subTitle"/>
          </p:nvPr>
        </p:nvSpPr>
        <p:spPr>
          <a:xfrm>
            <a:off x="5198841" y="3665125"/>
            <a:ext cx="21336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1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"/>
          <p:cNvSpPr txBox="1"/>
          <p:nvPr>
            <p:ph type="title"/>
          </p:nvPr>
        </p:nvSpPr>
        <p:spPr>
          <a:xfrm>
            <a:off x="830270" y="2509533"/>
            <a:ext cx="15087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" name="Google Shape;460;p22"/>
          <p:cNvSpPr txBox="1"/>
          <p:nvPr>
            <p:ph idx="1" type="subTitle"/>
          </p:nvPr>
        </p:nvSpPr>
        <p:spPr>
          <a:xfrm>
            <a:off x="770870" y="3205228"/>
            <a:ext cx="16275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2" type="title"/>
          </p:nvPr>
        </p:nvSpPr>
        <p:spPr>
          <a:xfrm>
            <a:off x="4815711" y="2509533"/>
            <a:ext cx="15087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2"/>
          <p:cNvSpPr txBox="1"/>
          <p:nvPr>
            <p:ph idx="3" type="subTitle"/>
          </p:nvPr>
        </p:nvSpPr>
        <p:spPr>
          <a:xfrm>
            <a:off x="4756311" y="3205228"/>
            <a:ext cx="16275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2"/>
          <p:cNvSpPr txBox="1"/>
          <p:nvPr>
            <p:ph idx="4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4" name="Google Shape;464;p22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2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466" name="Google Shape;466;p22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2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471" name="Google Shape;471;p22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2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474" name="Google Shape;474;p22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2"/>
          <p:cNvSpPr txBox="1"/>
          <p:nvPr>
            <p:ph idx="5" type="title"/>
          </p:nvPr>
        </p:nvSpPr>
        <p:spPr>
          <a:xfrm>
            <a:off x="2819589" y="2509533"/>
            <a:ext cx="15087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3" name="Google Shape;483;p22"/>
          <p:cNvSpPr txBox="1"/>
          <p:nvPr>
            <p:ph idx="6" type="subTitle"/>
          </p:nvPr>
        </p:nvSpPr>
        <p:spPr>
          <a:xfrm>
            <a:off x="2760189" y="3205228"/>
            <a:ext cx="16275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22"/>
          <p:cNvSpPr txBox="1"/>
          <p:nvPr>
            <p:ph idx="7" type="title"/>
          </p:nvPr>
        </p:nvSpPr>
        <p:spPr>
          <a:xfrm>
            <a:off x="6811853" y="2509533"/>
            <a:ext cx="15087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22"/>
          <p:cNvSpPr txBox="1"/>
          <p:nvPr>
            <p:ph idx="8" type="subTitle"/>
          </p:nvPr>
        </p:nvSpPr>
        <p:spPr>
          <a:xfrm>
            <a:off x="6752453" y="3205228"/>
            <a:ext cx="16275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2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_1_1_1_1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/>
          <p:nvPr>
            <p:ph type="title"/>
          </p:nvPr>
        </p:nvSpPr>
        <p:spPr>
          <a:xfrm>
            <a:off x="891900" y="1977177"/>
            <a:ext cx="20724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9" name="Google Shape;489;p23"/>
          <p:cNvSpPr txBox="1"/>
          <p:nvPr>
            <p:ph idx="1" type="subTitle"/>
          </p:nvPr>
        </p:nvSpPr>
        <p:spPr>
          <a:xfrm>
            <a:off x="1054900" y="2426316"/>
            <a:ext cx="17466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2" type="title"/>
          </p:nvPr>
        </p:nvSpPr>
        <p:spPr>
          <a:xfrm>
            <a:off x="6179700" y="1977177"/>
            <a:ext cx="20724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3" type="subTitle"/>
          </p:nvPr>
        </p:nvSpPr>
        <p:spPr>
          <a:xfrm>
            <a:off x="6342676" y="2426316"/>
            <a:ext cx="17463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4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3" name="Google Shape;493;p23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 txBox="1"/>
          <p:nvPr>
            <p:ph idx="5" type="title"/>
          </p:nvPr>
        </p:nvSpPr>
        <p:spPr>
          <a:xfrm>
            <a:off x="3573900" y="1977177"/>
            <a:ext cx="20724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3736897" y="2426275"/>
            <a:ext cx="17466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3"/>
          <p:cNvSpPr txBox="1"/>
          <p:nvPr>
            <p:ph idx="7" type="title"/>
          </p:nvPr>
        </p:nvSpPr>
        <p:spPr>
          <a:xfrm>
            <a:off x="4800600" y="3481327"/>
            <a:ext cx="20724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4963577" y="3930466"/>
            <a:ext cx="17463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23"/>
          <p:cNvSpPr txBox="1"/>
          <p:nvPr>
            <p:ph idx="9" type="title"/>
          </p:nvPr>
        </p:nvSpPr>
        <p:spPr>
          <a:xfrm>
            <a:off x="2271000" y="3459125"/>
            <a:ext cx="20724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9" name="Google Shape;499;p23"/>
          <p:cNvSpPr txBox="1"/>
          <p:nvPr>
            <p:ph idx="13" type="subTitle"/>
          </p:nvPr>
        </p:nvSpPr>
        <p:spPr>
          <a:xfrm>
            <a:off x="2434000" y="3930425"/>
            <a:ext cx="17466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0" name="Google Shape;500;p23"/>
          <p:cNvGrpSpPr/>
          <p:nvPr/>
        </p:nvGrpSpPr>
        <p:grpSpPr>
          <a:xfrm>
            <a:off x="874939" y="3607769"/>
            <a:ext cx="1004693" cy="1004693"/>
            <a:chOff x="3002500" y="3111700"/>
            <a:chExt cx="449125" cy="449125"/>
          </a:xfrm>
        </p:grpSpPr>
        <p:sp>
          <p:nvSpPr>
            <p:cNvPr id="501" name="Google Shape;501;p23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23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23"/>
          <p:cNvGrpSpPr/>
          <p:nvPr/>
        </p:nvGrpSpPr>
        <p:grpSpPr>
          <a:xfrm>
            <a:off x="0" y="1072850"/>
            <a:ext cx="363024" cy="2334040"/>
            <a:chOff x="0" y="691850"/>
            <a:chExt cx="363024" cy="2334040"/>
          </a:xfrm>
        </p:grpSpPr>
        <p:sp>
          <p:nvSpPr>
            <p:cNvPr id="505" name="Google Shape;505;p23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3"/>
          <p:cNvGrpSpPr/>
          <p:nvPr/>
        </p:nvGrpSpPr>
        <p:grpSpPr>
          <a:xfrm>
            <a:off x="7080956" y="3665300"/>
            <a:ext cx="3167412" cy="491644"/>
            <a:chOff x="5425181" y="4202325"/>
            <a:chExt cx="3167412" cy="491644"/>
          </a:xfrm>
        </p:grpSpPr>
        <p:grpSp>
          <p:nvGrpSpPr>
            <p:cNvPr id="514" name="Google Shape;514;p23"/>
            <p:cNvGrpSpPr/>
            <p:nvPr/>
          </p:nvGrpSpPr>
          <p:grpSpPr>
            <a:xfrm>
              <a:off x="6857968" y="4202325"/>
              <a:ext cx="1734624" cy="491644"/>
              <a:chOff x="7697618" y="2468900"/>
              <a:chExt cx="1734624" cy="491644"/>
            </a:xfrm>
          </p:grpSpPr>
          <p:sp>
            <p:nvSpPr>
              <p:cNvPr id="515" name="Google Shape;515;p23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" name="Google Shape;519;p23"/>
            <p:cNvGrpSpPr/>
            <p:nvPr/>
          </p:nvGrpSpPr>
          <p:grpSpPr>
            <a:xfrm>
              <a:off x="5425181" y="4202325"/>
              <a:ext cx="1734624" cy="491644"/>
              <a:chOff x="7697618" y="2468900"/>
              <a:chExt cx="1734624" cy="491644"/>
            </a:xfrm>
          </p:grpSpPr>
          <p:sp>
            <p:nvSpPr>
              <p:cNvPr id="520" name="Google Shape;520;p23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"/>
          <p:cNvSpPr txBox="1"/>
          <p:nvPr>
            <p:ph type="title"/>
          </p:nvPr>
        </p:nvSpPr>
        <p:spPr>
          <a:xfrm>
            <a:off x="713850" y="1089275"/>
            <a:ext cx="3644700" cy="21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1" type="subTitle"/>
          </p:nvPr>
        </p:nvSpPr>
        <p:spPr>
          <a:xfrm>
            <a:off x="854612" y="3591453"/>
            <a:ext cx="3110400" cy="7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7" name="Google Shape;527;p24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528" name="Google Shape;528;p24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4"/>
          <p:cNvGrpSpPr/>
          <p:nvPr/>
        </p:nvGrpSpPr>
        <p:grpSpPr>
          <a:xfrm>
            <a:off x="3740168" y="537500"/>
            <a:ext cx="1734624" cy="491644"/>
            <a:chOff x="7697618" y="2468900"/>
            <a:chExt cx="1734624" cy="491644"/>
          </a:xfrm>
        </p:grpSpPr>
        <p:sp>
          <p:nvSpPr>
            <p:cNvPr id="537" name="Google Shape;537;p24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4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542" name="Google Shape;542;p24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2">
    <p:bg>
      <p:bgPr>
        <a:solidFill>
          <a:schemeClr val="accent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title"/>
          </p:nvPr>
        </p:nvSpPr>
        <p:spPr>
          <a:xfrm>
            <a:off x="713850" y="1264675"/>
            <a:ext cx="3858300" cy="23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6" name="Google Shape;546;p25"/>
          <p:cNvSpPr txBox="1"/>
          <p:nvPr>
            <p:ph idx="1" type="subTitle"/>
          </p:nvPr>
        </p:nvSpPr>
        <p:spPr>
          <a:xfrm>
            <a:off x="1809974" y="3046495"/>
            <a:ext cx="42237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7" name="Google Shape;547;p25"/>
          <p:cNvGrpSpPr/>
          <p:nvPr/>
        </p:nvGrpSpPr>
        <p:grpSpPr>
          <a:xfrm>
            <a:off x="7721093" y="2329575"/>
            <a:ext cx="1734624" cy="491644"/>
            <a:chOff x="7697618" y="2468900"/>
            <a:chExt cx="1734624" cy="491644"/>
          </a:xfrm>
        </p:grpSpPr>
        <p:sp>
          <p:nvSpPr>
            <p:cNvPr id="548" name="Google Shape;548;p25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5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553" name="Google Shape;553;p25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25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556" name="Google Shape;556;p25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5"/>
          <p:cNvSpPr/>
          <p:nvPr/>
        </p:nvSpPr>
        <p:spPr>
          <a:xfrm>
            <a:off x="1050875" y="62505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1050875" y="450000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6"/>
          <p:cNvSpPr txBox="1"/>
          <p:nvPr>
            <p:ph hasCustomPrompt="1" type="title"/>
          </p:nvPr>
        </p:nvSpPr>
        <p:spPr>
          <a:xfrm>
            <a:off x="763817" y="554487"/>
            <a:ext cx="23652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568" name="Google Shape;568;p26"/>
          <p:cNvSpPr txBox="1"/>
          <p:nvPr>
            <p:ph idx="1" type="subTitle"/>
          </p:nvPr>
        </p:nvSpPr>
        <p:spPr>
          <a:xfrm>
            <a:off x="738917" y="1695356"/>
            <a:ext cx="2415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26"/>
          <p:cNvSpPr txBox="1"/>
          <p:nvPr>
            <p:ph hasCustomPrompt="1" idx="2" type="title"/>
          </p:nvPr>
        </p:nvSpPr>
        <p:spPr>
          <a:xfrm>
            <a:off x="3395340" y="1716944"/>
            <a:ext cx="23652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570" name="Google Shape;570;p26"/>
          <p:cNvSpPr txBox="1"/>
          <p:nvPr>
            <p:ph idx="3" type="subTitle"/>
          </p:nvPr>
        </p:nvSpPr>
        <p:spPr>
          <a:xfrm>
            <a:off x="3370440" y="2857831"/>
            <a:ext cx="2415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6"/>
          <p:cNvSpPr txBox="1"/>
          <p:nvPr>
            <p:ph hasCustomPrompt="1" idx="4" type="title"/>
          </p:nvPr>
        </p:nvSpPr>
        <p:spPr>
          <a:xfrm>
            <a:off x="6014983" y="2879400"/>
            <a:ext cx="23652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572" name="Google Shape;572;p26"/>
          <p:cNvSpPr txBox="1"/>
          <p:nvPr>
            <p:ph idx="5" type="subTitle"/>
          </p:nvPr>
        </p:nvSpPr>
        <p:spPr>
          <a:xfrm>
            <a:off x="5990083" y="4020281"/>
            <a:ext cx="2415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3" name="Google Shape;573;p26"/>
          <p:cNvGrpSpPr/>
          <p:nvPr/>
        </p:nvGrpSpPr>
        <p:grpSpPr>
          <a:xfrm>
            <a:off x="7621268" y="1789950"/>
            <a:ext cx="1734624" cy="491644"/>
            <a:chOff x="7697618" y="2468900"/>
            <a:chExt cx="1734624" cy="491644"/>
          </a:xfrm>
        </p:grpSpPr>
        <p:sp>
          <p:nvSpPr>
            <p:cNvPr id="574" name="Google Shape;574;p26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6"/>
          <p:cNvGrpSpPr/>
          <p:nvPr/>
        </p:nvGrpSpPr>
        <p:grpSpPr>
          <a:xfrm>
            <a:off x="4069651" y="3781844"/>
            <a:ext cx="1004693" cy="1004693"/>
            <a:chOff x="3002500" y="3111700"/>
            <a:chExt cx="449125" cy="449125"/>
          </a:xfrm>
        </p:grpSpPr>
        <p:sp>
          <p:nvSpPr>
            <p:cNvPr id="579" name="Google Shape;579;p26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6"/>
          <p:cNvGrpSpPr/>
          <p:nvPr/>
        </p:nvGrpSpPr>
        <p:grpSpPr>
          <a:xfrm>
            <a:off x="0" y="2063450"/>
            <a:ext cx="363024" cy="2334040"/>
            <a:chOff x="0" y="691850"/>
            <a:chExt cx="363024" cy="2334040"/>
          </a:xfrm>
        </p:grpSpPr>
        <p:sp>
          <p:nvSpPr>
            <p:cNvPr id="582" name="Google Shape;582;p26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"/>
          <p:cNvSpPr txBox="1"/>
          <p:nvPr>
            <p:ph hasCustomPrompt="1" type="title"/>
          </p:nvPr>
        </p:nvSpPr>
        <p:spPr>
          <a:xfrm>
            <a:off x="779067" y="1838563"/>
            <a:ext cx="23652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592" name="Google Shape;592;p27"/>
          <p:cNvSpPr txBox="1"/>
          <p:nvPr>
            <p:ph idx="1" type="subTitle"/>
          </p:nvPr>
        </p:nvSpPr>
        <p:spPr>
          <a:xfrm>
            <a:off x="754167" y="2903268"/>
            <a:ext cx="2415000" cy="11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27"/>
          <p:cNvSpPr txBox="1"/>
          <p:nvPr>
            <p:ph hasCustomPrompt="1" idx="2" type="title"/>
          </p:nvPr>
        </p:nvSpPr>
        <p:spPr>
          <a:xfrm>
            <a:off x="3389400" y="1838563"/>
            <a:ext cx="23652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594" name="Google Shape;594;p27"/>
          <p:cNvSpPr txBox="1"/>
          <p:nvPr>
            <p:ph idx="3" type="subTitle"/>
          </p:nvPr>
        </p:nvSpPr>
        <p:spPr>
          <a:xfrm>
            <a:off x="3364500" y="2903268"/>
            <a:ext cx="2415000" cy="11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7"/>
          <p:cNvSpPr txBox="1"/>
          <p:nvPr>
            <p:ph hasCustomPrompt="1" idx="4" type="title"/>
          </p:nvPr>
        </p:nvSpPr>
        <p:spPr>
          <a:xfrm>
            <a:off x="5999733" y="1838563"/>
            <a:ext cx="23652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596" name="Google Shape;596;p27"/>
          <p:cNvSpPr txBox="1"/>
          <p:nvPr>
            <p:ph idx="5" type="subTitle"/>
          </p:nvPr>
        </p:nvSpPr>
        <p:spPr>
          <a:xfrm>
            <a:off x="5974833" y="2903268"/>
            <a:ext cx="2415000" cy="11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7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8" name="Google Shape;598;p27"/>
          <p:cNvGrpSpPr/>
          <p:nvPr/>
        </p:nvGrpSpPr>
        <p:grpSpPr>
          <a:xfrm>
            <a:off x="3490418" y="4651850"/>
            <a:ext cx="1734624" cy="491644"/>
            <a:chOff x="7697618" y="2468900"/>
            <a:chExt cx="1734624" cy="491644"/>
          </a:xfrm>
        </p:grpSpPr>
        <p:sp>
          <p:nvSpPr>
            <p:cNvPr id="599" name="Google Shape;599;p27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8470739" y="4395332"/>
            <a:ext cx="1004693" cy="1004693"/>
            <a:chOff x="3002500" y="3111700"/>
            <a:chExt cx="449125" cy="449125"/>
          </a:xfrm>
        </p:grpSpPr>
        <p:sp>
          <p:nvSpPr>
            <p:cNvPr id="604" name="Google Shape;604;p27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-170275" y="1142250"/>
            <a:ext cx="363024" cy="2334040"/>
            <a:chOff x="0" y="691850"/>
            <a:chExt cx="363024" cy="2334040"/>
          </a:xfrm>
        </p:grpSpPr>
        <p:sp>
          <p:nvSpPr>
            <p:cNvPr id="607" name="Google Shape;607;p27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7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8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8" name="Google Shape;618;p28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28"/>
          <p:cNvGrpSpPr/>
          <p:nvPr/>
        </p:nvGrpSpPr>
        <p:grpSpPr>
          <a:xfrm>
            <a:off x="8306764" y="4321419"/>
            <a:ext cx="1004693" cy="1004693"/>
            <a:chOff x="3002500" y="3111700"/>
            <a:chExt cx="449125" cy="449125"/>
          </a:xfrm>
        </p:grpSpPr>
        <p:sp>
          <p:nvSpPr>
            <p:cNvPr id="620" name="Google Shape;620;p28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8"/>
          <p:cNvGrpSpPr/>
          <p:nvPr/>
        </p:nvGrpSpPr>
        <p:grpSpPr>
          <a:xfrm>
            <a:off x="8824975" y="403425"/>
            <a:ext cx="363024" cy="2334040"/>
            <a:chOff x="0" y="691850"/>
            <a:chExt cx="363024" cy="2334040"/>
          </a:xfrm>
        </p:grpSpPr>
        <p:sp>
          <p:nvSpPr>
            <p:cNvPr id="623" name="Google Shape;623;p28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8"/>
          <p:cNvGrpSpPr/>
          <p:nvPr/>
        </p:nvGrpSpPr>
        <p:grpSpPr>
          <a:xfrm>
            <a:off x="-273007" y="1974400"/>
            <a:ext cx="3161830" cy="491644"/>
            <a:chOff x="-155582" y="1868725"/>
            <a:chExt cx="3161830" cy="491644"/>
          </a:xfrm>
        </p:grpSpPr>
        <p:grpSp>
          <p:nvGrpSpPr>
            <p:cNvPr id="632" name="Google Shape;632;p28"/>
            <p:cNvGrpSpPr/>
            <p:nvPr/>
          </p:nvGrpSpPr>
          <p:grpSpPr>
            <a:xfrm>
              <a:off x="-155582" y="1868725"/>
              <a:ext cx="1734624" cy="491644"/>
              <a:chOff x="7697618" y="2468900"/>
              <a:chExt cx="1734624" cy="491644"/>
            </a:xfrm>
          </p:grpSpPr>
          <p:sp>
            <p:nvSpPr>
              <p:cNvPr id="633" name="Google Shape;633;p28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8"/>
            <p:cNvGrpSpPr/>
            <p:nvPr/>
          </p:nvGrpSpPr>
          <p:grpSpPr>
            <a:xfrm>
              <a:off x="1271624" y="1868725"/>
              <a:ext cx="1734624" cy="491644"/>
              <a:chOff x="7697618" y="2468900"/>
              <a:chExt cx="1734624" cy="491644"/>
            </a:xfrm>
          </p:grpSpPr>
          <p:sp>
            <p:nvSpPr>
              <p:cNvPr id="638" name="Google Shape;638;p28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9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44" name="Google Shape;644;p29"/>
          <p:cNvGrpSpPr/>
          <p:nvPr/>
        </p:nvGrpSpPr>
        <p:grpSpPr>
          <a:xfrm>
            <a:off x="7839693" y="291675"/>
            <a:ext cx="1734624" cy="491644"/>
            <a:chOff x="7697618" y="2468900"/>
            <a:chExt cx="1734624" cy="491644"/>
          </a:xfrm>
        </p:grpSpPr>
        <p:sp>
          <p:nvSpPr>
            <p:cNvPr id="645" name="Google Shape;645;p29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29"/>
          <p:cNvGrpSpPr/>
          <p:nvPr/>
        </p:nvGrpSpPr>
        <p:grpSpPr>
          <a:xfrm>
            <a:off x="-360136" y="4499994"/>
            <a:ext cx="1004693" cy="1004693"/>
            <a:chOff x="3002500" y="3111700"/>
            <a:chExt cx="449125" cy="449125"/>
          </a:xfrm>
        </p:grpSpPr>
        <p:sp>
          <p:nvSpPr>
            <p:cNvPr id="650" name="Google Shape;650;p29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9"/>
          <p:cNvGrpSpPr/>
          <p:nvPr/>
        </p:nvGrpSpPr>
        <p:grpSpPr>
          <a:xfrm>
            <a:off x="8960025" y="2978750"/>
            <a:ext cx="363024" cy="2334040"/>
            <a:chOff x="0" y="691850"/>
            <a:chExt cx="363024" cy="2334040"/>
          </a:xfrm>
        </p:grpSpPr>
        <p:sp>
          <p:nvSpPr>
            <p:cNvPr id="653" name="Google Shape;653;p29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29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64" name="Google Shape;664;p30"/>
          <p:cNvGrpSpPr/>
          <p:nvPr/>
        </p:nvGrpSpPr>
        <p:grpSpPr>
          <a:xfrm>
            <a:off x="8695115" y="758726"/>
            <a:ext cx="509867" cy="3278159"/>
            <a:chOff x="0" y="691850"/>
            <a:chExt cx="363024" cy="2334040"/>
          </a:xfrm>
        </p:grpSpPr>
        <p:sp>
          <p:nvSpPr>
            <p:cNvPr id="665" name="Google Shape;665;p30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0"/>
          <p:cNvGrpSpPr/>
          <p:nvPr/>
        </p:nvGrpSpPr>
        <p:grpSpPr>
          <a:xfrm>
            <a:off x="-290326" y="3813399"/>
            <a:ext cx="1004693" cy="1004693"/>
            <a:chOff x="3002500" y="3111700"/>
            <a:chExt cx="449125" cy="449125"/>
          </a:xfrm>
        </p:grpSpPr>
        <p:sp>
          <p:nvSpPr>
            <p:cNvPr id="674" name="Google Shape;674;p30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idx="1" type="body"/>
          </p:nvPr>
        </p:nvSpPr>
        <p:spPr>
          <a:xfrm>
            <a:off x="714375" y="1219500"/>
            <a:ext cx="7715100" cy="3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" name="Google Shape;59;p4"/>
          <p:cNvGrpSpPr/>
          <p:nvPr/>
        </p:nvGrpSpPr>
        <p:grpSpPr>
          <a:xfrm rot="5400000">
            <a:off x="7127390" y="3325776"/>
            <a:ext cx="509867" cy="3278159"/>
            <a:chOff x="0" y="691850"/>
            <a:chExt cx="363024" cy="2334040"/>
          </a:xfrm>
        </p:grpSpPr>
        <p:sp>
          <p:nvSpPr>
            <p:cNvPr id="60" name="Google Shape;60;p4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4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-290326" y="3127599"/>
            <a:ext cx="1004693" cy="1004693"/>
            <a:chOff x="3002500" y="3111700"/>
            <a:chExt cx="449125" cy="449125"/>
          </a:xfrm>
        </p:grpSpPr>
        <p:sp>
          <p:nvSpPr>
            <p:cNvPr id="70" name="Google Shape;70;p4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1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1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78" name="Google Shape;678;p31"/>
          <p:cNvGrpSpPr/>
          <p:nvPr/>
        </p:nvGrpSpPr>
        <p:grpSpPr>
          <a:xfrm>
            <a:off x="3490418" y="4651850"/>
            <a:ext cx="1734624" cy="491644"/>
            <a:chOff x="7697618" y="2468900"/>
            <a:chExt cx="1734624" cy="491644"/>
          </a:xfrm>
        </p:grpSpPr>
        <p:sp>
          <p:nvSpPr>
            <p:cNvPr id="679" name="Google Shape;679;p31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1"/>
          <p:cNvGrpSpPr/>
          <p:nvPr/>
        </p:nvGrpSpPr>
        <p:grpSpPr>
          <a:xfrm>
            <a:off x="8470739" y="4395332"/>
            <a:ext cx="1004693" cy="1004693"/>
            <a:chOff x="3002500" y="3111700"/>
            <a:chExt cx="449125" cy="449125"/>
          </a:xfrm>
        </p:grpSpPr>
        <p:sp>
          <p:nvSpPr>
            <p:cNvPr id="684" name="Google Shape;684;p31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1"/>
          <p:cNvGrpSpPr/>
          <p:nvPr/>
        </p:nvGrpSpPr>
        <p:grpSpPr>
          <a:xfrm>
            <a:off x="-170275" y="1142250"/>
            <a:ext cx="363024" cy="2334040"/>
            <a:chOff x="0" y="691850"/>
            <a:chExt cx="363024" cy="2334040"/>
          </a:xfrm>
        </p:grpSpPr>
        <p:sp>
          <p:nvSpPr>
            <p:cNvPr id="687" name="Google Shape;687;p31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 txBox="1"/>
          <p:nvPr>
            <p:ph type="title"/>
          </p:nvPr>
        </p:nvSpPr>
        <p:spPr>
          <a:xfrm>
            <a:off x="677960" y="453420"/>
            <a:ext cx="3858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6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7" name="Google Shape;697;p32"/>
          <p:cNvSpPr txBox="1"/>
          <p:nvPr>
            <p:ph idx="1" type="subTitle"/>
          </p:nvPr>
        </p:nvSpPr>
        <p:spPr>
          <a:xfrm>
            <a:off x="1243075" y="1556310"/>
            <a:ext cx="26499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98" name="Google Shape;698;p32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699" name="Google Shape;699;p32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2"/>
          <p:cNvGrpSpPr/>
          <p:nvPr/>
        </p:nvGrpSpPr>
        <p:grpSpPr>
          <a:xfrm>
            <a:off x="6282553" y="560986"/>
            <a:ext cx="3161414" cy="491644"/>
            <a:chOff x="6282553" y="537500"/>
            <a:chExt cx="3161414" cy="491644"/>
          </a:xfrm>
        </p:grpSpPr>
        <p:grpSp>
          <p:nvGrpSpPr>
            <p:cNvPr id="708" name="Google Shape;708;p32"/>
            <p:cNvGrpSpPr/>
            <p:nvPr/>
          </p:nvGrpSpPr>
          <p:grpSpPr>
            <a:xfrm>
              <a:off x="7709343" y="537500"/>
              <a:ext cx="1734624" cy="491644"/>
              <a:chOff x="7697618" y="2468900"/>
              <a:chExt cx="1734624" cy="491644"/>
            </a:xfrm>
          </p:grpSpPr>
          <p:sp>
            <p:nvSpPr>
              <p:cNvPr id="709" name="Google Shape;709;p32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32"/>
            <p:cNvGrpSpPr/>
            <p:nvPr/>
          </p:nvGrpSpPr>
          <p:grpSpPr>
            <a:xfrm>
              <a:off x="6282553" y="537500"/>
              <a:ext cx="1734624" cy="491644"/>
              <a:chOff x="7697618" y="2468900"/>
              <a:chExt cx="1734624" cy="491644"/>
            </a:xfrm>
          </p:grpSpPr>
          <p:sp>
            <p:nvSpPr>
              <p:cNvPr id="714" name="Google Shape;714;p32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rect b="b" l="l" r="r" t="t"/>
                <a:pathLst>
                  <a:path extrusionOk="0" h="6901" w="9333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rect b="b" l="l" r="r" t="t"/>
                <a:pathLst>
                  <a:path extrusionOk="0" h="6901" w="9332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8" name="Google Shape;718;p32"/>
          <p:cNvSpPr txBox="1"/>
          <p:nvPr/>
        </p:nvSpPr>
        <p:spPr>
          <a:xfrm>
            <a:off x="720000" y="3736525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CREDITS</a:t>
            </a:r>
            <a:r>
              <a:rPr lang="en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highlight>
                <a:srgbClr val="DFDEFC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33"/>
          <p:cNvGrpSpPr/>
          <p:nvPr/>
        </p:nvGrpSpPr>
        <p:grpSpPr>
          <a:xfrm rot="5400000">
            <a:off x="7127390" y="3325776"/>
            <a:ext cx="509867" cy="3278159"/>
            <a:chOff x="0" y="691850"/>
            <a:chExt cx="363024" cy="2334040"/>
          </a:xfrm>
        </p:grpSpPr>
        <p:sp>
          <p:nvSpPr>
            <p:cNvPr id="721" name="Google Shape;721;p33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3"/>
          <p:cNvGrpSpPr/>
          <p:nvPr/>
        </p:nvGrpSpPr>
        <p:grpSpPr>
          <a:xfrm>
            <a:off x="-290326" y="3127599"/>
            <a:ext cx="1004693" cy="1004693"/>
            <a:chOff x="3002500" y="3111700"/>
            <a:chExt cx="449125" cy="449125"/>
          </a:xfrm>
        </p:grpSpPr>
        <p:sp>
          <p:nvSpPr>
            <p:cNvPr id="730" name="Google Shape;730;p33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bg>
      <p:bgPr>
        <a:solidFill>
          <a:schemeClr val="accent1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34"/>
          <p:cNvGrpSpPr/>
          <p:nvPr/>
        </p:nvGrpSpPr>
        <p:grpSpPr>
          <a:xfrm>
            <a:off x="-306407" y="550350"/>
            <a:ext cx="1734624" cy="491644"/>
            <a:chOff x="7697618" y="2468900"/>
            <a:chExt cx="1734624" cy="491644"/>
          </a:xfrm>
        </p:grpSpPr>
        <p:sp>
          <p:nvSpPr>
            <p:cNvPr id="734" name="Google Shape;734;p34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4"/>
          <p:cNvGrpSpPr/>
          <p:nvPr/>
        </p:nvGrpSpPr>
        <p:grpSpPr>
          <a:xfrm rot="5400000">
            <a:off x="7768665" y="2805051"/>
            <a:ext cx="509867" cy="3278159"/>
            <a:chOff x="0" y="691850"/>
            <a:chExt cx="363024" cy="2334040"/>
          </a:xfrm>
        </p:grpSpPr>
        <p:sp>
          <p:nvSpPr>
            <p:cNvPr id="739" name="Google Shape;739;p34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4"/>
          <p:cNvGrpSpPr/>
          <p:nvPr/>
        </p:nvGrpSpPr>
        <p:grpSpPr>
          <a:xfrm>
            <a:off x="8447239" y="843969"/>
            <a:ext cx="1004693" cy="1004693"/>
            <a:chOff x="3002500" y="3111700"/>
            <a:chExt cx="449125" cy="449125"/>
          </a:xfrm>
        </p:grpSpPr>
        <p:sp>
          <p:nvSpPr>
            <p:cNvPr id="748" name="Google Shape;748;p34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oogle Shape;751;p35"/>
          <p:cNvGrpSpPr/>
          <p:nvPr/>
        </p:nvGrpSpPr>
        <p:grpSpPr>
          <a:xfrm>
            <a:off x="7648979" y="2885800"/>
            <a:ext cx="1734624" cy="491644"/>
            <a:chOff x="7697618" y="2468900"/>
            <a:chExt cx="1734624" cy="491644"/>
          </a:xfrm>
        </p:grpSpPr>
        <p:sp>
          <p:nvSpPr>
            <p:cNvPr id="752" name="Google Shape;752;p35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5"/>
          <p:cNvGrpSpPr/>
          <p:nvPr/>
        </p:nvGrpSpPr>
        <p:grpSpPr>
          <a:xfrm flipH="1" rot="-5400000">
            <a:off x="1077739" y="3325776"/>
            <a:ext cx="509867" cy="3278159"/>
            <a:chOff x="0" y="691850"/>
            <a:chExt cx="363024" cy="2334040"/>
          </a:xfrm>
        </p:grpSpPr>
        <p:sp>
          <p:nvSpPr>
            <p:cNvPr id="757" name="Google Shape;757;p35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35"/>
          <p:cNvGrpSpPr/>
          <p:nvPr/>
        </p:nvGrpSpPr>
        <p:grpSpPr>
          <a:xfrm flipH="1">
            <a:off x="4299005" y="4665949"/>
            <a:ext cx="1004693" cy="1004693"/>
            <a:chOff x="3002500" y="3111700"/>
            <a:chExt cx="449125" cy="449125"/>
          </a:xfrm>
        </p:grpSpPr>
        <p:sp>
          <p:nvSpPr>
            <p:cNvPr id="766" name="Google Shape;766;p35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6_1_1_1">
    <p:bg>
      <p:bgPr>
        <a:solidFill>
          <a:schemeClr val="accent1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6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770" name="Google Shape;770;p36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6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775" name="Google Shape;775;p36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778" name="Google Shape;778;p36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1564375" y="2262378"/>
            <a:ext cx="21783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1206625" y="3153750"/>
            <a:ext cx="2893800" cy="9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2" type="title"/>
          </p:nvPr>
        </p:nvSpPr>
        <p:spPr>
          <a:xfrm>
            <a:off x="5401325" y="2262378"/>
            <a:ext cx="21783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3" type="subTitle"/>
          </p:nvPr>
        </p:nvSpPr>
        <p:spPr>
          <a:xfrm>
            <a:off x="5043575" y="3153750"/>
            <a:ext cx="2893800" cy="9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4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5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5"/>
          <p:cNvGrpSpPr/>
          <p:nvPr/>
        </p:nvGrpSpPr>
        <p:grpSpPr>
          <a:xfrm>
            <a:off x="7621268" y="1180350"/>
            <a:ext cx="1734624" cy="491644"/>
            <a:chOff x="7697618" y="2468900"/>
            <a:chExt cx="1734624" cy="491644"/>
          </a:xfrm>
        </p:grpSpPr>
        <p:sp>
          <p:nvSpPr>
            <p:cNvPr id="80" name="Google Shape;80;p5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5"/>
          <p:cNvGrpSpPr/>
          <p:nvPr/>
        </p:nvGrpSpPr>
        <p:grpSpPr>
          <a:xfrm>
            <a:off x="4069651" y="4498169"/>
            <a:ext cx="1004693" cy="1004693"/>
            <a:chOff x="3002500" y="3111700"/>
            <a:chExt cx="449125" cy="449125"/>
          </a:xfrm>
        </p:grpSpPr>
        <p:sp>
          <p:nvSpPr>
            <p:cNvPr id="85" name="Google Shape;85;p5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0" y="1225250"/>
            <a:ext cx="363024" cy="2334040"/>
            <a:chOff x="0" y="691850"/>
            <a:chExt cx="363024" cy="2334040"/>
          </a:xfrm>
        </p:grpSpPr>
        <p:sp>
          <p:nvSpPr>
            <p:cNvPr id="88" name="Google Shape;88;p5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6"/>
          <p:cNvGrpSpPr/>
          <p:nvPr/>
        </p:nvGrpSpPr>
        <p:grpSpPr>
          <a:xfrm rot="5400000">
            <a:off x="7115277" y="3537101"/>
            <a:ext cx="509867" cy="3278159"/>
            <a:chOff x="0" y="691850"/>
            <a:chExt cx="363024" cy="2334040"/>
          </a:xfrm>
        </p:grpSpPr>
        <p:sp>
          <p:nvSpPr>
            <p:cNvPr id="100" name="Google Shape;100;p6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-481226" y="4502049"/>
            <a:ext cx="1004693" cy="1004693"/>
            <a:chOff x="3002500" y="3111700"/>
            <a:chExt cx="449125" cy="449125"/>
          </a:xfrm>
        </p:grpSpPr>
        <p:sp>
          <p:nvSpPr>
            <p:cNvPr id="109" name="Google Shape;109;p6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2549250" y="1876027"/>
            <a:ext cx="40455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7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-306407" y="1388550"/>
            <a:ext cx="1734624" cy="491644"/>
            <a:chOff x="7697618" y="2468900"/>
            <a:chExt cx="1734624" cy="491644"/>
          </a:xfrm>
        </p:grpSpPr>
        <p:sp>
          <p:nvSpPr>
            <p:cNvPr id="116" name="Google Shape;116;p7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7"/>
          <p:cNvGrpSpPr/>
          <p:nvPr/>
        </p:nvGrpSpPr>
        <p:grpSpPr>
          <a:xfrm rot="5400000">
            <a:off x="8194190" y="3325776"/>
            <a:ext cx="509867" cy="3278159"/>
            <a:chOff x="0" y="691850"/>
            <a:chExt cx="363024" cy="2334040"/>
          </a:xfrm>
        </p:grpSpPr>
        <p:sp>
          <p:nvSpPr>
            <p:cNvPr id="121" name="Google Shape;121;p7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7"/>
          <p:cNvGrpSpPr/>
          <p:nvPr/>
        </p:nvGrpSpPr>
        <p:grpSpPr>
          <a:xfrm>
            <a:off x="843599" y="4607224"/>
            <a:ext cx="1004693" cy="1004693"/>
            <a:chOff x="3002500" y="3111700"/>
            <a:chExt cx="449125" cy="449125"/>
          </a:xfrm>
        </p:grpSpPr>
        <p:sp>
          <p:nvSpPr>
            <p:cNvPr id="130" name="Google Shape;130;p7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711725" y="1579225"/>
            <a:ext cx="6803700" cy="9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8"/>
          <p:cNvSpPr/>
          <p:nvPr/>
        </p:nvSpPr>
        <p:spPr>
          <a:xfrm>
            <a:off x="1050875" y="62505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050875" y="450000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 flipH="1">
            <a:off x="-71225" y="4689325"/>
            <a:ext cx="1734624" cy="491644"/>
            <a:chOff x="7697618" y="2468900"/>
            <a:chExt cx="1734624" cy="491644"/>
          </a:xfrm>
        </p:grpSpPr>
        <p:sp>
          <p:nvSpPr>
            <p:cNvPr id="137" name="Google Shape;137;p8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 flipH="1">
            <a:off x="8458435" y="3495319"/>
            <a:ext cx="1004693" cy="1004693"/>
            <a:chOff x="3002500" y="3111700"/>
            <a:chExt cx="449125" cy="449125"/>
          </a:xfrm>
        </p:grpSpPr>
        <p:sp>
          <p:nvSpPr>
            <p:cNvPr id="142" name="Google Shape;142;p8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8"/>
          <p:cNvGrpSpPr/>
          <p:nvPr/>
        </p:nvGrpSpPr>
        <p:grpSpPr>
          <a:xfrm flipH="1">
            <a:off x="-182686" y="921350"/>
            <a:ext cx="363024" cy="2334040"/>
            <a:chOff x="0" y="691850"/>
            <a:chExt cx="363024" cy="2334040"/>
          </a:xfrm>
        </p:grpSpPr>
        <p:sp>
          <p:nvSpPr>
            <p:cNvPr id="145" name="Google Shape;145;p8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202150" y="1634647"/>
            <a:ext cx="47397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2380500" y="2389992"/>
            <a:ext cx="43830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6" name="Google Shape;156;p9"/>
          <p:cNvGrpSpPr/>
          <p:nvPr/>
        </p:nvGrpSpPr>
        <p:grpSpPr>
          <a:xfrm rot="5400000">
            <a:off x="1549390" y="3249476"/>
            <a:ext cx="509867" cy="3278159"/>
            <a:chOff x="0" y="691850"/>
            <a:chExt cx="363024" cy="2334040"/>
          </a:xfrm>
        </p:grpSpPr>
        <p:sp>
          <p:nvSpPr>
            <p:cNvPr id="157" name="Google Shape;157;p9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8352624" y="491949"/>
            <a:ext cx="1004693" cy="1004693"/>
            <a:chOff x="3002500" y="3111700"/>
            <a:chExt cx="449125" cy="449125"/>
          </a:xfrm>
        </p:grpSpPr>
        <p:sp>
          <p:nvSpPr>
            <p:cNvPr id="166" name="Google Shape;166;p9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9"/>
          <p:cNvSpPr/>
          <p:nvPr/>
        </p:nvSpPr>
        <p:spPr>
          <a:xfrm>
            <a:off x="1050875" y="62505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1050875" y="450000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2377000" y="3029575"/>
            <a:ext cx="4395900" cy="9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</a:lstStyle>
          <a:p/>
        </p:txBody>
      </p:sp>
      <p:grpSp>
        <p:nvGrpSpPr>
          <p:cNvPr id="172" name="Google Shape;172;p10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173" name="Google Shape;173;p10"/>
            <p:cNvSpPr/>
            <p:nvPr/>
          </p:nvSpPr>
          <p:spPr>
            <a:xfrm>
              <a:off x="7697618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052766" y="2468900"/>
              <a:ext cx="664906" cy="491644"/>
            </a:xfrm>
            <a:custGeom>
              <a:rect b="b" l="l" r="r" t="t"/>
              <a:pathLst>
                <a:path extrusionOk="0" h="6901" w="9333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410122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767408" y="2468900"/>
              <a:ext cx="664835" cy="491644"/>
            </a:xfrm>
            <a:custGeom>
              <a:rect b="b" l="l" r="r" t="t"/>
              <a:pathLst>
                <a:path extrusionOk="0" h="6901" w="9332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0"/>
          <p:cNvGrpSpPr/>
          <p:nvPr/>
        </p:nvGrpSpPr>
        <p:grpSpPr>
          <a:xfrm>
            <a:off x="8447239" y="3663369"/>
            <a:ext cx="1004693" cy="1004693"/>
            <a:chOff x="3002500" y="3111700"/>
            <a:chExt cx="449125" cy="449125"/>
          </a:xfrm>
        </p:grpSpPr>
        <p:sp>
          <p:nvSpPr>
            <p:cNvPr id="178" name="Google Shape;178;p10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3002500" y="3111700"/>
              <a:ext cx="449125" cy="449125"/>
            </a:xfrm>
            <a:custGeom>
              <a:rect b="b" l="l" r="r" t="t"/>
              <a:pathLst>
                <a:path extrusionOk="0" h="17965" w="17965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0"/>
          <p:cNvGrpSpPr/>
          <p:nvPr/>
        </p:nvGrpSpPr>
        <p:grpSpPr>
          <a:xfrm>
            <a:off x="0" y="-222550"/>
            <a:ext cx="363024" cy="2334040"/>
            <a:chOff x="0" y="691850"/>
            <a:chExt cx="363024" cy="2334040"/>
          </a:xfrm>
        </p:grpSpPr>
        <p:sp>
          <p:nvSpPr>
            <p:cNvPr id="181" name="Google Shape;181;p10"/>
            <p:cNvSpPr/>
            <p:nvPr/>
          </p:nvSpPr>
          <p:spPr>
            <a:xfrm>
              <a:off x="0" y="2011991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0" y="1747066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148365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534233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227082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1220239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955264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0" y="691850"/>
              <a:ext cx="363024" cy="491657"/>
            </a:xfrm>
            <a:custGeom>
              <a:rect b="b" l="l" r="r" t="t"/>
              <a:pathLst>
                <a:path extrusionOk="0" h="9758" w="7205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0"/>
          <p:cNvSpPr/>
          <p:nvPr/>
        </p:nvSpPr>
        <p:spPr>
          <a:xfrm>
            <a:off x="1050875" y="625050"/>
            <a:ext cx="70422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1050875" y="4500000"/>
            <a:ext cx="70422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Char char="●"/>
              <a:defRPr sz="18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Q1Tyfv6llRr_fYFtDkeqyrUE9X2eYbhe/view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7"/>
          <p:cNvSpPr/>
          <p:nvPr/>
        </p:nvSpPr>
        <p:spPr>
          <a:xfrm>
            <a:off x="2853450" y="3195941"/>
            <a:ext cx="3437100" cy="7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7"/>
          <p:cNvSpPr txBox="1"/>
          <p:nvPr>
            <p:ph type="ctrTitle"/>
          </p:nvPr>
        </p:nvSpPr>
        <p:spPr>
          <a:xfrm>
            <a:off x="938700" y="1014588"/>
            <a:ext cx="72666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Inter"/>
                <a:ea typeface="Inter"/>
                <a:cs typeface="Inter"/>
                <a:sym typeface="Inter"/>
              </a:rPr>
              <a:t>Towards Advancing T20 Cricket</a:t>
            </a:r>
            <a:endParaRPr sz="4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2" name="Google Shape;792;p37"/>
          <p:cNvSpPr txBox="1"/>
          <p:nvPr>
            <p:ph idx="1" type="subTitle"/>
          </p:nvPr>
        </p:nvSpPr>
        <p:spPr>
          <a:xfrm>
            <a:off x="2520775" y="3218500"/>
            <a:ext cx="41055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MSc. Applied Data Science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University of The West Indies, Mona</a:t>
            </a:r>
            <a:endParaRPr sz="1400"/>
          </a:p>
        </p:txBody>
      </p:sp>
      <p:grpSp>
        <p:nvGrpSpPr>
          <p:cNvPr id="793" name="Google Shape;793;p37"/>
          <p:cNvGrpSpPr/>
          <p:nvPr/>
        </p:nvGrpSpPr>
        <p:grpSpPr>
          <a:xfrm rot="-2700000">
            <a:off x="799209" y="2125918"/>
            <a:ext cx="1927950" cy="1913448"/>
            <a:chOff x="530856" y="2204331"/>
            <a:chExt cx="1839269" cy="1825434"/>
          </a:xfrm>
        </p:grpSpPr>
        <p:grpSp>
          <p:nvGrpSpPr>
            <p:cNvPr id="794" name="Google Shape;794;p37"/>
            <p:cNvGrpSpPr/>
            <p:nvPr/>
          </p:nvGrpSpPr>
          <p:grpSpPr>
            <a:xfrm rot="1378338">
              <a:off x="745220" y="2424902"/>
              <a:ext cx="1410671" cy="1384480"/>
              <a:chOff x="4674700" y="1118275"/>
              <a:chExt cx="1281875" cy="1258075"/>
            </a:xfrm>
          </p:grpSpPr>
          <p:sp>
            <p:nvSpPr>
              <p:cNvPr id="795" name="Google Shape;795;p37"/>
              <p:cNvSpPr/>
              <p:nvPr/>
            </p:nvSpPr>
            <p:spPr>
              <a:xfrm>
                <a:off x="5811750" y="1120325"/>
                <a:ext cx="144825" cy="123150"/>
              </a:xfrm>
              <a:custGeom>
                <a:rect b="b" l="l" r="r" t="t"/>
                <a:pathLst>
                  <a:path extrusionOk="0" h="4926" w="5793">
                    <a:moveTo>
                      <a:pt x="1551" y="0"/>
                    </a:moveTo>
                    <a:cubicBezTo>
                      <a:pt x="702" y="0"/>
                      <a:pt x="0" y="1038"/>
                      <a:pt x="704" y="1872"/>
                    </a:cubicBezTo>
                    <a:lnTo>
                      <a:pt x="1004" y="2172"/>
                    </a:lnTo>
                    <a:lnTo>
                      <a:pt x="1805" y="1372"/>
                    </a:lnTo>
                    <a:lnTo>
                      <a:pt x="3873" y="3473"/>
                    </a:lnTo>
                    <a:lnTo>
                      <a:pt x="3072" y="4274"/>
                    </a:lnTo>
                    <a:lnTo>
                      <a:pt x="3372" y="4574"/>
                    </a:lnTo>
                    <a:cubicBezTo>
                      <a:pt x="3621" y="4822"/>
                      <a:pt x="3897" y="4926"/>
                      <a:pt x="4163" y="4926"/>
                    </a:cubicBezTo>
                    <a:cubicBezTo>
                      <a:pt x="5040" y="4926"/>
                      <a:pt x="5793" y="3792"/>
                      <a:pt x="4974" y="2973"/>
                    </a:cubicBezTo>
                    <a:lnTo>
                      <a:pt x="2272" y="271"/>
                    </a:lnTo>
                    <a:cubicBezTo>
                      <a:pt x="2038" y="81"/>
                      <a:pt x="1789" y="0"/>
                      <a:pt x="1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5384025" y="1464825"/>
                <a:ext cx="214325" cy="214350"/>
              </a:xfrm>
              <a:custGeom>
                <a:rect b="b" l="l" r="r" t="t"/>
                <a:pathLst>
                  <a:path extrusionOk="0" h="8574" w="8573">
                    <a:moveTo>
                      <a:pt x="4370" y="0"/>
                    </a:moveTo>
                    <a:lnTo>
                      <a:pt x="0" y="4370"/>
                    </a:lnTo>
                    <a:lnTo>
                      <a:pt x="4203" y="8573"/>
                    </a:lnTo>
                    <a:lnTo>
                      <a:pt x="8573" y="4203"/>
                    </a:lnTo>
                    <a:cubicBezTo>
                      <a:pt x="7939" y="3103"/>
                      <a:pt x="5504" y="634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4792750" y="1815900"/>
                <a:ext cx="454525" cy="454525"/>
              </a:xfrm>
              <a:custGeom>
                <a:rect b="b" l="l" r="r" t="t"/>
                <a:pathLst>
                  <a:path extrusionOk="0" h="18181" w="18181">
                    <a:moveTo>
                      <a:pt x="13978" y="1"/>
                    </a:moveTo>
                    <a:lnTo>
                      <a:pt x="1" y="13978"/>
                    </a:lnTo>
                    <a:cubicBezTo>
                      <a:pt x="435" y="14878"/>
                      <a:pt x="1035" y="15712"/>
                      <a:pt x="1769" y="16413"/>
                    </a:cubicBezTo>
                    <a:cubicBezTo>
                      <a:pt x="2469" y="17146"/>
                      <a:pt x="3303" y="17747"/>
                      <a:pt x="4237" y="18181"/>
                    </a:cubicBezTo>
                    <a:lnTo>
                      <a:pt x="18181" y="4204"/>
                    </a:lnTo>
                    <a:lnTo>
                      <a:pt x="1397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7"/>
              <p:cNvSpPr/>
              <p:nvPr/>
            </p:nvSpPr>
            <p:spPr>
              <a:xfrm>
                <a:off x="5802650" y="1154600"/>
                <a:ext cx="105925" cy="105925"/>
              </a:xfrm>
              <a:custGeom>
                <a:rect b="b" l="l" r="r" t="t"/>
                <a:pathLst>
                  <a:path extrusionOk="0" h="4237" w="4237">
                    <a:moveTo>
                      <a:pt x="2135" y="1"/>
                    </a:moveTo>
                    <a:lnTo>
                      <a:pt x="1335" y="801"/>
                    </a:lnTo>
                    <a:lnTo>
                      <a:pt x="0" y="2135"/>
                    </a:lnTo>
                    <a:lnTo>
                      <a:pt x="2102" y="4237"/>
                    </a:lnTo>
                    <a:lnTo>
                      <a:pt x="3436" y="2903"/>
                    </a:lnTo>
                    <a:lnTo>
                      <a:pt x="4237" y="2102"/>
                    </a:ln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4685175" y="1747525"/>
                <a:ext cx="630475" cy="628825"/>
              </a:xfrm>
              <a:custGeom>
                <a:rect b="b" l="l" r="r" t="t"/>
                <a:pathLst>
                  <a:path extrusionOk="0" h="25153" w="25219">
                    <a:moveTo>
                      <a:pt x="15545" y="1"/>
                    </a:moveTo>
                    <a:lnTo>
                      <a:pt x="101" y="15478"/>
                    </a:lnTo>
                    <a:cubicBezTo>
                      <a:pt x="101" y="15478"/>
                      <a:pt x="1" y="18514"/>
                      <a:pt x="3370" y="21883"/>
                    </a:cubicBezTo>
                    <a:cubicBezTo>
                      <a:pt x="6550" y="25063"/>
                      <a:pt x="9433" y="25152"/>
                      <a:pt x="9746" y="25152"/>
                    </a:cubicBezTo>
                    <a:cubicBezTo>
                      <a:pt x="9765" y="25152"/>
                      <a:pt x="9774" y="25152"/>
                      <a:pt x="9774" y="25152"/>
                    </a:cubicBezTo>
                    <a:lnTo>
                      <a:pt x="25219" y="9674"/>
                    </a:lnTo>
                    <a:lnTo>
                      <a:pt x="22784" y="7239"/>
                    </a:lnTo>
                    <a:lnTo>
                      <a:pt x="8640" y="21416"/>
                    </a:lnTo>
                    <a:lnTo>
                      <a:pt x="8507" y="21349"/>
                    </a:lnTo>
                    <a:cubicBezTo>
                      <a:pt x="6472" y="20382"/>
                      <a:pt x="4838" y="18747"/>
                      <a:pt x="3870" y="16746"/>
                    </a:cubicBezTo>
                    <a:lnTo>
                      <a:pt x="3837" y="16612"/>
                    </a:lnTo>
                    <a:lnTo>
                      <a:pt x="3937" y="16512"/>
                    </a:lnTo>
                    <a:lnTo>
                      <a:pt x="17980" y="2436"/>
                    </a:lnTo>
                    <a:lnTo>
                      <a:pt x="15545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5315625" y="1298050"/>
                <a:ext cx="449525" cy="449500"/>
              </a:xfrm>
              <a:custGeom>
                <a:rect b="b" l="l" r="r" t="t"/>
                <a:pathLst>
                  <a:path extrusionOk="0" h="17980" w="17981">
                    <a:moveTo>
                      <a:pt x="15879" y="0"/>
                    </a:moveTo>
                    <a:lnTo>
                      <a:pt x="15078" y="801"/>
                    </a:lnTo>
                    <a:lnTo>
                      <a:pt x="17180" y="2902"/>
                    </a:lnTo>
                    <a:lnTo>
                      <a:pt x="17980" y="2102"/>
                    </a:lnTo>
                    <a:lnTo>
                      <a:pt x="15879" y="0"/>
                    </a:lnTo>
                    <a:close/>
                    <a:moveTo>
                      <a:pt x="14778" y="1101"/>
                    </a:moveTo>
                    <a:lnTo>
                      <a:pt x="13110" y="2769"/>
                    </a:lnTo>
                    <a:cubicBezTo>
                      <a:pt x="12448" y="3439"/>
                      <a:pt x="11687" y="3687"/>
                      <a:pt x="10922" y="3687"/>
                    </a:cubicBezTo>
                    <a:cubicBezTo>
                      <a:pt x="8758" y="3687"/>
                      <a:pt x="6572" y="1701"/>
                      <a:pt x="6572" y="1701"/>
                    </a:cubicBezTo>
                    <a:lnTo>
                      <a:pt x="1" y="8273"/>
                    </a:lnTo>
                    <a:lnTo>
                      <a:pt x="2436" y="10708"/>
                    </a:lnTo>
                    <a:lnTo>
                      <a:pt x="7006" y="6138"/>
                    </a:lnTo>
                    <a:lnTo>
                      <a:pt x="7139" y="6204"/>
                    </a:lnTo>
                    <a:cubicBezTo>
                      <a:pt x="8340" y="6772"/>
                      <a:pt x="11209" y="9640"/>
                      <a:pt x="11776" y="10841"/>
                    </a:cubicBezTo>
                    <a:lnTo>
                      <a:pt x="11843" y="10975"/>
                    </a:lnTo>
                    <a:lnTo>
                      <a:pt x="11709" y="11075"/>
                    </a:lnTo>
                    <a:lnTo>
                      <a:pt x="7239" y="15578"/>
                    </a:lnTo>
                    <a:lnTo>
                      <a:pt x="9708" y="17980"/>
                    </a:lnTo>
                    <a:lnTo>
                      <a:pt x="16246" y="11408"/>
                    </a:lnTo>
                    <a:cubicBezTo>
                      <a:pt x="16246" y="11408"/>
                      <a:pt x="12643" y="7405"/>
                      <a:pt x="15212" y="4870"/>
                    </a:cubicBezTo>
                    <a:lnTo>
                      <a:pt x="16880" y="3202"/>
                    </a:lnTo>
                    <a:lnTo>
                      <a:pt x="14778" y="110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7"/>
              <p:cNvSpPr/>
              <p:nvPr/>
            </p:nvSpPr>
            <p:spPr>
              <a:xfrm>
                <a:off x="5720100" y="1215475"/>
                <a:ext cx="127600" cy="128450"/>
              </a:xfrm>
              <a:custGeom>
                <a:rect b="b" l="l" r="r" t="t"/>
                <a:pathLst>
                  <a:path extrusionOk="0" h="5138" w="5104">
                    <a:moveTo>
                      <a:pt x="1101" y="1902"/>
                    </a:moveTo>
                    <a:lnTo>
                      <a:pt x="801" y="2202"/>
                    </a:lnTo>
                    <a:lnTo>
                      <a:pt x="824" y="2226"/>
                    </a:lnTo>
                    <a:lnTo>
                      <a:pt x="1127" y="1928"/>
                    </a:lnTo>
                    <a:lnTo>
                      <a:pt x="1101" y="1902"/>
                    </a:lnTo>
                    <a:close/>
                    <a:moveTo>
                      <a:pt x="3036" y="1"/>
                    </a:moveTo>
                    <a:lnTo>
                      <a:pt x="2202" y="835"/>
                    </a:lnTo>
                    <a:lnTo>
                      <a:pt x="4295" y="2895"/>
                    </a:lnTo>
                    <a:lnTo>
                      <a:pt x="4295" y="2895"/>
                    </a:lnTo>
                    <a:lnTo>
                      <a:pt x="5104" y="2069"/>
                    </a:lnTo>
                    <a:lnTo>
                      <a:pt x="3036" y="1"/>
                    </a:lnTo>
                    <a:close/>
                    <a:moveTo>
                      <a:pt x="4295" y="2895"/>
                    </a:moveTo>
                    <a:lnTo>
                      <a:pt x="3999" y="3199"/>
                    </a:lnTo>
                    <a:lnTo>
                      <a:pt x="4003" y="3203"/>
                    </a:lnTo>
                    <a:lnTo>
                      <a:pt x="4303" y="2903"/>
                    </a:lnTo>
                    <a:lnTo>
                      <a:pt x="4295" y="2895"/>
                    </a:lnTo>
                    <a:close/>
                    <a:moveTo>
                      <a:pt x="1935" y="1135"/>
                    </a:moveTo>
                    <a:lnTo>
                      <a:pt x="1127" y="1928"/>
                    </a:lnTo>
                    <a:lnTo>
                      <a:pt x="3202" y="4004"/>
                    </a:lnTo>
                    <a:lnTo>
                      <a:pt x="2902" y="4304"/>
                    </a:lnTo>
                    <a:lnTo>
                      <a:pt x="824" y="2226"/>
                    </a:lnTo>
                    <a:lnTo>
                      <a:pt x="0" y="3036"/>
                    </a:lnTo>
                    <a:lnTo>
                      <a:pt x="2102" y="5138"/>
                    </a:lnTo>
                    <a:lnTo>
                      <a:pt x="3999" y="3199"/>
                    </a:lnTo>
                    <a:lnTo>
                      <a:pt x="1935" y="1135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7"/>
              <p:cNvSpPr/>
              <p:nvPr/>
            </p:nvSpPr>
            <p:spPr>
              <a:xfrm>
                <a:off x="4674700" y="1118275"/>
                <a:ext cx="148575" cy="125200"/>
              </a:xfrm>
              <a:custGeom>
                <a:rect b="b" l="l" r="r" t="t"/>
                <a:pathLst>
                  <a:path extrusionOk="0" h="5008" w="5943">
                    <a:moveTo>
                      <a:pt x="4313" y="1"/>
                    </a:moveTo>
                    <a:cubicBezTo>
                      <a:pt x="4047" y="1"/>
                      <a:pt x="3770" y="105"/>
                      <a:pt x="3522" y="353"/>
                    </a:cubicBezTo>
                    <a:lnTo>
                      <a:pt x="820" y="3055"/>
                    </a:lnTo>
                    <a:cubicBezTo>
                      <a:pt x="1" y="3874"/>
                      <a:pt x="754" y="5008"/>
                      <a:pt x="1631" y="5008"/>
                    </a:cubicBezTo>
                    <a:cubicBezTo>
                      <a:pt x="1896" y="5008"/>
                      <a:pt x="2173" y="4904"/>
                      <a:pt x="2421" y="4656"/>
                    </a:cubicBezTo>
                    <a:lnTo>
                      <a:pt x="2721" y="4356"/>
                    </a:lnTo>
                    <a:lnTo>
                      <a:pt x="1921" y="3555"/>
                    </a:lnTo>
                    <a:lnTo>
                      <a:pt x="4022" y="1454"/>
                    </a:lnTo>
                    <a:lnTo>
                      <a:pt x="4823" y="2254"/>
                    </a:lnTo>
                    <a:lnTo>
                      <a:pt x="5123" y="1954"/>
                    </a:lnTo>
                    <a:cubicBezTo>
                      <a:pt x="5943" y="1135"/>
                      <a:pt x="5190" y="1"/>
                      <a:pt x="4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7"/>
              <p:cNvSpPr/>
              <p:nvPr/>
            </p:nvSpPr>
            <p:spPr>
              <a:xfrm>
                <a:off x="4894500" y="1325550"/>
                <a:ext cx="1052450" cy="1050800"/>
              </a:xfrm>
              <a:custGeom>
                <a:rect b="b" l="l" r="r" t="t"/>
                <a:pathLst>
                  <a:path extrusionOk="0" h="42032" w="42098">
                    <a:moveTo>
                      <a:pt x="9807" y="5071"/>
                    </a:moveTo>
                    <a:lnTo>
                      <a:pt x="9941" y="5171"/>
                    </a:lnTo>
                    <a:lnTo>
                      <a:pt x="14411" y="9641"/>
                    </a:lnTo>
                    <a:lnTo>
                      <a:pt x="16846" y="12076"/>
                    </a:lnTo>
                    <a:lnTo>
                      <a:pt x="17146" y="12376"/>
                    </a:lnTo>
                    <a:lnTo>
                      <a:pt x="21349" y="16613"/>
                    </a:lnTo>
                    <a:lnTo>
                      <a:pt x="21649" y="16880"/>
                    </a:lnTo>
                    <a:lnTo>
                      <a:pt x="24084" y="19315"/>
                    </a:lnTo>
                    <a:lnTo>
                      <a:pt x="38261" y="33491"/>
                    </a:lnTo>
                    <a:lnTo>
                      <a:pt x="38228" y="33625"/>
                    </a:lnTo>
                    <a:cubicBezTo>
                      <a:pt x="37761" y="34626"/>
                      <a:pt x="37094" y="35560"/>
                      <a:pt x="36293" y="36327"/>
                    </a:cubicBezTo>
                    <a:cubicBezTo>
                      <a:pt x="35526" y="37127"/>
                      <a:pt x="34592" y="37761"/>
                      <a:pt x="33591" y="38228"/>
                    </a:cubicBezTo>
                    <a:lnTo>
                      <a:pt x="33458" y="38295"/>
                    </a:lnTo>
                    <a:lnTo>
                      <a:pt x="33358" y="38195"/>
                    </a:lnTo>
                    <a:lnTo>
                      <a:pt x="19281" y="24118"/>
                    </a:lnTo>
                    <a:lnTo>
                      <a:pt x="16846" y="21683"/>
                    </a:lnTo>
                    <a:lnTo>
                      <a:pt x="16546" y="21383"/>
                    </a:lnTo>
                    <a:lnTo>
                      <a:pt x="12343" y="17180"/>
                    </a:lnTo>
                    <a:lnTo>
                      <a:pt x="12042" y="16880"/>
                    </a:lnTo>
                    <a:lnTo>
                      <a:pt x="9607" y="14478"/>
                    </a:lnTo>
                    <a:lnTo>
                      <a:pt x="5004" y="9875"/>
                    </a:lnTo>
                    <a:lnTo>
                      <a:pt x="5071" y="9741"/>
                    </a:lnTo>
                    <a:cubicBezTo>
                      <a:pt x="5638" y="8540"/>
                      <a:pt x="8507" y="5705"/>
                      <a:pt x="9707" y="5138"/>
                    </a:cubicBezTo>
                    <a:lnTo>
                      <a:pt x="9807" y="5071"/>
                    </a:lnTo>
                    <a:close/>
                    <a:moveTo>
                      <a:pt x="2069" y="1"/>
                    </a:moveTo>
                    <a:lnTo>
                      <a:pt x="0" y="2102"/>
                    </a:lnTo>
                    <a:lnTo>
                      <a:pt x="1668" y="3770"/>
                    </a:lnTo>
                    <a:cubicBezTo>
                      <a:pt x="4203" y="6305"/>
                      <a:pt x="601" y="10308"/>
                      <a:pt x="601" y="10308"/>
                    </a:cubicBezTo>
                    <a:lnTo>
                      <a:pt x="7172" y="16880"/>
                    </a:lnTo>
                    <a:lnTo>
                      <a:pt x="9607" y="19315"/>
                    </a:lnTo>
                    <a:lnTo>
                      <a:pt x="9908" y="19615"/>
                    </a:lnTo>
                    <a:lnTo>
                      <a:pt x="14111" y="23818"/>
                    </a:lnTo>
                    <a:lnTo>
                      <a:pt x="14411" y="24118"/>
                    </a:lnTo>
                    <a:lnTo>
                      <a:pt x="16846" y="26553"/>
                    </a:lnTo>
                    <a:lnTo>
                      <a:pt x="32324" y="42031"/>
                    </a:lnTo>
                    <a:cubicBezTo>
                      <a:pt x="32324" y="42031"/>
                      <a:pt x="32333" y="42031"/>
                      <a:pt x="32352" y="42031"/>
                    </a:cubicBezTo>
                    <a:cubicBezTo>
                      <a:pt x="32665" y="42031"/>
                      <a:pt x="35548" y="41942"/>
                      <a:pt x="38728" y="38762"/>
                    </a:cubicBezTo>
                    <a:cubicBezTo>
                      <a:pt x="42097" y="35393"/>
                      <a:pt x="41997" y="32357"/>
                      <a:pt x="41997" y="32357"/>
                    </a:cubicBezTo>
                    <a:lnTo>
                      <a:pt x="26553" y="16880"/>
                    </a:lnTo>
                    <a:lnTo>
                      <a:pt x="24084" y="14478"/>
                    </a:lnTo>
                    <a:lnTo>
                      <a:pt x="23784" y="14178"/>
                    </a:lnTo>
                    <a:lnTo>
                      <a:pt x="19581" y="9941"/>
                    </a:lnTo>
                    <a:lnTo>
                      <a:pt x="19281" y="9641"/>
                    </a:lnTo>
                    <a:lnTo>
                      <a:pt x="16846" y="7206"/>
                    </a:lnTo>
                    <a:lnTo>
                      <a:pt x="10274" y="635"/>
                    </a:lnTo>
                    <a:cubicBezTo>
                      <a:pt x="10274" y="635"/>
                      <a:pt x="8117" y="2592"/>
                      <a:pt x="5954" y="2592"/>
                    </a:cubicBezTo>
                    <a:cubicBezTo>
                      <a:pt x="5183" y="2592"/>
                      <a:pt x="4411" y="2344"/>
                      <a:pt x="3736" y="1669"/>
                    </a:cubicBezTo>
                    <a:lnTo>
                      <a:pt x="20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7"/>
              <p:cNvSpPr/>
              <p:nvPr/>
            </p:nvSpPr>
            <p:spPr>
              <a:xfrm>
                <a:off x="4722700" y="1154600"/>
                <a:ext cx="133475" cy="133450"/>
              </a:xfrm>
              <a:custGeom>
                <a:rect b="b" l="l" r="r" t="t"/>
                <a:pathLst>
                  <a:path extrusionOk="0" h="5338" w="5339">
                    <a:moveTo>
                      <a:pt x="2102" y="1"/>
                    </a:moveTo>
                    <a:lnTo>
                      <a:pt x="1" y="2102"/>
                    </a:lnTo>
                    <a:lnTo>
                      <a:pt x="801" y="2903"/>
                    </a:lnTo>
                    <a:lnTo>
                      <a:pt x="2136" y="4237"/>
                    </a:lnTo>
                    <a:lnTo>
                      <a:pt x="4204" y="2135"/>
                    </a:lnTo>
                    <a:lnTo>
                      <a:pt x="4504" y="2436"/>
                    </a:lnTo>
                    <a:lnTo>
                      <a:pt x="2436" y="4504"/>
                    </a:lnTo>
                    <a:lnTo>
                      <a:pt x="3237" y="5338"/>
                    </a:lnTo>
                    <a:lnTo>
                      <a:pt x="5338" y="3236"/>
                    </a:lnTo>
                    <a:lnTo>
                      <a:pt x="2903" y="801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7"/>
              <p:cNvSpPr/>
              <p:nvPr/>
            </p:nvSpPr>
            <p:spPr>
              <a:xfrm>
                <a:off x="5032925" y="1464825"/>
                <a:ext cx="805600" cy="806425"/>
              </a:xfrm>
              <a:custGeom>
                <a:rect b="b" l="l" r="r" t="t"/>
                <a:pathLst>
                  <a:path extrusionOk="0" h="32257" w="32224">
                    <a:moveTo>
                      <a:pt x="4204" y="0"/>
                    </a:moveTo>
                    <a:cubicBezTo>
                      <a:pt x="3070" y="634"/>
                      <a:pt x="635" y="3103"/>
                      <a:pt x="1" y="4203"/>
                    </a:cubicBezTo>
                    <a:lnTo>
                      <a:pt x="4337" y="8573"/>
                    </a:lnTo>
                    <a:lnTo>
                      <a:pt x="6772" y="11008"/>
                    </a:lnTo>
                    <a:lnTo>
                      <a:pt x="7072" y="11309"/>
                    </a:lnTo>
                    <a:lnTo>
                      <a:pt x="11309" y="15545"/>
                    </a:lnTo>
                    <a:lnTo>
                      <a:pt x="11609" y="15845"/>
                    </a:lnTo>
                    <a:lnTo>
                      <a:pt x="14044" y="18280"/>
                    </a:lnTo>
                    <a:lnTo>
                      <a:pt x="27987" y="32257"/>
                    </a:lnTo>
                    <a:cubicBezTo>
                      <a:pt x="29822" y="31323"/>
                      <a:pt x="31323" y="29855"/>
                      <a:pt x="32224" y="28021"/>
                    </a:cubicBezTo>
                    <a:lnTo>
                      <a:pt x="18247" y="14044"/>
                    </a:lnTo>
                    <a:lnTo>
                      <a:pt x="15812" y="11609"/>
                    </a:lnTo>
                    <a:lnTo>
                      <a:pt x="15545" y="11309"/>
                    </a:lnTo>
                    <a:lnTo>
                      <a:pt x="11309" y="7072"/>
                    </a:lnTo>
                    <a:lnTo>
                      <a:pt x="11009" y="6805"/>
                    </a:lnTo>
                    <a:lnTo>
                      <a:pt x="8574" y="437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4811950" y="1243825"/>
                <a:ext cx="127600" cy="127625"/>
              </a:xfrm>
              <a:custGeom>
                <a:rect b="b" l="l" r="r" t="t"/>
                <a:pathLst>
                  <a:path extrusionOk="0" h="5105" w="5104">
                    <a:moveTo>
                      <a:pt x="2869" y="768"/>
                    </a:moveTo>
                    <a:lnTo>
                      <a:pt x="2856" y="780"/>
                    </a:lnTo>
                    <a:lnTo>
                      <a:pt x="3158" y="1079"/>
                    </a:lnTo>
                    <a:lnTo>
                      <a:pt x="3169" y="1068"/>
                    </a:lnTo>
                    <a:lnTo>
                      <a:pt x="2869" y="768"/>
                    </a:lnTo>
                    <a:close/>
                    <a:moveTo>
                      <a:pt x="4178" y="2088"/>
                    </a:moveTo>
                    <a:lnTo>
                      <a:pt x="4265" y="2174"/>
                    </a:lnTo>
                    <a:lnTo>
                      <a:pt x="4270" y="2169"/>
                    </a:lnTo>
                    <a:lnTo>
                      <a:pt x="4178" y="2088"/>
                    </a:lnTo>
                    <a:close/>
                    <a:moveTo>
                      <a:pt x="2068" y="1"/>
                    </a:moveTo>
                    <a:lnTo>
                      <a:pt x="0" y="2069"/>
                    </a:lnTo>
                    <a:lnTo>
                      <a:pt x="777" y="2860"/>
                    </a:lnTo>
                    <a:lnTo>
                      <a:pt x="777" y="2860"/>
                    </a:lnTo>
                    <a:lnTo>
                      <a:pt x="2856" y="780"/>
                    </a:lnTo>
                    <a:lnTo>
                      <a:pt x="2068" y="1"/>
                    </a:lnTo>
                    <a:close/>
                    <a:moveTo>
                      <a:pt x="777" y="2860"/>
                    </a:moveTo>
                    <a:lnTo>
                      <a:pt x="767" y="2870"/>
                    </a:lnTo>
                    <a:lnTo>
                      <a:pt x="1068" y="3170"/>
                    </a:lnTo>
                    <a:lnTo>
                      <a:pt x="1075" y="3163"/>
                    </a:lnTo>
                    <a:lnTo>
                      <a:pt x="1075" y="3163"/>
                    </a:lnTo>
                    <a:lnTo>
                      <a:pt x="777" y="2860"/>
                    </a:lnTo>
                    <a:close/>
                    <a:moveTo>
                      <a:pt x="3158" y="1079"/>
                    </a:moveTo>
                    <a:lnTo>
                      <a:pt x="1075" y="3163"/>
                    </a:lnTo>
                    <a:lnTo>
                      <a:pt x="1075" y="3163"/>
                    </a:lnTo>
                    <a:lnTo>
                      <a:pt x="1868" y="3970"/>
                    </a:lnTo>
                    <a:lnTo>
                      <a:pt x="3970" y="1902"/>
                    </a:lnTo>
                    <a:lnTo>
                      <a:pt x="4178" y="2088"/>
                    </a:lnTo>
                    <a:lnTo>
                      <a:pt x="3158" y="1079"/>
                    </a:lnTo>
                    <a:close/>
                    <a:moveTo>
                      <a:pt x="4265" y="2174"/>
                    </a:moveTo>
                    <a:lnTo>
                      <a:pt x="2168" y="4271"/>
                    </a:lnTo>
                    <a:lnTo>
                      <a:pt x="3002" y="5104"/>
                    </a:lnTo>
                    <a:lnTo>
                      <a:pt x="5104" y="3003"/>
                    </a:lnTo>
                    <a:lnTo>
                      <a:pt x="4265" y="2174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7" name="Google Shape;807;p37"/>
            <p:cNvGrpSpPr/>
            <p:nvPr/>
          </p:nvGrpSpPr>
          <p:grpSpPr>
            <a:xfrm rot="1378338">
              <a:off x="745090" y="2424715"/>
              <a:ext cx="1410671" cy="1384480"/>
              <a:chOff x="4674700" y="1118275"/>
              <a:chExt cx="1281875" cy="1258075"/>
            </a:xfrm>
          </p:grpSpPr>
          <p:sp>
            <p:nvSpPr>
              <p:cNvPr id="808" name="Google Shape;808;p37"/>
              <p:cNvSpPr/>
              <p:nvPr/>
            </p:nvSpPr>
            <p:spPr>
              <a:xfrm>
                <a:off x="5811750" y="1120325"/>
                <a:ext cx="144825" cy="123150"/>
              </a:xfrm>
              <a:custGeom>
                <a:rect b="b" l="l" r="r" t="t"/>
                <a:pathLst>
                  <a:path extrusionOk="0" h="4926" w="5793">
                    <a:moveTo>
                      <a:pt x="1551" y="0"/>
                    </a:moveTo>
                    <a:cubicBezTo>
                      <a:pt x="702" y="0"/>
                      <a:pt x="0" y="1038"/>
                      <a:pt x="704" y="1872"/>
                    </a:cubicBezTo>
                    <a:lnTo>
                      <a:pt x="1004" y="2172"/>
                    </a:lnTo>
                    <a:lnTo>
                      <a:pt x="1805" y="1372"/>
                    </a:lnTo>
                    <a:lnTo>
                      <a:pt x="3873" y="3473"/>
                    </a:lnTo>
                    <a:lnTo>
                      <a:pt x="3072" y="4274"/>
                    </a:lnTo>
                    <a:lnTo>
                      <a:pt x="3372" y="4574"/>
                    </a:lnTo>
                    <a:cubicBezTo>
                      <a:pt x="3621" y="4822"/>
                      <a:pt x="3897" y="4926"/>
                      <a:pt x="4163" y="4926"/>
                    </a:cubicBezTo>
                    <a:cubicBezTo>
                      <a:pt x="5040" y="4926"/>
                      <a:pt x="5793" y="3792"/>
                      <a:pt x="4974" y="2973"/>
                    </a:cubicBezTo>
                    <a:lnTo>
                      <a:pt x="2272" y="271"/>
                    </a:lnTo>
                    <a:cubicBezTo>
                      <a:pt x="2038" y="81"/>
                      <a:pt x="1789" y="0"/>
                      <a:pt x="15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7"/>
              <p:cNvSpPr/>
              <p:nvPr/>
            </p:nvSpPr>
            <p:spPr>
              <a:xfrm>
                <a:off x="5384025" y="1464825"/>
                <a:ext cx="214325" cy="214350"/>
              </a:xfrm>
              <a:custGeom>
                <a:rect b="b" l="l" r="r" t="t"/>
                <a:pathLst>
                  <a:path extrusionOk="0" h="8574" w="8573">
                    <a:moveTo>
                      <a:pt x="4370" y="0"/>
                    </a:moveTo>
                    <a:lnTo>
                      <a:pt x="0" y="4370"/>
                    </a:lnTo>
                    <a:lnTo>
                      <a:pt x="4203" y="8573"/>
                    </a:lnTo>
                    <a:lnTo>
                      <a:pt x="8573" y="4203"/>
                    </a:lnTo>
                    <a:cubicBezTo>
                      <a:pt x="7939" y="3103"/>
                      <a:pt x="5504" y="634"/>
                      <a:pt x="4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7"/>
              <p:cNvSpPr/>
              <p:nvPr/>
            </p:nvSpPr>
            <p:spPr>
              <a:xfrm>
                <a:off x="4792750" y="1815900"/>
                <a:ext cx="454525" cy="454525"/>
              </a:xfrm>
              <a:custGeom>
                <a:rect b="b" l="l" r="r" t="t"/>
                <a:pathLst>
                  <a:path extrusionOk="0" h="18181" w="18181">
                    <a:moveTo>
                      <a:pt x="13978" y="1"/>
                    </a:moveTo>
                    <a:lnTo>
                      <a:pt x="1" y="13978"/>
                    </a:lnTo>
                    <a:cubicBezTo>
                      <a:pt x="435" y="14878"/>
                      <a:pt x="1035" y="15712"/>
                      <a:pt x="1769" y="16413"/>
                    </a:cubicBezTo>
                    <a:cubicBezTo>
                      <a:pt x="2469" y="17146"/>
                      <a:pt x="3303" y="17747"/>
                      <a:pt x="4237" y="18181"/>
                    </a:cubicBezTo>
                    <a:lnTo>
                      <a:pt x="18181" y="4204"/>
                    </a:lnTo>
                    <a:lnTo>
                      <a:pt x="13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7"/>
              <p:cNvSpPr/>
              <p:nvPr/>
            </p:nvSpPr>
            <p:spPr>
              <a:xfrm>
                <a:off x="5802650" y="1154600"/>
                <a:ext cx="105925" cy="105925"/>
              </a:xfrm>
              <a:custGeom>
                <a:rect b="b" l="l" r="r" t="t"/>
                <a:pathLst>
                  <a:path extrusionOk="0" h="4237" w="4237">
                    <a:moveTo>
                      <a:pt x="2135" y="1"/>
                    </a:moveTo>
                    <a:lnTo>
                      <a:pt x="1335" y="801"/>
                    </a:lnTo>
                    <a:lnTo>
                      <a:pt x="0" y="2135"/>
                    </a:lnTo>
                    <a:lnTo>
                      <a:pt x="2102" y="4237"/>
                    </a:lnTo>
                    <a:lnTo>
                      <a:pt x="3436" y="2903"/>
                    </a:lnTo>
                    <a:lnTo>
                      <a:pt x="4237" y="2102"/>
                    </a:ln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4685175" y="1747525"/>
                <a:ext cx="630475" cy="628825"/>
              </a:xfrm>
              <a:custGeom>
                <a:rect b="b" l="l" r="r" t="t"/>
                <a:pathLst>
                  <a:path extrusionOk="0" h="25153" w="25219">
                    <a:moveTo>
                      <a:pt x="15545" y="1"/>
                    </a:moveTo>
                    <a:lnTo>
                      <a:pt x="101" y="15478"/>
                    </a:lnTo>
                    <a:cubicBezTo>
                      <a:pt x="101" y="15478"/>
                      <a:pt x="1" y="18514"/>
                      <a:pt x="3370" y="21883"/>
                    </a:cubicBezTo>
                    <a:cubicBezTo>
                      <a:pt x="6550" y="25063"/>
                      <a:pt x="9433" y="25152"/>
                      <a:pt x="9746" y="25152"/>
                    </a:cubicBezTo>
                    <a:cubicBezTo>
                      <a:pt x="9765" y="25152"/>
                      <a:pt x="9774" y="25152"/>
                      <a:pt x="9774" y="25152"/>
                    </a:cubicBezTo>
                    <a:lnTo>
                      <a:pt x="25219" y="9674"/>
                    </a:lnTo>
                    <a:lnTo>
                      <a:pt x="22784" y="7239"/>
                    </a:lnTo>
                    <a:lnTo>
                      <a:pt x="8640" y="21416"/>
                    </a:lnTo>
                    <a:lnTo>
                      <a:pt x="8507" y="21349"/>
                    </a:lnTo>
                    <a:cubicBezTo>
                      <a:pt x="6472" y="20382"/>
                      <a:pt x="4838" y="18747"/>
                      <a:pt x="3870" y="16746"/>
                    </a:cubicBezTo>
                    <a:lnTo>
                      <a:pt x="3837" y="16612"/>
                    </a:lnTo>
                    <a:lnTo>
                      <a:pt x="3937" y="16512"/>
                    </a:lnTo>
                    <a:lnTo>
                      <a:pt x="17980" y="2436"/>
                    </a:lnTo>
                    <a:lnTo>
                      <a:pt x="15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7"/>
              <p:cNvSpPr/>
              <p:nvPr/>
            </p:nvSpPr>
            <p:spPr>
              <a:xfrm>
                <a:off x="5315625" y="1298050"/>
                <a:ext cx="449525" cy="449500"/>
              </a:xfrm>
              <a:custGeom>
                <a:rect b="b" l="l" r="r" t="t"/>
                <a:pathLst>
                  <a:path extrusionOk="0" h="17980" w="17981">
                    <a:moveTo>
                      <a:pt x="15879" y="0"/>
                    </a:moveTo>
                    <a:lnTo>
                      <a:pt x="15078" y="801"/>
                    </a:lnTo>
                    <a:lnTo>
                      <a:pt x="17180" y="2902"/>
                    </a:lnTo>
                    <a:lnTo>
                      <a:pt x="17980" y="2102"/>
                    </a:lnTo>
                    <a:lnTo>
                      <a:pt x="15879" y="0"/>
                    </a:lnTo>
                    <a:close/>
                    <a:moveTo>
                      <a:pt x="14778" y="1101"/>
                    </a:moveTo>
                    <a:lnTo>
                      <a:pt x="13110" y="2769"/>
                    </a:lnTo>
                    <a:cubicBezTo>
                      <a:pt x="12448" y="3439"/>
                      <a:pt x="11687" y="3687"/>
                      <a:pt x="10922" y="3687"/>
                    </a:cubicBezTo>
                    <a:cubicBezTo>
                      <a:pt x="8758" y="3687"/>
                      <a:pt x="6572" y="1701"/>
                      <a:pt x="6572" y="1701"/>
                    </a:cubicBezTo>
                    <a:lnTo>
                      <a:pt x="1" y="8273"/>
                    </a:lnTo>
                    <a:lnTo>
                      <a:pt x="2436" y="10708"/>
                    </a:lnTo>
                    <a:lnTo>
                      <a:pt x="7006" y="6138"/>
                    </a:lnTo>
                    <a:lnTo>
                      <a:pt x="7139" y="6204"/>
                    </a:lnTo>
                    <a:cubicBezTo>
                      <a:pt x="8340" y="6772"/>
                      <a:pt x="11209" y="9640"/>
                      <a:pt x="11776" y="10841"/>
                    </a:cubicBezTo>
                    <a:lnTo>
                      <a:pt x="11843" y="10975"/>
                    </a:lnTo>
                    <a:lnTo>
                      <a:pt x="11709" y="11075"/>
                    </a:lnTo>
                    <a:lnTo>
                      <a:pt x="7239" y="15578"/>
                    </a:lnTo>
                    <a:lnTo>
                      <a:pt x="9708" y="17980"/>
                    </a:lnTo>
                    <a:lnTo>
                      <a:pt x="16246" y="11408"/>
                    </a:lnTo>
                    <a:cubicBezTo>
                      <a:pt x="16246" y="11408"/>
                      <a:pt x="12643" y="7405"/>
                      <a:pt x="15212" y="4870"/>
                    </a:cubicBezTo>
                    <a:lnTo>
                      <a:pt x="16880" y="3202"/>
                    </a:lnTo>
                    <a:lnTo>
                      <a:pt x="14778" y="1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7"/>
              <p:cNvSpPr/>
              <p:nvPr/>
            </p:nvSpPr>
            <p:spPr>
              <a:xfrm>
                <a:off x="5720100" y="1215475"/>
                <a:ext cx="127600" cy="128450"/>
              </a:xfrm>
              <a:custGeom>
                <a:rect b="b" l="l" r="r" t="t"/>
                <a:pathLst>
                  <a:path extrusionOk="0" h="5138" w="5104">
                    <a:moveTo>
                      <a:pt x="1101" y="1902"/>
                    </a:moveTo>
                    <a:lnTo>
                      <a:pt x="801" y="2202"/>
                    </a:lnTo>
                    <a:lnTo>
                      <a:pt x="824" y="2226"/>
                    </a:lnTo>
                    <a:lnTo>
                      <a:pt x="1127" y="1928"/>
                    </a:lnTo>
                    <a:lnTo>
                      <a:pt x="1101" y="1902"/>
                    </a:lnTo>
                    <a:close/>
                    <a:moveTo>
                      <a:pt x="3036" y="1"/>
                    </a:moveTo>
                    <a:lnTo>
                      <a:pt x="2202" y="835"/>
                    </a:lnTo>
                    <a:lnTo>
                      <a:pt x="4295" y="2895"/>
                    </a:lnTo>
                    <a:lnTo>
                      <a:pt x="4295" y="2895"/>
                    </a:lnTo>
                    <a:lnTo>
                      <a:pt x="5104" y="2069"/>
                    </a:lnTo>
                    <a:lnTo>
                      <a:pt x="3036" y="1"/>
                    </a:lnTo>
                    <a:close/>
                    <a:moveTo>
                      <a:pt x="4295" y="2895"/>
                    </a:moveTo>
                    <a:lnTo>
                      <a:pt x="3999" y="3199"/>
                    </a:lnTo>
                    <a:lnTo>
                      <a:pt x="4003" y="3203"/>
                    </a:lnTo>
                    <a:lnTo>
                      <a:pt x="4303" y="2903"/>
                    </a:lnTo>
                    <a:lnTo>
                      <a:pt x="4295" y="2895"/>
                    </a:lnTo>
                    <a:close/>
                    <a:moveTo>
                      <a:pt x="1935" y="1135"/>
                    </a:moveTo>
                    <a:lnTo>
                      <a:pt x="1127" y="1928"/>
                    </a:lnTo>
                    <a:lnTo>
                      <a:pt x="3202" y="4004"/>
                    </a:lnTo>
                    <a:lnTo>
                      <a:pt x="2902" y="4304"/>
                    </a:lnTo>
                    <a:lnTo>
                      <a:pt x="824" y="2226"/>
                    </a:lnTo>
                    <a:lnTo>
                      <a:pt x="0" y="3036"/>
                    </a:lnTo>
                    <a:lnTo>
                      <a:pt x="2102" y="5138"/>
                    </a:lnTo>
                    <a:lnTo>
                      <a:pt x="3999" y="3199"/>
                    </a:lnTo>
                    <a:lnTo>
                      <a:pt x="1935" y="11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7"/>
              <p:cNvSpPr/>
              <p:nvPr/>
            </p:nvSpPr>
            <p:spPr>
              <a:xfrm>
                <a:off x="4674700" y="1118275"/>
                <a:ext cx="148575" cy="125200"/>
              </a:xfrm>
              <a:custGeom>
                <a:rect b="b" l="l" r="r" t="t"/>
                <a:pathLst>
                  <a:path extrusionOk="0" h="5008" w="5943">
                    <a:moveTo>
                      <a:pt x="4313" y="1"/>
                    </a:moveTo>
                    <a:cubicBezTo>
                      <a:pt x="4047" y="1"/>
                      <a:pt x="3770" y="105"/>
                      <a:pt x="3522" y="353"/>
                    </a:cubicBezTo>
                    <a:lnTo>
                      <a:pt x="820" y="3055"/>
                    </a:lnTo>
                    <a:cubicBezTo>
                      <a:pt x="1" y="3874"/>
                      <a:pt x="754" y="5008"/>
                      <a:pt x="1631" y="5008"/>
                    </a:cubicBezTo>
                    <a:cubicBezTo>
                      <a:pt x="1896" y="5008"/>
                      <a:pt x="2173" y="4904"/>
                      <a:pt x="2421" y="4656"/>
                    </a:cubicBezTo>
                    <a:lnTo>
                      <a:pt x="2721" y="4356"/>
                    </a:lnTo>
                    <a:lnTo>
                      <a:pt x="1921" y="3555"/>
                    </a:lnTo>
                    <a:lnTo>
                      <a:pt x="4022" y="1454"/>
                    </a:lnTo>
                    <a:lnTo>
                      <a:pt x="4823" y="2254"/>
                    </a:lnTo>
                    <a:lnTo>
                      <a:pt x="5123" y="1954"/>
                    </a:lnTo>
                    <a:cubicBezTo>
                      <a:pt x="5943" y="1135"/>
                      <a:pt x="5190" y="1"/>
                      <a:pt x="4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7"/>
              <p:cNvSpPr/>
              <p:nvPr/>
            </p:nvSpPr>
            <p:spPr>
              <a:xfrm>
                <a:off x="4894500" y="1325550"/>
                <a:ext cx="1052450" cy="1050800"/>
              </a:xfrm>
              <a:custGeom>
                <a:rect b="b" l="l" r="r" t="t"/>
                <a:pathLst>
                  <a:path extrusionOk="0" h="42032" w="42098">
                    <a:moveTo>
                      <a:pt x="9807" y="5071"/>
                    </a:moveTo>
                    <a:lnTo>
                      <a:pt x="9941" y="5171"/>
                    </a:lnTo>
                    <a:lnTo>
                      <a:pt x="14411" y="9641"/>
                    </a:lnTo>
                    <a:lnTo>
                      <a:pt x="16846" y="12076"/>
                    </a:lnTo>
                    <a:lnTo>
                      <a:pt x="17146" y="12376"/>
                    </a:lnTo>
                    <a:lnTo>
                      <a:pt x="21349" y="16613"/>
                    </a:lnTo>
                    <a:lnTo>
                      <a:pt x="21649" y="16880"/>
                    </a:lnTo>
                    <a:lnTo>
                      <a:pt x="24084" y="19315"/>
                    </a:lnTo>
                    <a:lnTo>
                      <a:pt x="38261" y="33491"/>
                    </a:lnTo>
                    <a:lnTo>
                      <a:pt x="38228" y="33625"/>
                    </a:lnTo>
                    <a:cubicBezTo>
                      <a:pt x="37761" y="34626"/>
                      <a:pt x="37094" y="35560"/>
                      <a:pt x="36293" y="36327"/>
                    </a:cubicBezTo>
                    <a:cubicBezTo>
                      <a:pt x="35526" y="37127"/>
                      <a:pt x="34592" y="37761"/>
                      <a:pt x="33591" y="38228"/>
                    </a:cubicBezTo>
                    <a:lnTo>
                      <a:pt x="33458" y="38295"/>
                    </a:lnTo>
                    <a:lnTo>
                      <a:pt x="33358" y="38195"/>
                    </a:lnTo>
                    <a:lnTo>
                      <a:pt x="19281" y="24118"/>
                    </a:lnTo>
                    <a:lnTo>
                      <a:pt x="16846" y="21683"/>
                    </a:lnTo>
                    <a:lnTo>
                      <a:pt x="16546" y="21383"/>
                    </a:lnTo>
                    <a:lnTo>
                      <a:pt x="12343" y="17180"/>
                    </a:lnTo>
                    <a:lnTo>
                      <a:pt x="12042" y="16880"/>
                    </a:lnTo>
                    <a:lnTo>
                      <a:pt x="9607" y="14478"/>
                    </a:lnTo>
                    <a:lnTo>
                      <a:pt x="5004" y="9875"/>
                    </a:lnTo>
                    <a:lnTo>
                      <a:pt x="5071" y="9741"/>
                    </a:lnTo>
                    <a:cubicBezTo>
                      <a:pt x="5638" y="8540"/>
                      <a:pt x="8507" y="5705"/>
                      <a:pt x="9707" y="5138"/>
                    </a:cubicBezTo>
                    <a:lnTo>
                      <a:pt x="9807" y="5071"/>
                    </a:lnTo>
                    <a:close/>
                    <a:moveTo>
                      <a:pt x="2069" y="1"/>
                    </a:moveTo>
                    <a:lnTo>
                      <a:pt x="0" y="2102"/>
                    </a:lnTo>
                    <a:lnTo>
                      <a:pt x="1668" y="3770"/>
                    </a:lnTo>
                    <a:cubicBezTo>
                      <a:pt x="4203" y="6305"/>
                      <a:pt x="601" y="10308"/>
                      <a:pt x="601" y="10308"/>
                    </a:cubicBezTo>
                    <a:lnTo>
                      <a:pt x="7172" y="16880"/>
                    </a:lnTo>
                    <a:lnTo>
                      <a:pt x="9607" y="19315"/>
                    </a:lnTo>
                    <a:lnTo>
                      <a:pt x="9908" y="19615"/>
                    </a:lnTo>
                    <a:lnTo>
                      <a:pt x="14111" y="23818"/>
                    </a:lnTo>
                    <a:lnTo>
                      <a:pt x="14411" y="24118"/>
                    </a:lnTo>
                    <a:lnTo>
                      <a:pt x="16846" y="26553"/>
                    </a:lnTo>
                    <a:lnTo>
                      <a:pt x="32324" y="42031"/>
                    </a:lnTo>
                    <a:cubicBezTo>
                      <a:pt x="32324" y="42031"/>
                      <a:pt x="32333" y="42031"/>
                      <a:pt x="32352" y="42031"/>
                    </a:cubicBezTo>
                    <a:cubicBezTo>
                      <a:pt x="32665" y="42031"/>
                      <a:pt x="35548" y="41942"/>
                      <a:pt x="38728" y="38762"/>
                    </a:cubicBezTo>
                    <a:cubicBezTo>
                      <a:pt x="42097" y="35393"/>
                      <a:pt x="41997" y="32357"/>
                      <a:pt x="41997" y="32357"/>
                    </a:cubicBezTo>
                    <a:lnTo>
                      <a:pt x="26553" y="16880"/>
                    </a:lnTo>
                    <a:lnTo>
                      <a:pt x="24084" y="14478"/>
                    </a:lnTo>
                    <a:lnTo>
                      <a:pt x="23784" y="14178"/>
                    </a:lnTo>
                    <a:lnTo>
                      <a:pt x="19581" y="9941"/>
                    </a:lnTo>
                    <a:lnTo>
                      <a:pt x="19281" y="9641"/>
                    </a:lnTo>
                    <a:lnTo>
                      <a:pt x="16846" y="7206"/>
                    </a:lnTo>
                    <a:lnTo>
                      <a:pt x="10274" y="635"/>
                    </a:lnTo>
                    <a:cubicBezTo>
                      <a:pt x="10274" y="635"/>
                      <a:pt x="8117" y="2592"/>
                      <a:pt x="5954" y="2592"/>
                    </a:cubicBezTo>
                    <a:cubicBezTo>
                      <a:pt x="5183" y="2592"/>
                      <a:pt x="4411" y="2344"/>
                      <a:pt x="3736" y="1669"/>
                    </a:cubicBezTo>
                    <a:lnTo>
                      <a:pt x="20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7"/>
              <p:cNvSpPr/>
              <p:nvPr/>
            </p:nvSpPr>
            <p:spPr>
              <a:xfrm>
                <a:off x="4722700" y="1154600"/>
                <a:ext cx="133475" cy="133450"/>
              </a:xfrm>
              <a:custGeom>
                <a:rect b="b" l="l" r="r" t="t"/>
                <a:pathLst>
                  <a:path extrusionOk="0" h="5338" w="5339">
                    <a:moveTo>
                      <a:pt x="2102" y="1"/>
                    </a:moveTo>
                    <a:lnTo>
                      <a:pt x="1" y="2102"/>
                    </a:lnTo>
                    <a:lnTo>
                      <a:pt x="801" y="2903"/>
                    </a:lnTo>
                    <a:lnTo>
                      <a:pt x="2136" y="4237"/>
                    </a:lnTo>
                    <a:lnTo>
                      <a:pt x="4204" y="2135"/>
                    </a:lnTo>
                    <a:lnTo>
                      <a:pt x="4504" y="2436"/>
                    </a:lnTo>
                    <a:lnTo>
                      <a:pt x="2436" y="4504"/>
                    </a:lnTo>
                    <a:lnTo>
                      <a:pt x="3237" y="5338"/>
                    </a:lnTo>
                    <a:lnTo>
                      <a:pt x="5338" y="3236"/>
                    </a:lnTo>
                    <a:lnTo>
                      <a:pt x="2903" y="801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7"/>
              <p:cNvSpPr/>
              <p:nvPr/>
            </p:nvSpPr>
            <p:spPr>
              <a:xfrm>
                <a:off x="5032925" y="1464825"/>
                <a:ext cx="805600" cy="806425"/>
              </a:xfrm>
              <a:custGeom>
                <a:rect b="b" l="l" r="r" t="t"/>
                <a:pathLst>
                  <a:path extrusionOk="0" h="32257" w="32224">
                    <a:moveTo>
                      <a:pt x="4204" y="0"/>
                    </a:moveTo>
                    <a:cubicBezTo>
                      <a:pt x="3070" y="634"/>
                      <a:pt x="635" y="3103"/>
                      <a:pt x="1" y="4203"/>
                    </a:cubicBezTo>
                    <a:lnTo>
                      <a:pt x="4337" y="8573"/>
                    </a:lnTo>
                    <a:lnTo>
                      <a:pt x="6772" y="11008"/>
                    </a:lnTo>
                    <a:lnTo>
                      <a:pt x="7072" y="11309"/>
                    </a:lnTo>
                    <a:lnTo>
                      <a:pt x="11309" y="15545"/>
                    </a:lnTo>
                    <a:lnTo>
                      <a:pt x="11609" y="15845"/>
                    </a:lnTo>
                    <a:lnTo>
                      <a:pt x="14044" y="18280"/>
                    </a:lnTo>
                    <a:lnTo>
                      <a:pt x="27987" y="32257"/>
                    </a:lnTo>
                    <a:cubicBezTo>
                      <a:pt x="29822" y="31323"/>
                      <a:pt x="31323" y="29855"/>
                      <a:pt x="32224" y="28021"/>
                    </a:cubicBezTo>
                    <a:lnTo>
                      <a:pt x="18247" y="14044"/>
                    </a:lnTo>
                    <a:lnTo>
                      <a:pt x="15812" y="11609"/>
                    </a:lnTo>
                    <a:lnTo>
                      <a:pt x="15545" y="11309"/>
                    </a:lnTo>
                    <a:lnTo>
                      <a:pt x="11309" y="7072"/>
                    </a:lnTo>
                    <a:lnTo>
                      <a:pt x="11009" y="6805"/>
                    </a:lnTo>
                    <a:lnTo>
                      <a:pt x="8574" y="437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7"/>
              <p:cNvSpPr/>
              <p:nvPr/>
            </p:nvSpPr>
            <p:spPr>
              <a:xfrm>
                <a:off x="4811950" y="1243825"/>
                <a:ext cx="127600" cy="127625"/>
              </a:xfrm>
              <a:custGeom>
                <a:rect b="b" l="l" r="r" t="t"/>
                <a:pathLst>
                  <a:path extrusionOk="0" h="5105" w="5104">
                    <a:moveTo>
                      <a:pt x="2869" y="768"/>
                    </a:moveTo>
                    <a:lnTo>
                      <a:pt x="2856" y="780"/>
                    </a:lnTo>
                    <a:lnTo>
                      <a:pt x="3158" y="1079"/>
                    </a:lnTo>
                    <a:lnTo>
                      <a:pt x="3169" y="1068"/>
                    </a:lnTo>
                    <a:lnTo>
                      <a:pt x="2869" y="768"/>
                    </a:lnTo>
                    <a:close/>
                    <a:moveTo>
                      <a:pt x="4178" y="2088"/>
                    </a:moveTo>
                    <a:lnTo>
                      <a:pt x="4265" y="2174"/>
                    </a:lnTo>
                    <a:lnTo>
                      <a:pt x="4270" y="2169"/>
                    </a:lnTo>
                    <a:lnTo>
                      <a:pt x="4178" y="2088"/>
                    </a:lnTo>
                    <a:close/>
                    <a:moveTo>
                      <a:pt x="2068" y="1"/>
                    </a:moveTo>
                    <a:lnTo>
                      <a:pt x="0" y="2069"/>
                    </a:lnTo>
                    <a:lnTo>
                      <a:pt x="777" y="2860"/>
                    </a:lnTo>
                    <a:lnTo>
                      <a:pt x="777" y="2860"/>
                    </a:lnTo>
                    <a:lnTo>
                      <a:pt x="2856" y="780"/>
                    </a:lnTo>
                    <a:lnTo>
                      <a:pt x="2068" y="1"/>
                    </a:lnTo>
                    <a:close/>
                    <a:moveTo>
                      <a:pt x="777" y="2860"/>
                    </a:moveTo>
                    <a:lnTo>
                      <a:pt x="767" y="2870"/>
                    </a:lnTo>
                    <a:lnTo>
                      <a:pt x="1068" y="3170"/>
                    </a:lnTo>
                    <a:lnTo>
                      <a:pt x="1075" y="3163"/>
                    </a:lnTo>
                    <a:lnTo>
                      <a:pt x="1075" y="3163"/>
                    </a:lnTo>
                    <a:lnTo>
                      <a:pt x="777" y="2860"/>
                    </a:lnTo>
                    <a:close/>
                    <a:moveTo>
                      <a:pt x="3158" y="1079"/>
                    </a:moveTo>
                    <a:lnTo>
                      <a:pt x="1075" y="3163"/>
                    </a:lnTo>
                    <a:lnTo>
                      <a:pt x="1075" y="3163"/>
                    </a:lnTo>
                    <a:lnTo>
                      <a:pt x="1868" y="3970"/>
                    </a:lnTo>
                    <a:lnTo>
                      <a:pt x="3970" y="1902"/>
                    </a:lnTo>
                    <a:lnTo>
                      <a:pt x="4178" y="2088"/>
                    </a:lnTo>
                    <a:lnTo>
                      <a:pt x="3158" y="1079"/>
                    </a:lnTo>
                    <a:close/>
                    <a:moveTo>
                      <a:pt x="4265" y="2174"/>
                    </a:moveTo>
                    <a:lnTo>
                      <a:pt x="2168" y="4271"/>
                    </a:lnTo>
                    <a:lnTo>
                      <a:pt x="3002" y="5104"/>
                    </a:lnTo>
                    <a:lnTo>
                      <a:pt x="5104" y="3003"/>
                    </a:lnTo>
                    <a:lnTo>
                      <a:pt x="4265" y="21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0" name="Google Shape;820;p37"/>
          <p:cNvGrpSpPr/>
          <p:nvPr/>
        </p:nvGrpSpPr>
        <p:grpSpPr>
          <a:xfrm>
            <a:off x="6482386" y="2606166"/>
            <a:ext cx="1839285" cy="1783102"/>
            <a:chOff x="6966292" y="2776636"/>
            <a:chExt cx="1789014" cy="1734366"/>
          </a:xfrm>
        </p:grpSpPr>
        <p:grpSp>
          <p:nvGrpSpPr>
            <p:cNvPr id="821" name="Google Shape;821;p37"/>
            <p:cNvGrpSpPr/>
            <p:nvPr/>
          </p:nvGrpSpPr>
          <p:grpSpPr>
            <a:xfrm rot="-1030105">
              <a:off x="7135921" y="2960165"/>
              <a:ext cx="1449892" cy="1367258"/>
              <a:chOff x="1597150" y="1113575"/>
              <a:chExt cx="1299275" cy="1225225"/>
            </a:xfrm>
          </p:grpSpPr>
          <p:sp>
            <p:nvSpPr>
              <p:cNvPr id="822" name="Google Shape;822;p37"/>
              <p:cNvSpPr/>
              <p:nvPr/>
            </p:nvSpPr>
            <p:spPr>
              <a:xfrm>
                <a:off x="1901675" y="1781925"/>
                <a:ext cx="921375" cy="556875"/>
              </a:xfrm>
              <a:custGeom>
                <a:rect b="b" l="l" r="r" t="t"/>
                <a:pathLst>
                  <a:path extrusionOk="0" h="22275" w="36855">
                    <a:moveTo>
                      <a:pt x="13504" y="1760"/>
                    </a:moveTo>
                    <a:lnTo>
                      <a:pt x="21143" y="6497"/>
                    </a:lnTo>
                    <a:cubicBezTo>
                      <a:pt x="21277" y="6597"/>
                      <a:pt x="21410" y="6630"/>
                      <a:pt x="21577" y="6630"/>
                    </a:cubicBezTo>
                    <a:lnTo>
                      <a:pt x="35186" y="6630"/>
                    </a:lnTo>
                    <a:lnTo>
                      <a:pt x="35186" y="13202"/>
                    </a:lnTo>
                    <a:lnTo>
                      <a:pt x="28048" y="20307"/>
                    </a:lnTo>
                    <a:lnTo>
                      <a:pt x="8334" y="3828"/>
                    </a:lnTo>
                    <a:lnTo>
                      <a:pt x="13504" y="1760"/>
                    </a:lnTo>
                    <a:close/>
                    <a:moveTo>
                      <a:pt x="13592" y="1"/>
                    </a:moveTo>
                    <a:cubicBezTo>
                      <a:pt x="13494" y="1"/>
                      <a:pt x="13396" y="19"/>
                      <a:pt x="13304" y="59"/>
                    </a:cubicBezTo>
                    <a:lnTo>
                      <a:pt x="862" y="5029"/>
                    </a:lnTo>
                    <a:cubicBezTo>
                      <a:pt x="0" y="5415"/>
                      <a:pt x="382" y="6622"/>
                      <a:pt x="1183" y="6622"/>
                    </a:cubicBezTo>
                    <a:cubicBezTo>
                      <a:pt x="1282" y="6622"/>
                      <a:pt x="1386" y="6604"/>
                      <a:pt x="1496" y="6564"/>
                    </a:cubicBezTo>
                    <a:lnTo>
                      <a:pt x="6566" y="4562"/>
                    </a:lnTo>
                    <a:lnTo>
                      <a:pt x="27548" y="22075"/>
                    </a:lnTo>
                    <a:cubicBezTo>
                      <a:pt x="27714" y="22175"/>
                      <a:pt x="27881" y="22241"/>
                      <a:pt x="28081" y="22275"/>
                    </a:cubicBezTo>
                    <a:cubicBezTo>
                      <a:pt x="28315" y="22241"/>
                      <a:pt x="28515" y="22175"/>
                      <a:pt x="28682" y="22008"/>
                    </a:cubicBezTo>
                    <a:lnTo>
                      <a:pt x="36621" y="14169"/>
                    </a:lnTo>
                    <a:cubicBezTo>
                      <a:pt x="36754" y="14002"/>
                      <a:pt x="36854" y="13802"/>
                      <a:pt x="36854" y="13569"/>
                    </a:cubicBezTo>
                    <a:lnTo>
                      <a:pt x="36854" y="5796"/>
                    </a:lnTo>
                    <a:cubicBezTo>
                      <a:pt x="36854" y="5329"/>
                      <a:pt x="36487" y="4962"/>
                      <a:pt x="36020" y="4962"/>
                    </a:cubicBezTo>
                    <a:lnTo>
                      <a:pt x="21810" y="4962"/>
                    </a:lnTo>
                    <a:lnTo>
                      <a:pt x="14038" y="126"/>
                    </a:lnTo>
                    <a:cubicBezTo>
                      <a:pt x="13897" y="45"/>
                      <a:pt x="13743" y="1"/>
                      <a:pt x="1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7"/>
              <p:cNvSpPr/>
              <p:nvPr/>
            </p:nvSpPr>
            <p:spPr>
              <a:xfrm>
                <a:off x="1935225" y="1890525"/>
                <a:ext cx="798325" cy="349050"/>
              </a:xfrm>
              <a:custGeom>
                <a:rect b="b" l="l" r="r" t="t"/>
                <a:pathLst>
                  <a:path extrusionOk="0" h="13962" w="31933">
                    <a:moveTo>
                      <a:pt x="1237" y="1"/>
                    </a:moveTo>
                    <a:cubicBezTo>
                      <a:pt x="548" y="1"/>
                      <a:pt x="1" y="938"/>
                      <a:pt x="687" y="1519"/>
                    </a:cubicBezTo>
                    <a:lnTo>
                      <a:pt x="13697" y="12360"/>
                    </a:lnTo>
                    <a:cubicBezTo>
                      <a:pt x="13830" y="12460"/>
                      <a:pt x="13997" y="12527"/>
                      <a:pt x="14164" y="12527"/>
                    </a:cubicBezTo>
                    <a:lnTo>
                      <a:pt x="30676" y="13961"/>
                    </a:lnTo>
                    <a:lnTo>
                      <a:pt x="30742" y="13961"/>
                    </a:lnTo>
                    <a:cubicBezTo>
                      <a:pt x="30753" y="13962"/>
                      <a:pt x="30765" y="13962"/>
                      <a:pt x="30776" y="13962"/>
                    </a:cubicBezTo>
                    <a:cubicBezTo>
                      <a:pt x="31878" y="13962"/>
                      <a:pt x="31932" y="12326"/>
                      <a:pt x="30842" y="12293"/>
                    </a:cubicBezTo>
                    <a:lnTo>
                      <a:pt x="14564" y="10892"/>
                    </a:lnTo>
                    <a:lnTo>
                      <a:pt x="1788" y="218"/>
                    </a:lnTo>
                    <a:cubicBezTo>
                      <a:pt x="1608" y="66"/>
                      <a:pt x="1417" y="1"/>
                      <a:pt x="1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7"/>
              <p:cNvSpPr/>
              <p:nvPr/>
            </p:nvSpPr>
            <p:spPr>
              <a:xfrm>
                <a:off x="2111050" y="1820900"/>
                <a:ext cx="717825" cy="277725"/>
              </a:xfrm>
              <a:custGeom>
                <a:rect b="b" l="l" r="r" t="t"/>
                <a:pathLst>
                  <a:path extrusionOk="0" h="11109" w="28713">
                    <a:moveTo>
                      <a:pt x="1229" y="0"/>
                    </a:moveTo>
                    <a:cubicBezTo>
                      <a:pt x="542" y="0"/>
                      <a:pt x="0" y="943"/>
                      <a:pt x="693" y="1502"/>
                    </a:cubicBezTo>
                    <a:lnTo>
                      <a:pt x="12201" y="10842"/>
                    </a:lnTo>
                    <a:cubicBezTo>
                      <a:pt x="12334" y="10942"/>
                      <a:pt x="12535" y="11009"/>
                      <a:pt x="12735" y="11009"/>
                    </a:cubicBezTo>
                    <a:lnTo>
                      <a:pt x="27595" y="11109"/>
                    </a:lnTo>
                    <a:lnTo>
                      <a:pt x="27595" y="11109"/>
                    </a:lnTo>
                    <a:cubicBezTo>
                      <a:pt x="28713" y="11093"/>
                      <a:pt x="28707" y="9441"/>
                      <a:pt x="27579" y="9441"/>
                    </a:cubicBezTo>
                    <a:lnTo>
                      <a:pt x="13002" y="9374"/>
                    </a:lnTo>
                    <a:lnTo>
                      <a:pt x="1760" y="201"/>
                    </a:lnTo>
                    <a:cubicBezTo>
                      <a:pt x="1586" y="60"/>
                      <a:pt x="1403" y="0"/>
                      <a:pt x="1229" y="0"/>
                    </a:cubicBezTo>
                    <a:close/>
                    <a:moveTo>
                      <a:pt x="27595" y="11109"/>
                    </a:moveTo>
                    <a:cubicBezTo>
                      <a:pt x="27590" y="11109"/>
                      <a:pt x="27584" y="11109"/>
                      <a:pt x="27579" y="11109"/>
                    </a:cubicBezTo>
                    <a:lnTo>
                      <a:pt x="27612" y="11109"/>
                    </a:lnTo>
                    <a:lnTo>
                      <a:pt x="27595" y="11109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7"/>
              <p:cNvSpPr/>
              <p:nvPr/>
            </p:nvSpPr>
            <p:spPr>
              <a:xfrm>
                <a:off x="2540325" y="1906175"/>
                <a:ext cx="173475" cy="320875"/>
              </a:xfrm>
              <a:custGeom>
                <a:rect b="b" l="l" r="r" t="t"/>
                <a:pathLst>
                  <a:path extrusionOk="0" h="12835" w="6939">
                    <a:moveTo>
                      <a:pt x="6105" y="1"/>
                    </a:moveTo>
                    <a:cubicBezTo>
                      <a:pt x="5688" y="1"/>
                      <a:pt x="5271" y="276"/>
                      <a:pt x="5271" y="826"/>
                    </a:cubicBezTo>
                    <a:lnTo>
                      <a:pt x="5271" y="6497"/>
                    </a:lnTo>
                    <a:lnTo>
                      <a:pt x="300" y="11434"/>
                    </a:lnTo>
                    <a:cubicBezTo>
                      <a:pt x="0" y="11734"/>
                      <a:pt x="0" y="12268"/>
                      <a:pt x="300" y="12601"/>
                    </a:cubicBezTo>
                    <a:cubicBezTo>
                      <a:pt x="467" y="12768"/>
                      <a:pt x="667" y="12835"/>
                      <a:pt x="901" y="12835"/>
                    </a:cubicBezTo>
                    <a:cubicBezTo>
                      <a:pt x="1134" y="12835"/>
                      <a:pt x="1335" y="12768"/>
                      <a:pt x="1501" y="12601"/>
                    </a:cubicBezTo>
                    <a:lnTo>
                      <a:pt x="6672" y="7431"/>
                    </a:lnTo>
                    <a:cubicBezTo>
                      <a:pt x="6838" y="7264"/>
                      <a:pt x="6905" y="7064"/>
                      <a:pt x="6939" y="6831"/>
                    </a:cubicBezTo>
                    <a:lnTo>
                      <a:pt x="6939" y="826"/>
                    </a:lnTo>
                    <a:cubicBezTo>
                      <a:pt x="6939" y="276"/>
                      <a:pt x="6522" y="1"/>
                      <a:pt x="6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7"/>
              <p:cNvSpPr/>
              <p:nvPr/>
            </p:nvSpPr>
            <p:spPr>
              <a:xfrm>
                <a:off x="1869000" y="1568225"/>
                <a:ext cx="434500" cy="358625"/>
              </a:xfrm>
              <a:custGeom>
                <a:rect b="b" l="l" r="r" t="t"/>
                <a:pathLst>
                  <a:path extrusionOk="0" h="14345" w="17380">
                    <a:moveTo>
                      <a:pt x="11207" y="958"/>
                    </a:moveTo>
                    <a:cubicBezTo>
                      <a:pt x="11655" y="958"/>
                      <a:pt x="12076" y="1311"/>
                      <a:pt x="12076" y="1835"/>
                    </a:cubicBezTo>
                    <a:cubicBezTo>
                      <a:pt x="12076" y="2302"/>
                      <a:pt x="11676" y="2703"/>
                      <a:pt x="11209" y="2703"/>
                    </a:cubicBezTo>
                    <a:cubicBezTo>
                      <a:pt x="10442" y="2669"/>
                      <a:pt x="10075" y="1735"/>
                      <a:pt x="10608" y="1202"/>
                    </a:cubicBezTo>
                    <a:cubicBezTo>
                      <a:pt x="10788" y="1033"/>
                      <a:pt x="11000" y="958"/>
                      <a:pt x="11207" y="958"/>
                    </a:cubicBezTo>
                    <a:close/>
                    <a:moveTo>
                      <a:pt x="4240" y="3603"/>
                    </a:moveTo>
                    <a:cubicBezTo>
                      <a:pt x="4680" y="3603"/>
                      <a:pt x="5104" y="3954"/>
                      <a:pt x="5104" y="4471"/>
                    </a:cubicBezTo>
                    <a:cubicBezTo>
                      <a:pt x="5104" y="4938"/>
                      <a:pt x="4704" y="5338"/>
                      <a:pt x="4237" y="5338"/>
                    </a:cubicBezTo>
                    <a:cubicBezTo>
                      <a:pt x="3470" y="5338"/>
                      <a:pt x="3103" y="4404"/>
                      <a:pt x="3637" y="3870"/>
                    </a:cubicBezTo>
                    <a:cubicBezTo>
                      <a:pt x="3811" y="3685"/>
                      <a:pt x="4027" y="3603"/>
                      <a:pt x="4240" y="3603"/>
                    </a:cubicBezTo>
                    <a:close/>
                    <a:moveTo>
                      <a:pt x="17380" y="1"/>
                    </a:moveTo>
                    <a:lnTo>
                      <a:pt x="5571" y="168"/>
                    </a:lnTo>
                    <a:lnTo>
                      <a:pt x="1" y="4804"/>
                    </a:lnTo>
                    <a:lnTo>
                      <a:pt x="4070" y="7973"/>
                    </a:lnTo>
                    <a:lnTo>
                      <a:pt x="2503" y="14344"/>
                    </a:lnTo>
                    <a:lnTo>
                      <a:pt x="12076" y="10508"/>
                    </a:lnTo>
                    <a:lnTo>
                      <a:pt x="13711" y="4371"/>
                    </a:lnTo>
                    <a:lnTo>
                      <a:pt x="1738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7"/>
              <p:cNvSpPr/>
              <p:nvPr/>
            </p:nvSpPr>
            <p:spPr>
              <a:xfrm>
                <a:off x="1597150" y="1113575"/>
                <a:ext cx="1088300" cy="768250"/>
              </a:xfrm>
              <a:custGeom>
                <a:rect b="b" l="l" r="r" t="t"/>
                <a:pathLst>
                  <a:path extrusionOk="0" h="30730" w="43532">
                    <a:moveTo>
                      <a:pt x="23751" y="708"/>
                    </a:moveTo>
                    <a:cubicBezTo>
                      <a:pt x="29888" y="708"/>
                      <a:pt x="35125" y="5978"/>
                      <a:pt x="37294" y="13483"/>
                    </a:cubicBezTo>
                    <a:lnTo>
                      <a:pt x="36860" y="13650"/>
                    </a:lnTo>
                    <a:cubicBezTo>
                      <a:pt x="34992" y="7179"/>
                      <a:pt x="30822" y="2375"/>
                      <a:pt x="25752" y="1375"/>
                    </a:cubicBezTo>
                    <a:lnTo>
                      <a:pt x="25752" y="1375"/>
                    </a:lnTo>
                    <a:cubicBezTo>
                      <a:pt x="27120" y="2275"/>
                      <a:pt x="28321" y="4110"/>
                      <a:pt x="29321" y="6712"/>
                    </a:cubicBezTo>
                    <a:cubicBezTo>
                      <a:pt x="30322" y="9614"/>
                      <a:pt x="30989" y="12649"/>
                      <a:pt x="31256" y="15718"/>
                    </a:cubicBezTo>
                    <a:lnTo>
                      <a:pt x="30822" y="15885"/>
                    </a:lnTo>
                    <a:cubicBezTo>
                      <a:pt x="29988" y="7412"/>
                      <a:pt x="27120" y="1175"/>
                      <a:pt x="23751" y="1175"/>
                    </a:cubicBezTo>
                    <a:cubicBezTo>
                      <a:pt x="20348" y="1175"/>
                      <a:pt x="17513" y="7446"/>
                      <a:pt x="16679" y="15918"/>
                    </a:cubicBezTo>
                    <a:lnTo>
                      <a:pt x="16179" y="16119"/>
                    </a:lnTo>
                    <a:cubicBezTo>
                      <a:pt x="16445" y="12916"/>
                      <a:pt x="17113" y="9747"/>
                      <a:pt x="18180" y="6712"/>
                    </a:cubicBezTo>
                    <a:cubicBezTo>
                      <a:pt x="19181" y="4110"/>
                      <a:pt x="20382" y="2275"/>
                      <a:pt x="21716" y="1375"/>
                    </a:cubicBezTo>
                    <a:lnTo>
                      <a:pt x="21716" y="1375"/>
                    </a:lnTo>
                    <a:cubicBezTo>
                      <a:pt x="15411" y="2642"/>
                      <a:pt x="10474" y="9781"/>
                      <a:pt x="9707" y="18720"/>
                    </a:cubicBezTo>
                    <a:lnTo>
                      <a:pt x="9240" y="18954"/>
                    </a:lnTo>
                    <a:cubicBezTo>
                      <a:pt x="9974" y="8713"/>
                      <a:pt x="16212" y="708"/>
                      <a:pt x="23751" y="708"/>
                    </a:cubicBezTo>
                    <a:close/>
                    <a:moveTo>
                      <a:pt x="14744" y="26226"/>
                    </a:moveTo>
                    <a:lnTo>
                      <a:pt x="14744" y="26226"/>
                    </a:lnTo>
                    <a:cubicBezTo>
                      <a:pt x="14633" y="26275"/>
                      <a:pt x="14522" y="26324"/>
                      <a:pt x="14411" y="26374"/>
                    </a:cubicBezTo>
                    <a:lnTo>
                      <a:pt x="14411" y="26374"/>
                    </a:lnTo>
                    <a:lnTo>
                      <a:pt x="14411" y="26393"/>
                    </a:lnTo>
                    <a:lnTo>
                      <a:pt x="14744" y="26226"/>
                    </a:lnTo>
                    <a:close/>
                    <a:moveTo>
                      <a:pt x="23726" y="0"/>
                    </a:moveTo>
                    <a:cubicBezTo>
                      <a:pt x="21373" y="0"/>
                      <a:pt x="18970" y="418"/>
                      <a:pt x="16612" y="1308"/>
                    </a:cubicBezTo>
                    <a:cubicBezTo>
                      <a:pt x="4770" y="5811"/>
                      <a:pt x="0" y="19988"/>
                      <a:pt x="6705" y="30729"/>
                    </a:cubicBezTo>
                    <a:cubicBezTo>
                      <a:pt x="9139" y="29031"/>
                      <a:pt x="11728" y="27580"/>
                      <a:pt x="14411" y="26374"/>
                    </a:cubicBezTo>
                    <a:lnTo>
                      <a:pt x="14411" y="26374"/>
                    </a:lnTo>
                    <a:lnTo>
                      <a:pt x="14411" y="26326"/>
                    </a:lnTo>
                    <a:lnTo>
                      <a:pt x="10108" y="22990"/>
                    </a:lnTo>
                    <a:lnTo>
                      <a:pt x="16279" y="17887"/>
                    </a:lnTo>
                    <a:lnTo>
                      <a:pt x="29288" y="17720"/>
                    </a:lnTo>
                    <a:lnTo>
                      <a:pt x="25185" y="22590"/>
                    </a:lnTo>
                    <a:lnTo>
                      <a:pt x="24851" y="22690"/>
                    </a:lnTo>
                    <a:cubicBezTo>
                      <a:pt x="26953" y="22123"/>
                      <a:pt x="29088" y="21689"/>
                      <a:pt x="31256" y="21356"/>
                    </a:cubicBezTo>
                    <a:lnTo>
                      <a:pt x="31256" y="21322"/>
                    </a:lnTo>
                    <a:lnTo>
                      <a:pt x="43531" y="16752"/>
                    </a:lnTo>
                    <a:cubicBezTo>
                      <a:pt x="41848" y="6761"/>
                      <a:pt x="33190" y="0"/>
                      <a:pt x="23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7"/>
              <p:cNvSpPr/>
              <p:nvPr/>
            </p:nvSpPr>
            <p:spPr>
              <a:xfrm>
                <a:off x="2448575" y="1547375"/>
                <a:ext cx="447850" cy="97100"/>
              </a:xfrm>
              <a:custGeom>
                <a:rect b="b" l="l" r="r" t="t"/>
                <a:pathLst>
                  <a:path extrusionOk="0" h="3884" w="17914">
                    <a:moveTo>
                      <a:pt x="10242" y="1"/>
                    </a:moveTo>
                    <a:lnTo>
                      <a:pt x="1" y="3837"/>
                    </a:lnTo>
                    <a:cubicBezTo>
                      <a:pt x="1041" y="3855"/>
                      <a:pt x="2729" y="3883"/>
                      <a:pt x="4662" y="3883"/>
                    </a:cubicBezTo>
                    <a:cubicBezTo>
                      <a:pt x="6264" y="3883"/>
                      <a:pt x="8033" y="3864"/>
                      <a:pt x="9741" y="3804"/>
                    </a:cubicBezTo>
                    <a:cubicBezTo>
                      <a:pt x="14011" y="3637"/>
                      <a:pt x="17914" y="3170"/>
                      <a:pt x="17914" y="2069"/>
                    </a:cubicBezTo>
                    <a:lnTo>
                      <a:pt x="1024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9" name="Google Shape;829;p37"/>
            <p:cNvGrpSpPr/>
            <p:nvPr/>
          </p:nvGrpSpPr>
          <p:grpSpPr>
            <a:xfrm rot="-1030105">
              <a:off x="7135784" y="2960215"/>
              <a:ext cx="1449892" cy="1367258"/>
              <a:chOff x="1597150" y="1113575"/>
              <a:chExt cx="1299275" cy="1225225"/>
            </a:xfrm>
          </p:grpSpPr>
          <p:sp>
            <p:nvSpPr>
              <p:cNvPr id="830" name="Google Shape;830;p37"/>
              <p:cNvSpPr/>
              <p:nvPr/>
            </p:nvSpPr>
            <p:spPr>
              <a:xfrm>
                <a:off x="1901675" y="1781925"/>
                <a:ext cx="921375" cy="556875"/>
              </a:xfrm>
              <a:custGeom>
                <a:rect b="b" l="l" r="r" t="t"/>
                <a:pathLst>
                  <a:path extrusionOk="0" h="22275" w="36855">
                    <a:moveTo>
                      <a:pt x="13504" y="1760"/>
                    </a:moveTo>
                    <a:lnTo>
                      <a:pt x="21143" y="6497"/>
                    </a:lnTo>
                    <a:cubicBezTo>
                      <a:pt x="21277" y="6597"/>
                      <a:pt x="21410" y="6630"/>
                      <a:pt x="21577" y="6630"/>
                    </a:cubicBezTo>
                    <a:lnTo>
                      <a:pt x="35186" y="6630"/>
                    </a:lnTo>
                    <a:lnTo>
                      <a:pt x="35186" y="13202"/>
                    </a:lnTo>
                    <a:lnTo>
                      <a:pt x="28048" y="20307"/>
                    </a:lnTo>
                    <a:lnTo>
                      <a:pt x="8334" y="3828"/>
                    </a:lnTo>
                    <a:lnTo>
                      <a:pt x="13504" y="1760"/>
                    </a:lnTo>
                    <a:close/>
                    <a:moveTo>
                      <a:pt x="13592" y="1"/>
                    </a:moveTo>
                    <a:cubicBezTo>
                      <a:pt x="13494" y="1"/>
                      <a:pt x="13396" y="19"/>
                      <a:pt x="13304" y="59"/>
                    </a:cubicBezTo>
                    <a:lnTo>
                      <a:pt x="862" y="5029"/>
                    </a:lnTo>
                    <a:cubicBezTo>
                      <a:pt x="0" y="5415"/>
                      <a:pt x="382" y="6622"/>
                      <a:pt x="1183" y="6622"/>
                    </a:cubicBezTo>
                    <a:cubicBezTo>
                      <a:pt x="1282" y="6622"/>
                      <a:pt x="1386" y="6604"/>
                      <a:pt x="1496" y="6564"/>
                    </a:cubicBezTo>
                    <a:lnTo>
                      <a:pt x="6566" y="4562"/>
                    </a:lnTo>
                    <a:lnTo>
                      <a:pt x="27548" y="22075"/>
                    </a:lnTo>
                    <a:cubicBezTo>
                      <a:pt x="27714" y="22175"/>
                      <a:pt x="27881" y="22241"/>
                      <a:pt x="28081" y="22275"/>
                    </a:cubicBezTo>
                    <a:cubicBezTo>
                      <a:pt x="28315" y="22241"/>
                      <a:pt x="28515" y="22175"/>
                      <a:pt x="28682" y="22008"/>
                    </a:cubicBezTo>
                    <a:lnTo>
                      <a:pt x="36621" y="14169"/>
                    </a:lnTo>
                    <a:cubicBezTo>
                      <a:pt x="36754" y="14002"/>
                      <a:pt x="36854" y="13802"/>
                      <a:pt x="36854" y="13569"/>
                    </a:cubicBezTo>
                    <a:lnTo>
                      <a:pt x="36854" y="5796"/>
                    </a:lnTo>
                    <a:cubicBezTo>
                      <a:pt x="36854" y="5329"/>
                      <a:pt x="36487" y="4962"/>
                      <a:pt x="36020" y="4962"/>
                    </a:cubicBezTo>
                    <a:lnTo>
                      <a:pt x="21810" y="4962"/>
                    </a:lnTo>
                    <a:lnTo>
                      <a:pt x="14038" y="126"/>
                    </a:lnTo>
                    <a:cubicBezTo>
                      <a:pt x="13897" y="45"/>
                      <a:pt x="13743" y="1"/>
                      <a:pt x="13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1935225" y="1890525"/>
                <a:ext cx="798325" cy="349050"/>
              </a:xfrm>
              <a:custGeom>
                <a:rect b="b" l="l" r="r" t="t"/>
                <a:pathLst>
                  <a:path extrusionOk="0" h="13962" w="31933">
                    <a:moveTo>
                      <a:pt x="1237" y="1"/>
                    </a:moveTo>
                    <a:cubicBezTo>
                      <a:pt x="548" y="1"/>
                      <a:pt x="1" y="938"/>
                      <a:pt x="687" y="1519"/>
                    </a:cubicBezTo>
                    <a:lnTo>
                      <a:pt x="13697" y="12360"/>
                    </a:lnTo>
                    <a:cubicBezTo>
                      <a:pt x="13830" y="12460"/>
                      <a:pt x="13997" y="12527"/>
                      <a:pt x="14164" y="12527"/>
                    </a:cubicBezTo>
                    <a:lnTo>
                      <a:pt x="30676" y="13961"/>
                    </a:lnTo>
                    <a:lnTo>
                      <a:pt x="30742" y="13961"/>
                    </a:lnTo>
                    <a:cubicBezTo>
                      <a:pt x="30753" y="13962"/>
                      <a:pt x="30765" y="13962"/>
                      <a:pt x="30776" y="13962"/>
                    </a:cubicBezTo>
                    <a:cubicBezTo>
                      <a:pt x="31878" y="13962"/>
                      <a:pt x="31932" y="12326"/>
                      <a:pt x="30842" y="12293"/>
                    </a:cubicBezTo>
                    <a:lnTo>
                      <a:pt x="14564" y="10892"/>
                    </a:lnTo>
                    <a:lnTo>
                      <a:pt x="1788" y="218"/>
                    </a:lnTo>
                    <a:cubicBezTo>
                      <a:pt x="1608" y="66"/>
                      <a:pt x="1417" y="1"/>
                      <a:pt x="1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7"/>
              <p:cNvSpPr/>
              <p:nvPr/>
            </p:nvSpPr>
            <p:spPr>
              <a:xfrm>
                <a:off x="2111050" y="1820900"/>
                <a:ext cx="717825" cy="277725"/>
              </a:xfrm>
              <a:custGeom>
                <a:rect b="b" l="l" r="r" t="t"/>
                <a:pathLst>
                  <a:path extrusionOk="0" h="11109" w="28713">
                    <a:moveTo>
                      <a:pt x="1229" y="0"/>
                    </a:moveTo>
                    <a:cubicBezTo>
                      <a:pt x="542" y="0"/>
                      <a:pt x="0" y="943"/>
                      <a:pt x="693" y="1502"/>
                    </a:cubicBezTo>
                    <a:lnTo>
                      <a:pt x="12201" y="10842"/>
                    </a:lnTo>
                    <a:cubicBezTo>
                      <a:pt x="12334" y="10942"/>
                      <a:pt x="12535" y="11009"/>
                      <a:pt x="12735" y="11009"/>
                    </a:cubicBezTo>
                    <a:lnTo>
                      <a:pt x="27595" y="11109"/>
                    </a:lnTo>
                    <a:lnTo>
                      <a:pt x="27595" y="11109"/>
                    </a:lnTo>
                    <a:cubicBezTo>
                      <a:pt x="28713" y="11093"/>
                      <a:pt x="28707" y="9441"/>
                      <a:pt x="27579" y="9441"/>
                    </a:cubicBezTo>
                    <a:lnTo>
                      <a:pt x="13002" y="9374"/>
                    </a:lnTo>
                    <a:lnTo>
                      <a:pt x="1760" y="201"/>
                    </a:lnTo>
                    <a:cubicBezTo>
                      <a:pt x="1586" y="60"/>
                      <a:pt x="1403" y="0"/>
                      <a:pt x="1229" y="0"/>
                    </a:cubicBezTo>
                    <a:close/>
                    <a:moveTo>
                      <a:pt x="27595" y="11109"/>
                    </a:moveTo>
                    <a:cubicBezTo>
                      <a:pt x="27590" y="11109"/>
                      <a:pt x="27584" y="11109"/>
                      <a:pt x="27579" y="11109"/>
                    </a:cubicBezTo>
                    <a:lnTo>
                      <a:pt x="27612" y="11109"/>
                    </a:lnTo>
                    <a:lnTo>
                      <a:pt x="27595" y="11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7"/>
              <p:cNvSpPr/>
              <p:nvPr/>
            </p:nvSpPr>
            <p:spPr>
              <a:xfrm>
                <a:off x="2540325" y="1906175"/>
                <a:ext cx="173475" cy="320875"/>
              </a:xfrm>
              <a:custGeom>
                <a:rect b="b" l="l" r="r" t="t"/>
                <a:pathLst>
                  <a:path extrusionOk="0" h="12835" w="6939">
                    <a:moveTo>
                      <a:pt x="6105" y="1"/>
                    </a:moveTo>
                    <a:cubicBezTo>
                      <a:pt x="5688" y="1"/>
                      <a:pt x="5271" y="276"/>
                      <a:pt x="5271" y="826"/>
                    </a:cubicBezTo>
                    <a:lnTo>
                      <a:pt x="5271" y="6497"/>
                    </a:lnTo>
                    <a:lnTo>
                      <a:pt x="300" y="11434"/>
                    </a:lnTo>
                    <a:cubicBezTo>
                      <a:pt x="0" y="11734"/>
                      <a:pt x="0" y="12268"/>
                      <a:pt x="300" y="12601"/>
                    </a:cubicBezTo>
                    <a:cubicBezTo>
                      <a:pt x="467" y="12768"/>
                      <a:pt x="667" y="12835"/>
                      <a:pt x="901" y="12835"/>
                    </a:cubicBezTo>
                    <a:cubicBezTo>
                      <a:pt x="1134" y="12835"/>
                      <a:pt x="1335" y="12768"/>
                      <a:pt x="1501" y="12601"/>
                    </a:cubicBezTo>
                    <a:lnTo>
                      <a:pt x="6672" y="7431"/>
                    </a:lnTo>
                    <a:cubicBezTo>
                      <a:pt x="6838" y="7264"/>
                      <a:pt x="6905" y="7064"/>
                      <a:pt x="6939" y="6831"/>
                    </a:cubicBezTo>
                    <a:lnTo>
                      <a:pt x="6939" y="826"/>
                    </a:lnTo>
                    <a:cubicBezTo>
                      <a:pt x="6939" y="276"/>
                      <a:pt x="6522" y="1"/>
                      <a:pt x="6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7"/>
              <p:cNvSpPr/>
              <p:nvPr/>
            </p:nvSpPr>
            <p:spPr>
              <a:xfrm>
                <a:off x="1869000" y="1568225"/>
                <a:ext cx="434500" cy="358625"/>
              </a:xfrm>
              <a:custGeom>
                <a:rect b="b" l="l" r="r" t="t"/>
                <a:pathLst>
                  <a:path extrusionOk="0" h="14345" w="17380">
                    <a:moveTo>
                      <a:pt x="11207" y="958"/>
                    </a:moveTo>
                    <a:cubicBezTo>
                      <a:pt x="11655" y="958"/>
                      <a:pt x="12076" y="1311"/>
                      <a:pt x="12076" y="1835"/>
                    </a:cubicBezTo>
                    <a:cubicBezTo>
                      <a:pt x="12076" y="2302"/>
                      <a:pt x="11676" y="2703"/>
                      <a:pt x="11209" y="2703"/>
                    </a:cubicBezTo>
                    <a:cubicBezTo>
                      <a:pt x="10442" y="2669"/>
                      <a:pt x="10075" y="1735"/>
                      <a:pt x="10608" y="1202"/>
                    </a:cubicBezTo>
                    <a:cubicBezTo>
                      <a:pt x="10788" y="1033"/>
                      <a:pt x="11000" y="958"/>
                      <a:pt x="11207" y="958"/>
                    </a:cubicBezTo>
                    <a:close/>
                    <a:moveTo>
                      <a:pt x="4240" y="3603"/>
                    </a:moveTo>
                    <a:cubicBezTo>
                      <a:pt x="4680" y="3603"/>
                      <a:pt x="5104" y="3954"/>
                      <a:pt x="5104" y="4471"/>
                    </a:cubicBezTo>
                    <a:cubicBezTo>
                      <a:pt x="5104" y="4938"/>
                      <a:pt x="4704" y="5338"/>
                      <a:pt x="4237" y="5338"/>
                    </a:cubicBezTo>
                    <a:cubicBezTo>
                      <a:pt x="3470" y="5338"/>
                      <a:pt x="3103" y="4404"/>
                      <a:pt x="3637" y="3870"/>
                    </a:cubicBezTo>
                    <a:cubicBezTo>
                      <a:pt x="3811" y="3685"/>
                      <a:pt x="4027" y="3603"/>
                      <a:pt x="4240" y="3603"/>
                    </a:cubicBezTo>
                    <a:close/>
                    <a:moveTo>
                      <a:pt x="17380" y="1"/>
                    </a:moveTo>
                    <a:lnTo>
                      <a:pt x="5571" y="168"/>
                    </a:lnTo>
                    <a:lnTo>
                      <a:pt x="1" y="4804"/>
                    </a:lnTo>
                    <a:lnTo>
                      <a:pt x="4070" y="7973"/>
                    </a:lnTo>
                    <a:lnTo>
                      <a:pt x="2503" y="14344"/>
                    </a:lnTo>
                    <a:lnTo>
                      <a:pt x="12076" y="10508"/>
                    </a:lnTo>
                    <a:lnTo>
                      <a:pt x="13711" y="4371"/>
                    </a:lnTo>
                    <a:lnTo>
                      <a:pt x="17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7"/>
              <p:cNvSpPr/>
              <p:nvPr/>
            </p:nvSpPr>
            <p:spPr>
              <a:xfrm>
                <a:off x="1597150" y="1113575"/>
                <a:ext cx="1088300" cy="768250"/>
              </a:xfrm>
              <a:custGeom>
                <a:rect b="b" l="l" r="r" t="t"/>
                <a:pathLst>
                  <a:path extrusionOk="0" h="30730" w="43532">
                    <a:moveTo>
                      <a:pt x="23751" y="708"/>
                    </a:moveTo>
                    <a:cubicBezTo>
                      <a:pt x="29888" y="708"/>
                      <a:pt x="35125" y="5978"/>
                      <a:pt x="37294" y="13483"/>
                    </a:cubicBezTo>
                    <a:lnTo>
                      <a:pt x="36860" y="13650"/>
                    </a:lnTo>
                    <a:cubicBezTo>
                      <a:pt x="34992" y="7179"/>
                      <a:pt x="30822" y="2375"/>
                      <a:pt x="25752" y="1375"/>
                    </a:cubicBezTo>
                    <a:lnTo>
                      <a:pt x="25752" y="1375"/>
                    </a:lnTo>
                    <a:cubicBezTo>
                      <a:pt x="27120" y="2275"/>
                      <a:pt x="28321" y="4110"/>
                      <a:pt x="29321" y="6712"/>
                    </a:cubicBezTo>
                    <a:cubicBezTo>
                      <a:pt x="30322" y="9614"/>
                      <a:pt x="30989" y="12649"/>
                      <a:pt x="31256" y="15718"/>
                    </a:cubicBezTo>
                    <a:lnTo>
                      <a:pt x="30822" y="15885"/>
                    </a:lnTo>
                    <a:cubicBezTo>
                      <a:pt x="29988" y="7412"/>
                      <a:pt x="27120" y="1175"/>
                      <a:pt x="23751" y="1175"/>
                    </a:cubicBezTo>
                    <a:cubicBezTo>
                      <a:pt x="20348" y="1175"/>
                      <a:pt x="17513" y="7446"/>
                      <a:pt x="16679" y="15918"/>
                    </a:cubicBezTo>
                    <a:lnTo>
                      <a:pt x="16179" y="16119"/>
                    </a:lnTo>
                    <a:cubicBezTo>
                      <a:pt x="16445" y="12916"/>
                      <a:pt x="17113" y="9747"/>
                      <a:pt x="18180" y="6712"/>
                    </a:cubicBezTo>
                    <a:cubicBezTo>
                      <a:pt x="19181" y="4110"/>
                      <a:pt x="20382" y="2275"/>
                      <a:pt x="21716" y="1375"/>
                    </a:cubicBezTo>
                    <a:lnTo>
                      <a:pt x="21716" y="1375"/>
                    </a:lnTo>
                    <a:cubicBezTo>
                      <a:pt x="15411" y="2642"/>
                      <a:pt x="10474" y="9781"/>
                      <a:pt x="9707" y="18720"/>
                    </a:cubicBezTo>
                    <a:lnTo>
                      <a:pt x="9240" y="18954"/>
                    </a:lnTo>
                    <a:cubicBezTo>
                      <a:pt x="9974" y="8713"/>
                      <a:pt x="16212" y="708"/>
                      <a:pt x="23751" y="708"/>
                    </a:cubicBezTo>
                    <a:close/>
                    <a:moveTo>
                      <a:pt x="14744" y="26226"/>
                    </a:moveTo>
                    <a:lnTo>
                      <a:pt x="14744" y="26226"/>
                    </a:lnTo>
                    <a:cubicBezTo>
                      <a:pt x="14633" y="26275"/>
                      <a:pt x="14522" y="26324"/>
                      <a:pt x="14411" y="26374"/>
                    </a:cubicBezTo>
                    <a:lnTo>
                      <a:pt x="14411" y="26374"/>
                    </a:lnTo>
                    <a:lnTo>
                      <a:pt x="14411" y="26393"/>
                    </a:lnTo>
                    <a:lnTo>
                      <a:pt x="14744" y="26226"/>
                    </a:lnTo>
                    <a:close/>
                    <a:moveTo>
                      <a:pt x="23726" y="0"/>
                    </a:moveTo>
                    <a:cubicBezTo>
                      <a:pt x="21373" y="0"/>
                      <a:pt x="18970" y="418"/>
                      <a:pt x="16612" y="1308"/>
                    </a:cubicBezTo>
                    <a:cubicBezTo>
                      <a:pt x="4770" y="5811"/>
                      <a:pt x="0" y="19988"/>
                      <a:pt x="6705" y="30729"/>
                    </a:cubicBezTo>
                    <a:cubicBezTo>
                      <a:pt x="9139" y="29031"/>
                      <a:pt x="11728" y="27580"/>
                      <a:pt x="14411" y="26374"/>
                    </a:cubicBezTo>
                    <a:lnTo>
                      <a:pt x="14411" y="26374"/>
                    </a:lnTo>
                    <a:lnTo>
                      <a:pt x="14411" y="26326"/>
                    </a:lnTo>
                    <a:lnTo>
                      <a:pt x="10108" y="22990"/>
                    </a:lnTo>
                    <a:lnTo>
                      <a:pt x="16279" y="17887"/>
                    </a:lnTo>
                    <a:lnTo>
                      <a:pt x="29288" y="17720"/>
                    </a:lnTo>
                    <a:lnTo>
                      <a:pt x="25185" y="22590"/>
                    </a:lnTo>
                    <a:lnTo>
                      <a:pt x="24851" y="22690"/>
                    </a:lnTo>
                    <a:cubicBezTo>
                      <a:pt x="26953" y="22123"/>
                      <a:pt x="29088" y="21689"/>
                      <a:pt x="31256" y="21356"/>
                    </a:cubicBezTo>
                    <a:lnTo>
                      <a:pt x="31256" y="21322"/>
                    </a:lnTo>
                    <a:lnTo>
                      <a:pt x="43531" y="16752"/>
                    </a:lnTo>
                    <a:cubicBezTo>
                      <a:pt x="41848" y="6761"/>
                      <a:pt x="33190" y="0"/>
                      <a:pt x="23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2448575" y="1547375"/>
                <a:ext cx="447850" cy="97100"/>
              </a:xfrm>
              <a:custGeom>
                <a:rect b="b" l="l" r="r" t="t"/>
                <a:pathLst>
                  <a:path extrusionOk="0" h="3884" w="17914">
                    <a:moveTo>
                      <a:pt x="10242" y="1"/>
                    </a:moveTo>
                    <a:lnTo>
                      <a:pt x="1" y="3837"/>
                    </a:lnTo>
                    <a:cubicBezTo>
                      <a:pt x="1041" y="3855"/>
                      <a:pt x="2729" y="3883"/>
                      <a:pt x="4662" y="3883"/>
                    </a:cubicBezTo>
                    <a:cubicBezTo>
                      <a:pt x="6264" y="3883"/>
                      <a:pt x="8033" y="3864"/>
                      <a:pt x="9741" y="3804"/>
                    </a:cubicBezTo>
                    <a:cubicBezTo>
                      <a:pt x="14011" y="3637"/>
                      <a:pt x="17914" y="3170"/>
                      <a:pt x="17914" y="2069"/>
                    </a:cubicBezTo>
                    <a:lnTo>
                      <a:pt x="10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7" name="Google Shape;837;p37"/>
          <p:cNvSpPr txBox="1"/>
          <p:nvPr/>
        </p:nvSpPr>
        <p:spPr>
          <a:xfrm>
            <a:off x="5908625" y="222425"/>
            <a:ext cx="2812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 Vietnam"/>
                <a:ea typeface="Be Vietnam"/>
                <a:cs typeface="Be Vietnam"/>
                <a:sym typeface="Be Vietnam"/>
              </a:rPr>
              <a:t>August 18th, 2022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38" name="Google Shape;838;p37"/>
          <p:cNvSpPr txBox="1"/>
          <p:nvPr/>
        </p:nvSpPr>
        <p:spPr>
          <a:xfrm>
            <a:off x="1337850" y="4500000"/>
            <a:ext cx="64683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Prepared By: Simon Lee | Student Data Scientist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"/>
          <p:cNvSpPr/>
          <p:nvPr/>
        </p:nvSpPr>
        <p:spPr>
          <a:xfrm>
            <a:off x="1022800" y="137587"/>
            <a:ext cx="4525499" cy="4253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Inter;900"/>
              </a:rPr>
              <a:t>PROCESS FLOW</a:t>
            </a:r>
          </a:p>
        </p:txBody>
      </p:sp>
      <p:pic>
        <p:nvPicPr>
          <p:cNvPr id="1206" name="Google Shape;12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375" y="659350"/>
            <a:ext cx="6891626" cy="380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46"/>
          <p:cNvSpPr/>
          <p:nvPr/>
        </p:nvSpPr>
        <p:spPr>
          <a:xfrm>
            <a:off x="3612165" y="918875"/>
            <a:ext cx="840600" cy="1569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Cricsheet</a:t>
            </a:r>
            <a:endParaRPr sz="1100"/>
          </a:p>
        </p:txBody>
      </p:sp>
      <p:sp>
        <p:nvSpPr>
          <p:cNvPr id="1208" name="Google Shape;1208;p46"/>
          <p:cNvSpPr/>
          <p:nvPr/>
        </p:nvSpPr>
        <p:spPr>
          <a:xfrm>
            <a:off x="3602900" y="1256628"/>
            <a:ext cx="895800" cy="3375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Collection</a:t>
            </a:r>
            <a:endParaRPr sz="900"/>
          </a:p>
        </p:txBody>
      </p:sp>
      <p:sp>
        <p:nvSpPr>
          <p:cNvPr id="1209" name="Google Shape;1209;p46"/>
          <p:cNvSpPr/>
          <p:nvPr/>
        </p:nvSpPr>
        <p:spPr>
          <a:xfrm>
            <a:off x="5432725" y="1228825"/>
            <a:ext cx="952500" cy="3375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Cleaning and Exploration</a:t>
            </a:r>
            <a:endParaRPr sz="800"/>
          </a:p>
        </p:txBody>
      </p:sp>
      <p:sp>
        <p:nvSpPr>
          <p:cNvPr id="1210" name="Google Shape;1210;p46"/>
          <p:cNvSpPr/>
          <p:nvPr/>
        </p:nvSpPr>
        <p:spPr>
          <a:xfrm>
            <a:off x="2916050" y="1871125"/>
            <a:ext cx="1170900" cy="425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Training Models/Ensemble Models</a:t>
            </a:r>
            <a:endParaRPr sz="800"/>
          </a:p>
        </p:txBody>
      </p:sp>
      <p:sp>
        <p:nvSpPr>
          <p:cNvPr id="1211" name="Google Shape;1211;p46"/>
          <p:cNvSpPr/>
          <p:nvPr/>
        </p:nvSpPr>
        <p:spPr>
          <a:xfrm>
            <a:off x="4707700" y="1873900"/>
            <a:ext cx="840600" cy="3375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Feature Selection</a:t>
            </a:r>
            <a:endParaRPr sz="800"/>
          </a:p>
        </p:txBody>
      </p:sp>
      <p:sp>
        <p:nvSpPr>
          <p:cNvPr id="1212" name="Google Shape;1212;p46"/>
          <p:cNvSpPr/>
          <p:nvPr/>
        </p:nvSpPr>
        <p:spPr>
          <a:xfrm>
            <a:off x="2877975" y="2886175"/>
            <a:ext cx="952500" cy="2679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Evaluation</a:t>
            </a:r>
            <a:endParaRPr sz="800"/>
          </a:p>
        </p:txBody>
      </p:sp>
      <p:sp>
        <p:nvSpPr>
          <p:cNvPr id="1213" name="Google Shape;1213;p46"/>
          <p:cNvSpPr/>
          <p:nvPr/>
        </p:nvSpPr>
        <p:spPr>
          <a:xfrm>
            <a:off x="2603025" y="3339800"/>
            <a:ext cx="952500" cy="3375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Trained Model</a:t>
            </a:r>
            <a:endParaRPr sz="800"/>
          </a:p>
        </p:txBody>
      </p:sp>
      <p:sp>
        <p:nvSpPr>
          <p:cNvPr id="1214" name="Google Shape;1214;p46"/>
          <p:cNvSpPr/>
          <p:nvPr/>
        </p:nvSpPr>
        <p:spPr>
          <a:xfrm>
            <a:off x="4086470" y="2518938"/>
            <a:ext cx="952500" cy="2679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Training Data</a:t>
            </a:r>
            <a:endParaRPr sz="800"/>
          </a:p>
        </p:txBody>
      </p:sp>
      <p:sp>
        <p:nvSpPr>
          <p:cNvPr id="1215" name="Google Shape;1215;p46"/>
          <p:cNvSpPr/>
          <p:nvPr/>
        </p:nvSpPr>
        <p:spPr>
          <a:xfrm>
            <a:off x="1926475" y="2403000"/>
            <a:ext cx="1170900" cy="3375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Hyperparameters / Model Tuning</a:t>
            </a:r>
            <a:endParaRPr sz="800"/>
          </a:p>
        </p:txBody>
      </p:sp>
      <p:sp>
        <p:nvSpPr>
          <p:cNvPr id="1216" name="Google Shape;1216;p46"/>
          <p:cNvSpPr/>
          <p:nvPr/>
        </p:nvSpPr>
        <p:spPr>
          <a:xfrm>
            <a:off x="5350970" y="2518938"/>
            <a:ext cx="952500" cy="2679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Test Data</a:t>
            </a:r>
            <a:endParaRPr sz="800"/>
          </a:p>
        </p:txBody>
      </p:sp>
      <p:sp>
        <p:nvSpPr>
          <p:cNvPr id="1217" name="Google Shape;1217;p46"/>
          <p:cNvSpPr/>
          <p:nvPr/>
        </p:nvSpPr>
        <p:spPr>
          <a:xfrm>
            <a:off x="2641265" y="4020450"/>
            <a:ext cx="895800" cy="3375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Interface</a:t>
            </a:r>
            <a:endParaRPr sz="800"/>
          </a:p>
        </p:txBody>
      </p:sp>
      <p:sp>
        <p:nvSpPr>
          <p:cNvPr id="1218" name="Google Shape;1218;p46"/>
          <p:cNvSpPr/>
          <p:nvPr/>
        </p:nvSpPr>
        <p:spPr>
          <a:xfrm>
            <a:off x="4086475" y="3583825"/>
            <a:ext cx="1001400" cy="2679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Saved</a:t>
            </a:r>
            <a:r>
              <a:rPr lang="en" sz="800"/>
              <a:t> Model</a:t>
            </a:r>
            <a:endParaRPr sz="800"/>
          </a:p>
        </p:txBody>
      </p:sp>
      <p:sp>
        <p:nvSpPr>
          <p:cNvPr id="1219" name="Google Shape;1219;p46"/>
          <p:cNvSpPr/>
          <p:nvPr/>
        </p:nvSpPr>
        <p:spPr>
          <a:xfrm>
            <a:off x="5710750" y="3565300"/>
            <a:ext cx="952500" cy="3375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Recommended Team (Output)</a:t>
            </a:r>
            <a:endParaRPr sz="800"/>
          </a:p>
        </p:txBody>
      </p:sp>
      <p:sp>
        <p:nvSpPr>
          <p:cNvPr id="1220" name="Google Shape;1220;p46"/>
          <p:cNvSpPr/>
          <p:nvPr/>
        </p:nvSpPr>
        <p:spPr>
          <a:xfrm>
            <a:off x="6917726" y="1170175"/>
            <a:ext cx="952500" cy="3375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Jupyter/Python</a:t>
            </a:r>
            <a:endParaRPr sz="800"/>
          </a:p>
        </p:txBody>
      </p:sp>
      <p:sp>
        <p:nvSpPr>
          <p:cNvPr id="1221" name="Google Shape;1221;p46"/>
          <p:cNvSpPr/>
          <p:nvPr/>
        </p:nvSpPr>
        <p:spPr>
          <a:xfrm>
            <a:off x="1498260" y="4303775"/>
            <a:ext cx="762000" cy="1569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User</a:t>
            </a:r>
            <a:endParaRPr sz="600"/>
          </a:p>
        </p:txBody>
      </p:sp>
      <p:sp>
        <p:nvSpPr>
          <p:cNvPr id="1222" name="Google Shape;1222;p46"/>
          <p:cNvSpPr/>
          <p:nvPr/>
        </p:nvSpPr>
        <p:spPr>
          <a:xfrm>
            <a:off x="1752598" y="1507675"/>
            <a:ext cx="895800" cy="1569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World Wide Web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7"/>
          <p:cNvGrpSpPr/>
          <p:nvPr/>
        </p:nvGrpSpPr>
        <p:grpSpPr>
          <a:xfrm rot="5400000">
            <a:off x="2224488" y="2022599"/>
            <a:ext cx="1709347" cy="2482677"/>
            <a:chOff x="843600" y="1289530"/>
            <a:chExt cx="3631500" cy="1609933"/>
          </a:xfrm>
        </p:grpSpPr>
        <p:sp>
          <p:nvSpPr>
            <p:cNvPr id="1228" name="Google Shape;1228;p47"/>
            <p:cNvSpPr/>
            <p:nvPr/>
          </p:nvSpPr>
          <p:spPr>
            <a:xfrm>
              <a:off x="843600" y="1291463"/>
              <a:ext cx="3631500" cy="16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9" name="Google Shape;1229;p47"/>
            <p:cNvCxnSpPr/>
            <p:nvPr/>
          </p:nvCxnSpPr>
          <p:spPr>
            <a:xfrm rot="5400000">
              <a:off x="1347894" y="2092780"/>
              <a:ext cx="1606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0" name="Google Shape;1230;p47"/>
          <p:cNvGrpSpPr/>
          <p:nvPr/>
        </p:nvGrpSpPr>
        <p:grpSpPr>
          <a:xfrm rot="5400000">
            <a:off x="5228714" y="2022599"/>
            <a:ext cx="1709347" cy="2482677"/>
            <a:chOff x="843600" y="1289530"/>
            <a:chExt cx="3631500" cy="1609933"/>
          </a:xfrm>
        </p:grpSpPr>
        <p:sp>
          <p:nvSpPr>
            <p:cNvPr id="1231" name="Google Shape;1231;p47"/>
            <p:cNvSpPr/>
            <p:nvPr/>
          </p:nvSpPr>
          <p:spPr>
            <a:xfrm>
              <a:off x="843600" y="1291463"/>
              <a:ext cx="3631500" cy="16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2" name="Google Shape;1232;p47"/>
            <p:cNvCxnSpPr/>
            <p:nvPr/>
          </p:nvCxnSpPr>
          <p:spPr>
            <a:xfrm rot="5400000">
              <a:off x="1347894" y="2092780"/>
              <a:ext cx="1606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3" name="Google Shape;1233;p47"/>
          <p:cNvSpPr txBox="1"/>
          <p:nvPr>
            <p:ph type="title"/>
          </p:nvPr>
        </p:nvSpPr>
        <p:spPr>
          <a:xfrm>
            <a:off x="1975600" y="2526536"/>
            <a:ext cx="2178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CRICSHEET</a:t>
            </a:r>
            <a:endParaRPr/>
          </a:p>
        </p:txBody>
      </p:sp>
      <p:sp>
        <p:nvSpPr>
          <p:cNvPr id="1234" name="Google Shape;1234;p47"/>
          <p:cNvSpPr txBox="1"/>
          <p:nvPr>
            <p:ph idx="1" type="subTitle"/>
          </p:nvPr>
        </p:nvSpPr>
        <p:spPr>
          <a:xfrm>
            <a:off x="1867300" y="3155925"/>
            <a:ext cx="23949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Match Data in csv files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Player sheet with IDs of players</a:t>
            </a:r>
            <a:endParaRPr sz="1100"/>
          </a:p>
        </p:txBody>
      </p:sp>
      <p:sp>
        <p:nvSpPr>
          <p:cNvPr id="1235" name="Google Shape;1235;p47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236" name="Google Shape;1236;p47"/>
          <p:cNvSpPr txBox="1"/>
          <p:nvPr>
            <p:ph idx="2" type="title"/>
          </p:nvPr>
        </p:nvSpPr>
        <p:spPr>
          <a:xfrm>
            <a:off x="4988575" y="2526536"/>
            <a:ext cx="2178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CricInfo</a:t>
            </a:r>
            <a:endParaRPr/>
          </a:p>
        </p:txBody>
      </p:sp>
      <p:sp>
        <p:nvSpPr>
          <p:cNvPr id="1237" name="Google Shape;1237;p47"/>
          <p:cNvSpPr txBox="1"/>
          <p:nvPr>
            <p:ph idx="3" type="subTitle"/>
          </p:nvPr>
        </p:nvSpPr>
        <p:spPr>
          <a:xfrm>
            <a:off x="4880275" y="3155925"/>
            <a:ext cx="23949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 scraped CricInfo for player batting style, bowling styles, player roles and general information</a:t>
            </a:r>
            <a:endParaRPr sz="1200"/>
          </a:p>
        </p:txBody>
      </p:sp>
      <p:grpSp>
        <p:nvGrpSpPr>
          <p:cNvPr id="1238" name="Google Shape;1238;p47"/>
          <p:cNvGrpSpPr/>
          <p:nvPr/>
        </p:nvGrpSpPr>
        <p:grpSpPr>
          <a:xfrm>
            <a:off x="5771500" y="1595499"/>
            <a:ext cx="581932" cy="512351"/>
            <a:chOff x="4223992" y="1676326"/>
            <a:chExt cx="697008" cy="613741"/>
          </a:xfrm>
        </p:grpSpPr>
        <p:grpSp>
          <p:nvGrpSpPr>
            <p:cNvPr id="1239" name="Google Shape;1239;p47"/>
            <p:cNvGrpSpPr/>
            <p:nvPr/>
          </p:nvGrpSpPr>
          <p:grpSpPr>
            <a:xfrm>
              <a:off x="4225154" y="1676326"/>
              <a:ext cx="695847" cy="613729"/>
              <a:chOff x="1190625" y="543925"/>
              <a:chExt cx="5224075" cy="4607575"/>
            </a:xfrm>
          </p:grpSpPr>
          <p:sp>
            <p:nvSpPr>
              <p:cNvPr id="1240" name="Google Shape;1240;p47"/>
              <p:cNvSpPr/>
              <p:nvPr/>
            </p:nvSpPr>
            <p:spPr>
              <a:xfrm>
                <a:off x="1190625" y="3142100"/>
                <a:ext cx="1904200" cy="2009400"/>
              </a:xfrm>
              <a:custGeom>
                <a:rect b="b" l="l" r="r" t="t"/>
                <a:pathLst>
                  <a:path extrusionOk="0" h="80376" w="76168">
                    <a:moveTo>
                      <a:pt x="48962" y="31413"/>
                    </a:moveTo>
                    <a:lnTo>
                      <a:pt x="48962" y="43646"/>
                    </a:lnTo>
                    <a:lnTo>
                      <a:pt x="12232" y="43646"/>
                    </a:lnTo>
                    <a:lnTo>
                      <a:pt x="12232" y="31413"/>
                    </a:lnTo>
                    <a:close/>
                    <a:moveTo>
                      <a:pt x="48310" y="55878"/>
                    </a:moveTo>
                    <a:cubicBezTo>
                      <a:pt x="46288" y="62957"/>
                      <a:pt x="39796" y="68143"/>
                      <a:pt x="32065" y="68143"/>
                    </a:cubicBezTo>
                    <a:lnTo>
                      <a:pt x="12232" y="68143"/>
                    </a:lnTo>
                    <a:lnTo>
                      <a:pt x="12232" y="55878"/>
                    </a:lnTo>
                    <a:close/>
                    <a:moveTo>
                      <a:pt x="48962" y="0"/>
                    </a:moveTo>
                    <a:lnTo>
                      <a:pt x="48962" y="19181"/>
                    </a:lnTo>
                    <a:lnTo>
                      <a:pt x="0" y="19181"/>
                    </a:lnTo>
                    <a:lnTo>
                      <a:pt x="0" y="80376"/>
                    </a:lnTo>
                    <a:lnTo>
                      <a:pt x="32065" y="80376"/>
                    </a:lnTo>
                    <a:cubicBezTo>
                      <a:pt x="46549" y="80376"/>
                      <a:pt x="58585" y="69742"/>
                      <a:pt x="60836" y="55878"/>
                    </a:cubicBezTo>
                    <a:lnTo>
                      <a:pt x="76167" y="55878"/>
                    </a:lnTo>
                    <a:cubicBezTo>
                      <a:pt x="74928" y="51964"/>
                      <a:pt x="74178" y="47854"/>
                      <a:pt x="73884" y="43646"/>
                    </a:cubicBezTo>
                    <a:lnTo>
                      <a:pt x="61195" y="43646"/>
                    </a:lnTo>
                    <a:lnTo>
                      <a:pt x="61195" y="2969"/>
                    </a:lnTo>
                    <a:lnTo>
                      <a:pt x="4896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7"/>
              <p:cNvSpPr/>
              <p:nvPr/>
            </p:nvSpPr>
            <p:spPr>
              <a:xfrm>
                <a:off x="4105200" y="3905400"/>
                <a:ext cx="481975" cy="481175"/>
              </a:xfrm>
              <a:custGeom>
                <a:rect b="b" l="l" r="r" t="t"/>
                <a:pathLst>
                  <a:path extrusionOk="0" h="19247" w="19279">
                    <a:moveTo>
                      <a:pt x="9656" y="1"/>
                    </a:moveTo>
                    <a:cubicBezTo>
                      <a:pt x="4339" y="1"/>
                      <a:pt x="0" y="4339"/>
                      <a:pt x="0" y="9623"/>
                    </a:cubicBezTo>
                    <a:cubicBezTo>
                      <a:pt x="0" y="14940"/>
                      <a:pt x="4339" y="19246"/>
                      <a:pt x="9656" y="19246"/>
                    </a:cubicBezTo>
                    <a:cubicBezTo>
                      <a:pt x="14940" y="19246"/>
                      <a:pt x="19279" y="14940"/>
                      <a:pt x="19279" y="9623"/>
                    </a:cubicBezTo>
                    <a:cubicBezTo>
                      <a:pt x="19279" y="4339"/>
                      <a:pt x="14940" y="1"/>
                      <a:pt x="9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7"/>
              <p:cNvSpPr/>
              <p:nvPr/>
            </p:nvSpPr>
            <p:spPr>
              <a:xfrm>
                <a:off x="1808750" y="543925"/>
                <a:ext cx="4605950" cy="4607575"/>
              </a:xfrm>
              <a:custGeom>
                <a:rect b="b" l="l" r="r" t="t"/>
                <a:pathLst>
                  <a:path extrusionOk="0" h="184303" w="184238">
                    <a:moveTo>
                      <a:pt x="101514" y="122227"/>
                    </a:moveTo>
                    <a:cubicBezTo>
                      <a:pt x="113551" y="122227"/>
                      <a:pt x="123369" y="132046"/>
                      <a:pt x="123369" y="144082"/>
                    </a:cubicBezTo>
                    <a:cubicBezTo>
                      <a:pt x="123369" y="156152"/>
                      <a:pt x="113551" y="165938"/>
                      <a:pt x="101514" y="165938"/>
                    </a:cubicBezTo>
                    <a:cubicBezTo>
                      <a:pt x="89445" y="165938"/>
                      <a:pt x="79626" y="156152"/>
                      <a:pt x="79626" y="144082"/>
                    </a:cubicBezTo>
                    <a:cubicBezTo>
                      <a:pt x="79626" y="132046"/>
                      <a:pt x="89445" y="122227"/>
                      <a:pt x="101514" y="122227"/>
                    </a:cubicBezTo>
                    <a:close/>
                    <a:moveTo>
                      <a:pt x="91891" y="0"/>
                    </a:moveTo>
                    <a:cubicBezTo>
                      <a:pt x="43255" y="0"/>
                      <a:pt x="3393" y="37709"/>
                      <a:pt x="1" y="85497"/>
                    </a:cubicBezTo>
                    <a:lnTo>
                      <a:pt x="61294" y="100307"/>
                    </a:lnTo>
                    <a:lnTo>
                      <a:pt x="61294" y="144082"/>
                    </a:lnTo>
                    <a:cubicBezTo>
                      <a:pt x="61294" y="166297"/>
                      <a:pt x="79300" y="184303"/>
                      <a:pt x="101514" y="184303"/>
                    </a:cubicBezTo>
                    <a:cubicBezTo>
                      <a:pt x="117465" y="184303"/>
                      <a:pt x="131916" y="174843"/>
                      <a:pt x="138309" y="160229"/>
                    </a:cubicBezTo>
                    <a:lnTo>
                      <a:pt x="144083" y="147083"/>
                    </a:lnTo>
                    <a:lnTo>
                      <a:pt x="170733" y="139874"/>
                    </a:lnTo>
                    <a:cubicBezTo>
                      <a:pt x="179117" y="126044"/>
                      <a:pt x="183977" y="109864"/>
                      <a:pt x="184042" y="92510"/>
                    </a:cubicBezTo>
                    <a:cubicBezTo>
                      <a:pt x="184238" y="41493"/>
                      <a:pt x="143398" y="261"/>
                      <a:pt x="92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3" name="Google Shape;1243;p47"/>
            <p:cNvGrpSpPr/>
            <p:nvPr/>
          </p:nvGrpSpPr>
          <p:grpSpPr>
            <a:xfrm>
              <a:off x="4223992" y="1676338"/>
              <a:ext cx="695847" cy="613729"/>
              <a:chOff x="1190625" y="543925"/>
              <a:chExt cx="5224075" cy="4607575"/>
            </a:xfrm>
          </p:grpSpPr>
          <p:sp>
            <p:nvSpPr>
              <p:cNvPr id="1244" name="Google Shape;1244;p47"/>
              <p:cNvSpPr/>
              <p:nvPr/>
            </p:nvSpPr>
            <p:spPr>
              <a:xfrm>
                <a:off x="1190625" y="3142100"/>
                <a:ext cx="1904200" cy="2009400"/>
              </a:xfrm>
              <a:custGeom>
                <a:rect b="b" l="l" r="r" t="t"/>
                <a:pathLst>
                  <a:path extrusionOk="0" h="80376" w="76168">
                    <a:moveTo>
                      <a:pt x="48962" y="31413"/>
                    </a:moveTo>
                    <a:lnTo>
                      <a:pt x="48962" y="43646"/>
                    </a:lnTo>
                    <a:lnTo>
                      <a:pt x="12232" y="43646"/>
                    </a:lnTo>
                    <a:lnTo>
                      <a:pt x="12232" y="31413"/>
                    </a:lnTo>
                    <a:close/>
                    <a:moveTo>
                      <a:pt x="48310" y="55878"/>
                    </a:moveTo>
                    <a:cubicBezTo>
                      <a:pt x="46288" y="62957"/>
                      <a:pt x="39796" y="68143"/>
                      <a:pt x="32065" y="68143"/>
                    </a:cubicBezTo>
                    <a:lnTo>
                      <a:pt x="12232" y="68143"/>
                    </a:lnTo>
                    <a:lnTo>
                      <a:pt x="12232" y="55878"/>
                    </a:lnTo>
                    <a:close/>
                    <a:moveTo>
                      <a:pt x="48962" y="0"/>
                    </a:moveTo>
                    <a:lnTo>
                      <a:pt x="48962" y="19181"/>
                    </a:lnTo>
                    <a:lnTo>
                      <a:pt x="0" y="19181"/>
                    </a:lnTo>
                    <a:lnTo>
                      <a:pt x="0" y="80376"/>
                    </a:lnTo>
                    <a:lnTo>
                      <a:pt x="32065" y="80376"/>
                    </a:lnTo>
                    <a:cubicBezTo>
                      <a:pt x="46549" y="80376"/>
                      <a:pt x="58585" y="69742"/>
                      <a:pt x="60836" y="55878"/>
                    </a:cubicBezTo>
                    <a:lnTo>
                      <a:pt x="76167" y="55878"/>
                    </a:lnTo>
                    <a:cubicBezTo>
                      <a:pt x="74928" y="51964"/>
                      <a:pt x="74178" y="47854"/>
                      <a:pt x="73884" y="43646"/>
                    </a:cubicBezTo>
                    <a:lnTo>
                      <a:pt x="61195" y="43646"/>
                    </a:lnTo>
                    <a:lnTo>
                      <a:pt x="61195" y="2969"/>
                    </a:lnTo>
                    <a:lnTo>
                      <a:pt x="48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7"/>
              <p:cNvSpPr/>
              <p:nvPr/>
            </p:nvSpPr>
            <p:spPr>
              <a:xfrm>
                <a:off x="4105200" y="3905400"/>
                <a:ext cx="481975" cy="481175"/>
              </a:xfrm>
              <a:custGeom>
                <a:rect b="b" l="l" r="r" t="t"/>
                <a:pathLst>
                  <a:path extrusionOk="0" h="19247" w="19279">
                    <a:moveTo>
                      <a:pt x="9656" y="1"/>
                    </a:moveTo>
                    <a:cubicBezTo>
                      <a:pt x="4339" y="1"/>
                      <a:pt x="0" y="4339"/>
                      <a:pt x="0" y="9623"/>
                    </a:cubicBezTo>
                    <a:cubicBezTo>
                      <a:pt x="0" y="14940"/>
                      <a:pt x="4339" y="19246"/>
                      <a:pt x="9656" y="19246"/>
                    </a:cubicBezTo>
                    <a:cubicBezTo>
                      <a:pt x="14940" y="19246"/>
                      <a:pt x="19279" y="14940"/>
                      <a:pt x="19279" y="9623"/>
                    </a:cubicBezTo>
                    <a:cubicBezTo>
                      <a:pt x="19279" y="4339"/>
                      <a:pt x="14940" y="1"/>
                      <a:pt x="9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7"/>
              <p:cNvSpPr/>
              <p:nvPr/>
            </p:nvSpPr>
            <p:spPr>
              <a:xfrm>
                <a:off x="1808750" y="543925"/>
                <a:ext cx="4605950" cy="4607575"/>
              </a:xfrm>
              <a:custGeom>
                <a:rect b="b" l="l" r="r" t="t"/>
                <a:pathLst>
                  <a:path extrusionOk="0" h="184303" w="184238">
                    <a:moveTo>
                      <a:pt x="101514" y="122227"/>
                    </a:moveTo>
                    <a:cubicBezTo>
                      <a:pt x="113551" y="122227"/>
                      <a:pt x="123369" y="132046"/>
                      <a:pt x="123369" y="144082"/>
                    </a:cubicBezTo>
                    <a:cubicBezTo>
                      <a:pt x="123369" y="156152"/>
                      <a:pt x="113551" y="165938"/>
                      <a:pt x="101514" y="165938"/>
                    </a:cubicBezTo>
                    <a:cubicBezTo>
                      <a:pt x="89445" y="165938"/>
                      <a:pt x="79626" y="156152"/>
                      <a:pt x="79626" y="144082"/>
                    </a:cubicBezTo>
                    <a:cubicBezTo>
                      <a:pt x="79626" y="132046"/>
                      <a:pt x="89445" y="122227"/>
                      <a:pt x="101514" y="122227"/>
                    </a:cubicBezTo>
                    <a:close/>
                    <a:moveTo>
                      <a:pt x="91891" y="0"/>
                    </a:moveTo>
                    <a:cubicBezTo>
                      <a:pt x="43255" y="0"/>
                      <a:pt x="3393" y="37709"/>
                      <a:pt x="1" y="85497"/>
                    </a:cubicBezTo>
                    <a:lnTo>
                      <a:pt x="61294" y="100307"/>
                    </a:lnTo>
                    <a:lnTo>
                      <a:pt x="61294" y="144082"/>
                    </a:lnTo>
                    <a:cubicBezTo>
                      <a:pt x="61294" y="166297"/>
                      <a:pt x="79300" y="184303"/>
                      <a:pt x="101514" y="184303"/>
                    </a:cubicBezTo>
                    <a:cubicBezTo>
                      <a:pt x="117465" y="184303"/>
                      <a:pt x="131916" y="174843"/>
                      <a:pt x="138309" y="160229"/>
                    </a:cubicBezTo>
                    <a:lnTo>
                      <a:pt x="144083" y="147083"/>
                    </a:lnTo>
                    <a:lnTo>
                      <a:pt x="170733" y="139874"/>
                    </a:lnTo>
                    <a:cubicBezTo>
                      <a:pt x="179117" y="126044"/>
                      <a:pt x="183977" y="109864"/>
                      <a:pt x="184042" y="92510"/>
                    </a:cubicBezTo>
                    <a:cubicBezTo>
                      <a:pt x="184238" y="41493"/>
                      <a:pt x="143398" y="261"/>
                      <a:pt x="92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7" name="Google Shape;1247;p47"/>
          <p:cNvGrpSpPr/>
          <p:nvPr/>
        </p:nvGrpSpPr>
        <p:grpSpPr>
          <a:xfrm>
            <a:off x="2881408" y="1561941"/>
            <a:ext cx="434659" cy="579479"/>
            <a:chOff x="1707113" y="1636126"/>
            <a:chExt cx="520612" cy="694154"/>
          </a:xfrm>
        </p:grpSpPr>
        <p:grpSp>
          <p:nvGrpSpPr>
            <p:cNvPr id="1248" name="Google Shape;1248;p47"/>
            <p:cNvGrpSpPr/>
            <p:nvPr/>
          </p:nvGrpSpPr>
          <p:grpSpPr>
            <a:xfrm>
              <a:off x="1708410" y="1636126"/>
              <a:ext cx="519315" cy="694154"/>
              <a:chOff x="1847900" y="238125"/>
              <a:chExt cx="3904625" cy="5219200"/>
            </a:xfrm>
          </p:grpSpPr>
          <p:sp>
            <p:nvSpPr>
              <p:cNvPr id="1249" name="Google Shape;1249;p47"/>
              <p:cNvSpPr/>
              <p:nvPr/>
            </p:nvSpPr>
            <p:spPr>
              <a:xfrm>
                <a:off x="3506625" y="2311925"/>
                <a:ext cx="587175" cy="406950"/>
              </a:xfrm>
              <a:custGeom>
                <a:rect b="b" l="l" r="r" t="t"/>
                <a:pathLst>
                  <a:path extrusionOk="0" h="16278" w="23487">
                    <a:moveTo>
                      <a:pt x="0" y="0"/>
                    </a:moveTo>
                    <a:lnTo>
                      <a:pt x="0" y="16278"/>
                    </a:lnTo>
                    <a:lnTo>
                      <a:pt x="849" y="16278"/>
                    </a:lnTo>
                    <a:cubicBezTo>
                      <a:pt x="4404" y="15658"/>
                      <a:pt x="8025" y="15332"/>
                      <a:pt x="11744" y="15332"/>
                    </a:cubicBezTo>
                    <a:cubicBezTo>
                      <a:pt x="15462" y="15332"/>
                      <a:pt x="19083" y="15658"/>
                      <a:pt x="22639" y="16278"/>
                    </a:cubicBezTo>
                    <a:lnTo>
                      <a:pt x="23487" y="16278"/>
                    </a:lnTo>
                    <a:lnTo>
                      <a:pt x="2348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1847900" y="238125"/>
                <a:ext cx="1763950" cy="1652200"/>
              </a:xfrm>
              <a:custGeom>
                <a:rect b="b" l="l" r="r" t="t"/>
                <a:pathLst>
                  <a:path extrusionOk="0" h="66088" w="70558">
                    <a:moveTo>
                      <a:pt x="1" y="0"/>
                    </a:moveTo>
                    <a:lnTo>
                      <a:pt x="43874" y="66088"/>
                    </a:lnTo>
                    <a:lnTo>
                      <a:pt x="70557" y="28999"/>
                    </a:lnTo>
                    <a:lnTo>
                      <a:pt x="4971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3238325" y="238125"/>
                <a:ext cx="2514200" cy="1768000"/>
              </a:xfrm>
              <a:custGeom>
                <a:rect b="b" l="l" r="r" t="t"/>
                <a:pathLst>
                  <a:path extrusionOk="0" h="70720" w="100568">
                    <a:moveTo>
                      <a:pt x="50855" y="0"/>
                    </a:moveTo>
                    <a:lnTo>
                      <a:pt x="0" y="70720"/>
                    </a:lnTo>
                    <a:lnTo>
                      <a:pt x="53595" y="70720"/>
                    </a:lnTo>
                    <a:lnTo>
                      <a:pt x="1005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3259525" y="3688475"/>
                <a:ext cx="1081375" cy="1081375"/>
              </a:xfrm>
              <a:custGeom>
                <a:rect b="b" l="l" r="r" t="t"/>
                <a:pathLst>
                  <a:path extrusionOk="0" h="43255" w="43255">
                    <a:moveTo>
                      <a:pt x="21628" y="1"/>
                    </a:moveTo>
                    <a:cubicBezTo>
                      <a:pt x="9689" y="1"/>
                      <a:pt x="1" y="9689"/>
                      <a:pt x="1" y="21628"/>
                    </a:cubicBezTo>
                    <a:cubicBezTo>
                      <a:pt x="1" y="33566"/>
                      <a:pt x="9689" y="43255"/>
                      <a:pt x="21628" y="43255"/>
                    </a:cubicBezTo>
                    <a:cubicBezTo>
                      <a:pt x="33566" y="43255"/>
                      <a:pt x="43255" y="33566"/>
                      <a:pt x="43255" y="21628"/>
                    </a:cubicBezTo>
                    <a:cubicBezTo>
                      <a:pt x="43255" y="9689"/>
                      <a:pt x="33566" y="1"/>
                      <a:pt x="21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2572075" y="3001025"/>
                <a:ext cx="2456300" cy="2456300"/>
              </a:xfrm>
              <a:custGeom>
                <a:rect b="b" l="l" r="r" t="t"/>
                <a:pathLst>
                  <a:path extrusionOk="0" h="98252" w="98252">
                    <a:moveTo>
                      <a:pt x="49126" y="15266"/>
                    </a:moveTo>
                    <a:cubicBezTo>
                      <a:pt x="67784" y="15266"/>
                      <a:pt x="82985" y="30434"/>
                      <a:pt x="82985" y="49126"/>
                    </a:cubicBezTo>
                    <a:cubicBezTo>
                      <a:pt x="82985" y="67784"/>
                      <a:pt x="67784" y="82985"/>
                      <a:pt x="49126" y="82985"/>
                    </a:cubicBezTo>
                    <a:cubicBezTo>
                      <a:pt x="30467" y="82985"/>
                      <a:pt x="15266" y="67784"/>
                      <a:pt x="15266" y="49126"/>
                    </a:cubicBezTo>
                    <a:cubicBezTo>
                      <a:pt x="15266" y="30434"/>
                      <a:pt x="30467" y="15266"/>
                      <a:pt x="49126" y="15266"/>
                    </a:cubicBezTo>
                    <a:close/>
                    <a:moveTo>
                      <a:pt x="49126" y="0"/>
                    </a:moveTo>
                    <a:cubicBezTo>
                      <a:pt x="22018" y="0"/>
                      <a:pt x="0" y="22019"/>
                      <a:pt x="0" y="49126"/>
                    </a:cubicBezTo>
                    <a:cubicBezTo>
                      <a:pt x="0" y="76200"/>
                      <a:pt x="22018" y="98251"/>
                      <a:pt x="49126" y="98251"/>
                    </a:cubicBezTo>
                    <a:cubicBezTo>
                      <a:pt x="76233" y="98251"/>
                      <a:pt x="98251" y="76200"/>
                      <a:pt x="98251" y="49126"/>
                    </a:cubicBezTo>
                    <a:cubicBezTo>
                      <a:pt x="98251" y="22019"/>
                      <a:pt x="76233" y="0"/>
                      <a:pt x="49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4" name="Google Shape;1254;p47"/>
            <p:cNvGrpSpPr/>
            <p:nvPr/>
          </p:nvGrpSpPr>
          <p:grpSpPr>
            <a:xfrm>
              <a:off x="1707113" y="1636126"/>
              <a:ext cx="519315" cy="694154"/>
              <a:chOff x="1847900" y="238125"/>
              <a:chExt cx="3904625" cy="5219200"/>
            </a:xfrm>
          </p:grpSpPr>
          <p:sp>
            <p:nvSpPr>
              <p:cNvPr id="1255" name="Google Shape;1255;p47"/>
              <p:cNvSpPr/>
              <p:nvPr/>
            </p:nvSpPr>
            <p:spPr>
              <a:xfrm>
                <a:off x="3506625" y="2311925"/>
                <a:ext cx="587175" cy="406950"/>
              </a:xfrm>
              <a:custGeom>
                <a:rect b="b" l="l" r="r" t="t"/>
                <a:pathLst>
                  <a:path extrusionOk="0" h="16278" w="23487">
                    <a:moveTo>
                      <a:pt x="0" y="0"/>
                    </a:moveTo>
                    <a:lnTo>
                      <a:pt x="0" y="16278"/>
                    </a:lnTo>
                    <a:lnTo>
                      <a:pt x="849" y="16278"/>
                    </a:lnTo>
                    <a:cubicBezTo>
                      <a:pt x="4404" y="15658"/>
                      <a:pt x="8025" y="15332"/>
                      <a:pt x="11744" y="15332"/>
                    </a:cubicBezTo>
                    <a:cubicBezTo>
                      <a:pt x="15462" y="15332"/>
                      <a:pt x="19083" y="15658"/>
                      <a:pt x="22639" y="16278"/>
                    </a:cubicBezTo>
                    <a:lnTo>
                      <a:pt x="23487" y="16278"/>
                    </a:lnTo>
                    <a:lnTo>
                      <a:pt x="234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1847900" y="238125"/>
                <a:ext cx="1763950" cy="1652200"/>
              </a:xfrm>
              <a:custGeom>
                <a:rect b="b" l="l" r="r" t="t"/>
                <a:pathLst>
                  <a:path extrusionOk="0" h="66088" w="70558">
                    <a:moveTo>
                      <a:pt x="1" y="0"/>
                    </a:moveTo>
                    <a:lnTo>
                      <a:pt x="43874" y="66088"/>
                    </a:lnTo>
                    <a:lnTo>
                      <a:pt x="70557" y="28999"/>
                    </a:lnTo>
                    <a:lnTo>
                      <a:pt x="497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7"/>
              <p:cNvSpPr/>
              <p:nvPr/>
            </p:nvSpPr>
            <p:spPr>
              <a:xfrm>
                <a:off x="3238325" y="238125"/>
                <a:ext cx="2514200" cy="1768000"/>
              </a:xfrm>
              <a:custGeom>
                <a:rect b="b" l="l" r="r" t="t"/>
                <a:pathLst>
                  <a:path extrusionOk="0" h="70720" w="100568">
                    <a:moveTo>
                      <a:pt x="50855" y="0"/>
                    </a:moveTo>
                    <a:lnTo>
                      <a:pt x="0" y="70720"/>
                    </a:lnTo>
                    <a:lnTo>
                      <a:pt x="53595" y="70720"/>
                    </a:lnTo>
                    <a:lnTo>
                      <a:pt x="1005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7"/>
              <p:cNvSpPr/>
              <p:nvPr/>
            </p:nvSpPr>
            <p:spPr>
              <a:xfrm>
                <a:off x="3259525" y="3688475"/>
                <a:ext cx="1081375" cy="1081375"/>
              </a:xfrm>
              <a:custGeom>
                <a:rect b="b" l="l" r="r" t="t"/>
                <a:pathLst>
                  <a:path extrusionOk="0" h="43255" w="43255">
                    <a:moveTo>
                      <a:pt x="21628" y="1"/>
                    </a:moveTo>
                    <a:cubicBezTo>
                      <a:pt x="9689" y="1"/>
                      <a:pt x="1" y="9689"/>
                      <a:pt x="1" y="21628"/>
                    </a:cubicBezTo>
                    <a:cubicBezTo>
                      <a:pt x="1" y="33566"/>
                      <a:pt x="9689" y="43255"/>
                      <a:pt x="21628" y="43255"/>
                    </a:cubicBezTo>
                    <a:cubicBezTo>
                      <a:pt x="33566" y="43255"/>
                      <a:pt x="43255" y="33566"/>
                      <a:pt x="43255" y="21628"/>
                    </a:cubicBezTo>
                    <a:cubicBezTo>
                      <a:pt x="43255" y="9689"/>
                      <a:pt x="33566" y="1"/>
                      <a:pt x="21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7"/>
              <p:cNvSpPr/>
              <p:nvPr/>
            </p:nvSpPr>
            <p:spPr>
              <a:xfrm>
                <a:off x="2572075" y="3001025"/>
                <a:ext cx="2456300" cy="2456300"/>
              </a:xfrm>
              <a:custGeom>
                <a:rect b="b" l="l" r="r" t="t"/>
                <a:pathLst>
                  <a:path extrusionOk="0" h="98252" w="98252">
                    <a:moveTo>
                      <a:pt x="49126" y="15266"/>
                    </a:moveTo>
                    <a:cubicBezTo>
                      <a:pt x="67784" y="15266"/>
                      <a:pt x="82985" y="30434"/>
                      <a:pt x="82985" y="49126"/>
                    </a:cubicBezTo>
                    <a:cubicBezTo>
                      <a:pt x="82985" y="67784"/>
                      <a:pt x="67784" y="82985"/>
                      <a:pt x="49126" y="82985"/>
                    </a:cubicBezTo>
                    <a:cubicBezTo>
                      <a:pt x="30467" y="82985"/>
                      <a:pt x="15266" y="67784"/>
                      <a:pt x="15266" y="49126"/>
                    </a:cubicBezTo>
                    <a:cubicBezTo>
                      <a:pt x="15266" y="30434"/>
                      <a:pt x="30467" y="15266"/>
                      <a:pt x="49126" y="15266"/>
                    </a:cubicBezTo>
                    <a:close/>
                    <a:moveTo>
                      <a:pt x="49126" y="0"/>
                    </a:moveTo>
                    <a:cubicBezTo>
                      <a:pt x="22018" y="0"/>
                      <a:pt x="0" y="22019"/>
                      <a:pt x="0" y="49126"/>
                    </a:cubicBezTo>
                    <a:cubicBezTo>
                      <a:pt x="0" y="76200"/>
                      <a:pt x="22018" y="98251"/>
                      <a:pt x="49126" y="98251"/>
                    </a:cubicBezTo>
                    <a:cubicBezTo>
                      <a:pt x="76233" y="98251"/>
                      <a:pt x="98251" y="76200"/>
                      <a:pt x="98251" y="49126"/>
                    </a:cubicBezTo>
                    <a:cubicBezTo>
                      <a:pt x="98251" y="22019"/>
                      <a:pt x="76233" y="0"/>
                      <a:pt x="49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8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PREPARATION/CLEANING</a:t>
            </a:r>
            <a:endParaRPr sz="3200"/>
          </a:p>
        </p:txBody>
      </p:sp>
      <p:sp>
        <p:nvSpPr>
          <p:cNvPr id="1265" name="Google Shape;1265;p48"/>
          <p:cNvSpPr/>
          <p:nvPr/>
        </p:nvSpPr>
        <p:spPr>
          <a:xfrm rot="5400000">
            <a:off x="5849928" y="1886974"/>
            <a:ext cx="1291800" cy="355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8"/>
          <p:cNvSpPr/>
          <p:nvPr/>
        </p:nvSpPr>
        <p:spPr>
          <a:xfrm rot="5400000">
            <a:off x="5812843" y="405706"/>
            <a:ext cx="1291800" cy="355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8"/>
          <p:cNvSpPr/>
          <p:nvPr/>
        </p:nvSpPr>
        <p:spPr>
          <a:xfrm rot="5400000">
            <a:off x="2011540" y="400019"/>
            <a:ext cx="1291800" cy="355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8"/>
          <p:cNvSpPr/>
          <p:nvPr/>
        </p:nvSpPr>
        <p:spPr>
          <a:xfrm rot="5400000">
            <a:off x="2002272" y="1886974"/>
            <a:ext cx="1291800" cy="355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8"/>
          <p:cNvSpPr txBox="1"/>
          <p:nvPr>
            <p:ph type="title"/>
          </p:nvPr>
        </p:nvSpPr>
        <p:spPr>
          <a:xfrm>
            <a:off x="904702" y="1605670"/>
            <a:ext cx="29784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Player Name Inconsistencies</a:t>
            </a:r>
            <a:endParaRPr sz="1400"/>
          </a:p>
        </p:txBody>
      </p:sp>
      <p:sp>
        <p:nvSpPr>
          <p:cNvPr id="1270" name="Google Shape;1270;p48"/>
          <p:cNvSpPr txBox="1"/>
          <p:nvPr>
            <p:ph idx="1" type="subTitle"/>
          </p:nvPr>
        </p:nvSpPr>
        <p:spPr>
          <a:xfrm>
            <a:off x="1065777" y="2016195"/>
            <a:ext cx="25014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function was created and applied to fix naming errors from match data using IDs</a:t>
            </a:r>
            <a:endParaRPr sz="1200"/>
          </a:p>
        </p:txBody>
      </p:sp>
      <p:sp>
        <p:nvSpPr>
          <p:cNvPr id="1271" name="Google Shape;1271;p48"/>
          <p:cNvSpPr txBox="1"/>
          <p:nvPr>
            <p:ph idx="2" type="title"/>
          </p:nvPr>
        </p:nvSpPr>
        <p:spPr>
          <a:xfrm>
            <a:off x="4724943" y="1778595"/>
            <a:ext cx="2662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Missing Player Roles</a:t>
            </a:r>
            <a:endParaRPr sz="1500"/>
          </a:p>
        </p:txBody>
      </p:sp>
      <p:sp>
        <p:nvSpPr>
          <p:cNvPr id="1272" name="Google Shape;1272;p48"/>
          <p:cNvSpPr txBox="1"/>
          <p:nvPr>
            <p:ph idx="3" type="subTitle"/>
          </p:nvPr>
        </p:nvSpPr>
        <p:spPr>
          <a:xfrm>
            <a:off x="5032300" y="2038401"/>
            <a:ext cx="2355600" cy="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Used player usage from Data to generate player roles</a:t>
            </a:r>
            <a:endParaRPr sz="1100"/>
          </a:p>
        </p:txBody>
      </p:sp>
      <p:sp>
        <p:nvSpPr>
          <p:cNvPr id="1273" name="Google Shape;1273;p48"/>
          <p:cNvSpPr txBox="1"/>
          <p:nvPr>
            <p:ph idx="7" type="title"/>
          </p:nvPr>
        </p:nvSpPr>
        <p:spPr>
          <a:xfrm>
            <a:off x="904709" y="3151047"/>
            <a:ext cx="2662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Categorize Bowling Types</a:t>
            </a:r>
            <a:endParaRPr sz="1400"/>
          </a:p>
        </p:txBody>
      </p:sp>
      <p:sp>
        <p:nvSpPr>
          <p:cNvPr id="1274" name="Google Shape;1274;p48"/>
          <p:cNvSpPr txBox="1"/>
          <p:nvPr>
            <p:ph idx="8" type="subTitle"/>
          </p:nvPr>
        </p:nvSpPr>
        <p:spPr>
          <a:xfrm>
            <a:off x="1056475" y="3529750"/>
            <a:ext cx="2501400" cy="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Categorized Bowlers by which arm they used to bowl as well as whether they are a fast bowler, wrist spinner or regular spinner</a:t>
            </a:r>
            <a:endParaRPr sz="1000"/>
          </a:p>
        </p:txBody>
      </p:sp>
      <p:sp>
        <p:nvSpPr>
          <p:cNvPr id="1275" name="Google Shape;1275;p48"/>
          <p:cNvSpPr txBox="1"/>
          <p:nvPr>
            <p:ph idx="9" type="title"/>
          </p:nvPr>
        </p:nvSpPr>
        <p:spPr>
          <a:xfrm>
            <a:off x="4513925" y="3151050"/>
            <a:ext cx="32070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Generate Team </a:t>
            </a:r>
            <a:r>
              <a:rPr lang="en" sz="1400"/>
              <a:t>Compositions</a:t>
            </a:r>
            <a:endParaRPr sz="1400"/>
          </a:p>
        </p:txBody>
      </p:sp>
      <p:sp>
        <p:nvSpPr>
          <p:cNvPr id="1276" name="Google Shape;1276;p48"/>
          <p:cNvSpPr txBox="1"/>
          <p:nvPr>
            <p:ph idx="13" type="subTitle"/>
          </p:nvPr>
        </p:nvSpPr>
        <p:spPr>
          <a:xfrm>
            <a:off x="5032301" y="3529951"/>
            <a:ext cx="23280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For each </a:t>
            </a:r>
            <a:r>
              <a:rPr lang="en" sz="1100"/>
              <a:t>match get the number of each type of player that represented each team</a:t>
            </a:r>
            <a:endParaRPr sz="1100"/>
          </a:p>
        </p:txBody>
      </p:sp>
      <p:grpSp>
        <p:nvGrpSpPr>
          <p:cNvPr id="1277" name="Google Shape;1277;p48"/>
          <p:cNvGrpSpPr/>
          <p:nvPr/>
        </p:nvGrpSpPr>
        <p:grpSpPr>
          <a:xfrm>
            <a:off x="3693691" y="2105077"/>
            <a:ext cx="495945" cy="432734"/>
            <a:chOff x="7772525" y="2122950"/>
            <a:chExt cx="495945" cy="432734"/>
          </a:xfrm>
        </p:grpSpPr>
        <p:grpSp>
          <p:nvGrpSpPr>
            <p:cNvPr id="1278" name="Google Shape;1278;p48"/>
            <p:cNvGrpSpPr/>
            <p:nvPr/>
          </p:nvGrpSpPr>
          <p:grpSpPr>
            <a:xfrm>
              <a:off x="7780475" y="2122950"/>
              <a:ext cx="487995" cy="427148"/>
              <a:chOff x="1190625" y="563500"/>
              <a:chExt cx="5219200" cy="4568425"/>
            </a:xfrm>
          </p:grpSpPr>
          <p:sp>
            <p:nvSpPr>
              <p:cNvPr id="1279" name="Google Shape;1279;p48"/>
              <p:cNvSpPr/>
              <p:nvPr/>
            </p:nvSpPr>
            <p:spPr>
              <a:xfrm>
                <a:off x="3297850" y="2015900"/>
                <a:ext cx="349875" cy="344150"/>
              </a:xfrm>
              <a:custGeom>
                <a:rect b="b" l="l" r="r" t="t"/>
                <a:pathLst>
                  <a:path extrusionOk="0" h="13766" w="13995">
                    <a:moveTo>
                      <a:pt x="1" y="0"/>
                    </a:moveTo>
                    <a:lnTo>
                      <a:pt x="1" y="13766"/>
                    </a:lnTo>
                    <a:lnTo>
                      <a:pt x="13995" y="13766"/>
                    </a:lnTo>
                    <a:lnTo>
                      <a:pt x="1399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3297850" y="3335375"/>
                <a:ext cx="349875" cy="344150"/>
              </a:xfrm>
              <a:custGeom>
                <a:rect b="b" l="l" r="r" t="t"/>
                <a:pathLst>
                  <a:path extrusionOk="0" h="13766" w="13995">
                    <a:moveTo>
                      <a:pt x="1" y="0"/>
                    </a:moveTo>
                    <a:lnTo>
                      <a:pt x="1" y="13766"/>
                    </a:lnTo>
                    <a:lnTo>
                      <a:pt x="13995" y="13766"/>
                    </a:lnTo>
                    <a:lnTo>
                      <a:pt x="1399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3953525" y="2015900"/>
                <a:ext cx="349050" cy="344150"/>
              </a:xfrm>
              <a:custGeom>
                <a:rect b="b" l="l" r="r" t="t"/>
                <a:pathLst>
                  <a:path extrusionOk="0" h="13766" w="13962">
                    <a:moveTo>
                      <a:pt x="0" y="0"/>
                    </a:moveTo>
                    <a:lnTo>
                      <a:pt x="0" y="13766"/>
                    </a:lnTo>
                    <a:lnTo>
                      <a:pt x="13961" y="13766"/>
                    </a:lnTo>
                    <a:lnTo>
                      <a:pt x="1396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3297850" y="2665850"/>
                <a:ext cx="349875" cy="363725"/>
              </a:xfrm>
              <a:custGeom>
                <a:rect b="b" l="l" r="r" t="t"/>
                <a:pathLst>
                  <a:path extrusionOk="0" h="14549" w="13995">
                    <a:moveTo>
                      <a:pt x="1" y="0"/>
                    </a:moveTo>
                    <a:lnTo>
                      <a:pt x="1" y="14549"/>
                    </a:lnTo>
                    <a:lnTo>
                      <a:pt x="13995" y="14549"/>
                    </a:lnTo>
                    <a:lnTo>
                      <a:pt x="1399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3953525" y="3335375"/>
                <a:ext cx="349050" cy="344150"/>
              </a:xfrm>
              <a:custGeom>
                <a:rect b="b" l="l" r="r" t="t"/>
                <a:pathLst>
                  <a:path extrusionOk="0" h="13766" w="13962">
                    <a:moveTo>
                      <a:pt x="0" y="0"/>
                    </a:moveTo>
                    <a:lnTo>
                      <a:pt x="0" y="13766"/>
                    </a:lnTo>
                    <a:lnTo>
                      <a:pt x="13961" y="13766"/>
                    </a:lnTo>
                    <a:lnTo>
                      <a:pt x="1396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3953525" y="2665850"/>
                <a:ext cx="349050" cy="363725"/>
              </a:xfrm>
              <a:custGeom>
                <a:rect b="b" l="l" r="r" t="t"/>
                <a:pathLst>
                  <a:path extrusionOk="0" h="14549" w="13962">
                    <a:moveTo>
                      <a:pt x="0" y="0"/>
                    </a:moveTo>
                    <a:lnTo>
                      <a:pt x="0" y="14549"/>
                    </a:lnTo>
                    <a:lnTo>
                      <a:pt x="13961" y="14549"/>
                    </a:lnTo>
                    <a:lnTo>
                      <a:pt x="1396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1190625" y="563500"/>
                <a:ext cx="5219200" cy="4568425"/>
              </a:xfrm>
              <a:custGeom>
                <a:rect b="b" l="l" r="r" t="t"/>
                <a:pathLst>
                  <a:path extrusionOk="0" h="182737" w="208768">
                    <a:moveTo>
                      <a:pt x="158141" y="13733"/>
                    </a:moveTo>
                    <a:cubicBezTo>
                      <a:pt x="178463" y="13733"/>
                      <a:pt x="195002" y="30272"/>
                      <a:pt x="195002" y="50626"/>
                    </a:cubicBezTo>
                    <a:lnTo>
                      <a:pt x="195002" y="132111"/>
                    </a:lnTo>
                    <a:cubicBezTo>
                      <a:pt x="195002" y="152466"/>
                      <a:pt x="178463" y="169004"/>
                      <a:pt x="158141" y="169004"/>
                    </a:cubicBezTo>
                    <a:lnTo>
                      <a:pt x="50626" y="169004"/>
                    </a:lnTo>
                    <a:cubicBezTo>
                      <a:pt x="30304" y="169004"/>
                      <a:pt x="13766" y="152466"/>
                      <a:pt x="13766" y="132111"/>
                    </a:cubicBezTo>
                    <a:lnTo>
                      <a:pt x="13766" y="50626"/>
                    </a:lnTo>
                    <a:cubicBezTo>
                      <a:pt x="13766" y="30272"/>
                      <a:pt x="30304" y="13733"/>
                      <a:pt x="50626" y="13733"/>
                    </a:cubicBezTo>
                    <a:close/>
                    <a:moveTo>
                      <a:pt x="50626" y="0"/>
                    </a:moveTo>
                    <a:cubicBezTo>
                      <a:pt x="22671" y="0"/>
                      <a:pt x="0" y="22671"/>
                      <a:pt x="0" y="50626"/>
                    </a:cubicBezTo>
                    <a:lnTo>
                      <a:pt x="0" y="132111"/>
                    </a:lnTo>
                    <a:cubicBezTo>
                      <a:pt x="0" y="160066"/>
                      <a:pt x="22671" y="182737"/>
                      <a:pt x="50626" y="182737"/>
                    </a:cubicBezTo>
                    <a:lnTo>
                      <a:pt x="158141" y="182737"/>
                    </a:lnTo>
                    <a:cubicBezTo>
                      <a:pt x="186096" y="182737"/>
                      <a:pt x="208767" y="160066"/>
                      <a:pt x="208767" y="132111"/>
                    </a:cubicBezTo>
                    <a:lnTo>
                      <a:pt x="208767" y="50626"/>
                    </a:lnTo>
                    <a:cubicBezTo>
                      <a:pt x="208767" y="22671"/>
                      <a:pt x="186096" y="0"/>
                      <a:pt x="158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1840575" y="1212625"/>
                <a:ext cx="3919300" cy="3270175"/>
              </a:xfrm>
              <a:custGeom>
                <a:rect b="b" l="l" r="r" t="t"/>
                <a:pathLst>
                  <a:path extrusionOk="0" h="130807" w="156772">
                    <a:moveTo>
                      <a:pt x="136906" y="19899"/>
                    </a:moveTo>
                    <a:lnTo>
                      <a:pt x="136906" y="110908"/>
                    </a:lnTo>
                    <a:lnTo>
                      <a:pt x="19866" y="110908"/>
                    </a:lnTo>
                    <a:lnTo>
                      <a:pt x="19866" y="19899"/>
                    </a:lnTo>
                    <a:close/>
                    <a:moveTo>
                      <a:pt x="24628" y="1"/>
                    </a:moveTo>
                    <a:cubicBezTo>
                      <a:pt x="11058" y="1"/>
                      <a:pt x="0" y="11059"/>
                      <a:pt x="0" y="24661"/>
                    </a:cubicBezTo>
                    <a:lnTo>
                      <a:pt x="0" y="106146"/>
                    </a:lnTo>
                    <a:cubicBezTo>
                      <a:pt x="0" y="119748"/>
                      <a:pt x="11058" y="130806"/>
                      <a:pt x="24628" y="130806"/>
                    </a:cubicBezTo>
                    <a:lnTo>
                      <a:pt x="132143" y="130806"/>
                    </a:lnTo>
                    <a:cubicBezTo>
                      <a:pt x="145713" y="130806"/>
                      <a:pt x="156771" y="119748"/>
                      <a:pt x="156771" y="106146"/>
                    </a:cubicBezTo>
                    <a:lnTo>
                      <a:pt x="156771" y="24661"/>
                    </a:lnTo>
                    <a:cubicBezTo>
                      <a:pt x="156771" y="11059"/>
                      <a:pt x="145713" y="1"/>
                      <a:pt x="13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2643000" y="2015900"/>
                <a:ext cx="349075" cy="1663625"/>
              </a:xfrm>
              <a:custGeom>
                <a:rect b="b" l="l" r="r" t="t"/>
                <a:pathLst>
                  <a:path extrusionOk="0" h="66545" w="13963">
                    <a:moveTo>
                      <a:pt x="1" y="0"/>
                    </a:moveTo>
                    <a:lnTo>
                      <a:pt x="1" y="66545"/>
                    </a:lnTo>
                    <a:lnTo>
                      <a:pt x="13962" y="66545"/>
                    </a:lnTo>
                    <a:lnTo>
                      <a:pt x="1396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4608350" y="2015900"/>
                <a:ext cx="349075" cy="1663625"/>
              </a:xfrm>
              <a:custGeom>
                <a:rect b="b" l="l" r="r" t="t"/>
                <a:pathLst>
                  <a:path extrusionOk="0" h="66545" w="13963">
                    <a:moveTo>
                      <a:pt x="1" y="0"/>
                    </a:moveTo>
                    <a:lnTo>
                      <a:pt x="1" y="66545"/>
                    </a:lnTo>
                    <a:lnTo>
                      <a:pt x="13962" y="66545"/>
                    </a:lnTo>
                    <a:lnTo>
                      <a:pt x="1396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289" name="Google Shape;1289;p48"/>
            <p:cNvGrpSpPr/>
            <p:nvPr/>
          </p:nvGrpSpPr>
          <p:grpSpPr>
            <a:xfrm>
              <a:off x="7772525" y="2128537"/>
              <a:ext cx="487995" cy="427148"/>
              <a:chOff x="1190625" y="563500"/>
              <a:chExt cx="5219200" cy="4568425"/>
            </a:xfrm>
          </p:grpSpPr>
          <p:sp>
            <p:nvSpPr>
              <p:cNvPr id="1290" name="Google Shape;1290;p48"/>
              <p:cNvSpPr/>
              <p:nvPr/>
            </p:nvSpPr>
            <p:spPr>
              <a:xfrm>
                <a:off x="3297850" y="2015900"/>
                <a:ext cx="349875" cy="344150"/>
              </a:xfrm>
              <a:custGeom>
                <a:rect b="b" l="l" r="r" t="t"/>
                <a:pathLst>
                  <a:path extrusionOk="0" h="13766" w="13995">
                    <a:moveTo>
                      <a:pt x="1" y="0"/>
                    </a:moveTo>
                    <a:lnTo>
                      <a:pt x="1" y="13766"/>
                    </a:lnTo>
                    <a:lnTo>
                      <a:pt x="13995" y="13766"/>
                    </a:lnTo>
                    <a:lnTo>
                      <a:pt x="13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91" name="Google Shape;1291;p48"/>
              <p:cNvSpPr/>
              <p:nvPr/>
            </p:nvSpPr>
            <p:spPr>
              <a:xfrm>
                <a:off x="3297850" y="3335375"/>
                <a:ext cx="349875" cy="344150"/>
              </a:xfrm>
              <a:custGeom>
                <a:rect b="b" l="l" r="r" t="t"/>
                <a:pathLst>
                  <a:path extrusionOk="0" h="13766" w="13995">
                    <a:moveTo>
                      <a:pt x="1" y="0"/>
                    </a:moveTo>
                    <a:lnTo>
                      <a:pt x="1" y="13766"/>
                    </a:lnTo>
                    <a:lnTo>
                      <a:pt x="13995" y="13766"/>
                    </a:lnTo>
                    <a:lnTo>
                      <a:pt x="13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92" name="Google Shape;1292;p48"/>
              <p:cNvSpPr/>
              <p:nvPr/>
            </p:nvSpPr>
            <p:spPr>
              <a:xfrm>
                <a:off x="3953525" y="2015900"/>
                <a:ext cx="349050" cy="344150"/>
              </a:xfrm>
              <a:custGeom>
                <a:rect b="b" l="l" r="r" t="t"/>
                <a:pathLst>
                  <a:path extrusionOk="0" h="13766" w="13962">
                    <a:moveTo>
                      <a:pt x="0" y="0"/>
                    </a:moveTo>
                    <a:lnTo>
                      <a:pt x="0" y="13766"/>
                    </a:lnTo>
                    <a:lnTo>
                      <a:pt x="13961" y="13766"/>
                    </a:lnTo>
                    <a:lnTo>
                      <a:pt x="139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93" name="Google Shape;1293;p48"/>
              <p:cNvSpPr/>
              <p:nvPr/>
            </p:nvSpPr>
            <p:spPr>
              <a:xfrm>
                <a:off x="3297850" y="2665850"/>
                <a:ext cx="349875" cy="363725"/>
              </a:xfrm>
              <a:custGeom>
                <a:rect b="b" l="l" r="r" t="t"/>
                <a:pathLst>
                  <a:path extrusionOk="0" h="14549" w="13995">
                    <a:moveTo>
                      <a:pt x="1" y="0"/>
                    </a:moveTo>
                    <a:lnTo>
                      <a:pt x="1" y="14549"/>
                    </a:lnTo>
                    <a:lnTo>
                      <a:pt x="13995" y="14549"/>
                    </a:lnTo>
                    <a:lnTo>
                      <a:pt x="13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94" name="Google Shape;1294;p48"/>
              <p:cNvSpPr/>
              <p:nvPr/>
            </p:nvSpPr>
            <p:spPr>
              <a:xfrm>
                <a:off x="3953525" y="3335375"/>
                <a:ext cx="349050" cy="344150"/>
              </a:xfrm>
              <a:custGeom>
                <a:rect b="b" l="l" r="r" t="t"/>
                <a:pathLst>
                  <a:path extrusionOk="0" h="13766" w="13962">
                    <a:moveTo>
                      <a:pt x="0" y="0"/>
                    </a:moveTo>
                    <a:lnTo>
                      <a:pt x="0" y="13766"/>
                    </a:lnTo>
                    <a:lnTo>
                      <a:pt x="13961" y="13766"/>
                    </a:lnTo>
                    <a:lnTo>
                      <a:pt x="139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95" name="Google Shape;1295;p48"/>
              <p:cNvSpPr/>
              <p:nvPr/>
            </p:nvSpPr>
            <p:spPr>
              <a:xfrm>
                <a:off x="3953525" y="2665850"/>
                <a:ext cx="349050" cy="363725"/>
              </a:xfrm>
              <a:custGeom>
                <a:rect b="b" l="l" r="r" t="t"/>
                <a:pathLst>
                  <a:path extrusionOk="0" h="14549" w="13962">
                    <a:moveTo>
                      <a:pt x="0" y="0"/>
                    </a:moveTo>
                    <a:lnTo>
                      <a:pt x="0" y="14549"/>
                    </a:lnTo>
                    <a:lnTo>
                      <a:pt x="13961" y="14549"/>
                    </a:lnTo>
                    <a:lnTo>
                      <a:pt x="139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96" name="Google Shape;1296;p48"/>
              <p:cNvSpPr/>
              <p:nvPr/>
            </p:nvSpPr>
            <p:spPr>
              <a:xfrm>
                <a:off x="1190625" y="563500"/>
                <a:ext cx="5219200" cy="4568425"/>
              </a:xfrm>
              <a:custGeom>
                <a:rect b="b" l="l" r="r" t="t"/>
                <a:pathLst>
                  <a:path extrusionOk="0" h="182737" w="208768">
                    <a:moveTo>
                      <a:pt x="158141" y="13733"/>
                    </a:moveTo>
                    <a:cubicBezTo>
                      <a:pt x="178463" y="13733"/>
                      <a:pt x="195002" y="30272"/>
                      <a:pt x="195002" y="50626"/>
                    </a:cubicBezTo>
                    <a:lnTo>
                      <a:pt x="195002" y="132111"/>
                    </a:lnTo>
                    <a:cubicBezTo>
                      <a:pt x="195002" y="152466"/>
                      <a:pt x="178463" y="169004"/>
                      <a:pt x="158141" y="169004"/>
                    </a:cubicBezTo>
                    <a:lnTo>
                      <a:pt x="50626" y="169004"/>
                    </a:lnTo>
                    <a:cubicBezTo>
                      <a:pt x="30304" y="169004"/>
                      <a:pt x="13766" y="152466"/>
                      <a:pt x="13766" y="132111"/>
                    </a:cubicBezTo>
                    <a:lnTo>
                      <a:pt x="13766" y="50626"/>
                    </a:lnTo>
                    <a:cubicBezTo>
                      <a:pt x="13766" y="30272"/>
                      <a:pt x="30304" y="13733"/>
                      <a:pt x="50626" y="13733"/>
                    </a:cubicBezTo>
                    <a:close/>
                    <a:moveTo>
                      <a:pt x="50626" y="0"/>
                    </a:moveTo>
                    <a:cubicBezTo>
                      <a:pt x="22671" y="0"/>
                      <a:pt x="0" y="22671"/>
                      <a:pt x="0" y="50626"/>
                    </a:cubicBezTo>
                    <a:lnTo>
                      <a:pt x="0" y="132111"/>
                    </a:lnTo>
                    <a:cubicBezTo>
                      <a:pt x="0" y="160066"/>
                      <a:pt x="22671" y="182737"/>
                      <a:pt x="50626" y="182737"/>
                    </a:cubicBezTo>
                    <a:lnTo>
                      <a:pt x="158141" y="182737"/>
                    </a:lnTo>
                    <a:cubicBezTo>
                      <a:pt x="186096" y="182737"/>
                      <a:pt x="208767" y="160066"/>
                      <a:pt x="208767" y="132111"/>
                    </a:cubicBezTo>
                    <a:lnTo>
                      <a:pt x="208767" y="50626"/>
                    </a:lnTo>
                    <a:cubicBezTo>
                      <a:pt x="208767" y="22671"/>
                      <a:pt x="186096" y="0"/>
                      <a:pt x="158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97" name="Google Shape;1297;p48"/>
              <p:cNvSpPr/>
              <p:nvPr/>
            </p:nvSpPr>
            <p:spPr>
              <a:xfrm>
                <a:off x="1840575" y="1212625"/>
                <a:ext cx="3919300" cy="3270175"/>
              </a:xfrm>
              <a:custGeom>
                <a:rect b="b" l="l" r="r" t="t"/>
                <a:pathLst>
                  <a:path extrusionOk="0" h="130807" w="156772">
                    <a:moveTo>
                      <a:pt x="136906" y="19899"/>
                    </a:moveTo>
                    <a:lnTo>
                      <a:pt x="136906" y="110908"/>
                    </a:lnTo>
                    <a:lnTo>
                      <a:pt x="19866" y="110908"/>
                    </a:lnTo>
                    <a:lnTo>
                      <a:pt x="19866" y="19899"/>
                    </a:lnTo>
                    <a:close/>
                    <a:moveTo>
                      <a:pt x="24628" y="1"/>
                    </a:moveTo>
                    <a:cubicBezTo>
                      <a:pt x="11058" y="1"/>
                      <a:pt x="0" y="11059"/>
                      <a:pt x="0" y="24661"/>
                    </a:cubicBezTo>
                    <a:lnTo>
                      <a:pt x="0" y="106146"/>
                    </a:lnTo>
                    <a:cubicBezTo>
                      <a:pt x="0" y="119748"/>
                      <a:pt x="11058" y="130806"/>
                      <a:pt x="24628" y="130806"/>
                    </a:cubicBezTo>
                    <a:lnTo>
                      <a:pt x="132143" y="130806"/>
                    </a:lnTo>
                    <a:cubicBezTo>
                      <a:pt x="145713" y="130806"/>
                      <a:pt x="156771" y="119748"/>
                      <a:pt x="156771" y="106146"/>
                    </a:cubicBezTo>
                    <a:lnTo>
                      <a:pt x="156771" y="24661"/>
                    </a:lnTo>
                    <a:cubicBezTo>
                      <a:pt x="156771" y="11059"/>
                      <a:pt x="145713" y="1"/>
                      <a:pt x="132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2643000" y="2015900"/>
                <a:ext cx="349075" cy="1663625"/>
              </a:xfrm>
              <a:custGeom>
                <a:rect b="b" l="l" r="r" t="t"/>
                <a:pathLst>
                  <a:path extrusionOk="0" h="66545" w="13963">
                    <a:moveTo>
                      <a:pt x="1" y="0"/>
                    </a:moveTo>
                    <a:lnTo>
                      <a:pt x="1" y="66545"/>
                    </a:lnTo>
                    <a:lnTo>
                      <a:pt x="13962" y="66545"/>
                    </a:lnTo>
                    <a:lnTo>
                      <a:pt x="1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4608350" y="2015900"/>
                <a:ext cx="349075" cy="1663625"/>
              </a:xfrm>
              <a:custGeom>
                <a:rect b="b" l="l" r="r" t="t"/>
                <a:pathLst>
                  <a:path extrusionOk="0" h="66545" w="13963">
                    <a:moveTo>
                      <a:pt x="1" y="0"/>
                    </a:moveTo>
                    <a:lnTo>
                      <a:pt x="1" y="66545"/>
                    </a:lnTo>
                    <a:lnTo>
                      <a:pt x="13962" y="66545"/>
                    </a:lnTo>
                    <a:lnTo>
                      <a:pt x="1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300" name="Google Shape;1300;p48"/>
          <p:cNvGrpSpPr/>
          <p:nvPr/>
        </p:nvGrpSpPr>
        <p:grpSpPr>
          <a:xfrm>
            <a:off x="7489852" y="3529939"/>
            <a:ext cx="536337" cy="432603"/>
            <a:chOff x="-5971525" y="3273750"/>
            <a:chExt cx="292250" cy="290650"/>
          </a:xfrm>
        </p:grpSpPr>
        <p:sp>
          <p:nvSpPr>
            <p:cNvPr id="1301" name="Google Shape;1301;p48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48"/>
          <p:cNvGrpSpPr/>
          <p:nvPr/>
        </p:nvGrpSpPr>
        <p:grpSpPr>
          <a:xfrm>
            <a:off x="3693694" y="3399475"/>
            <a:ext cx="626646" cy="610499"/>
            <a:chOff x="7169450" y="3036110"/>
            <a:chExt cx="1237209" cy="1143900"/>
          </a:xfrm>
        </p:grpSpPr>
        <p:sp>
          <p:nvSpPr>
            <p:cNvPr id="1304" name="Google Shape;1304;p48"/>
            <p:cNvSpPr/>
            <p:nvPr/>
          </p:nvSpPr>
          <p:spPr>
            <a:xfrm>
              <a:off x="7215146" y="3036110"/>
              <a:ext cx="1143900" cy="114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169450" y="3123000"/>
              <a:ext cx="730658" cy="747523"/>
            </a:xfrm>
            <a:custGeom>
              <a:rect b="b" l="l" r="r" t="t"/>
              <a:pathLst>
                <a:path extrusionOk="0" h="23271" w="22746">
                  <a:moveTo>
                    <a:pt x="19237" y="0"/>
                  </a:moveTo>
                  <a:cubicBezTo>
                    <a:pt x="7300" y="0"/>
                    <a:pt x="0" y="13107"/>
                    <a:pt x="6291" y="23270"/>
                  </a:cubicBezTo>
                  <a:lnTo>
                    <a:pt x="22746" y="403"/>
                  </a:lnTo>
                  <a:cubicBezTo>
                    <a:pt x="21617" y="161"/>
                    <a:pt x="20407" y="0"/>
                    <a:pt x="19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7563280" y="3262897"/>
              <a:ext cx="602425" cy="808427"/>
            </a:xfrm>
            <a:custGeom>
              <a:rect b="b" l="l" r="r" t="t"/>
              <a:pathLst>
                <a:path extrusionOk="0" h="25167" w="18754">
                  <a:moveTo>
                    <a:pt x="17664" y="1"/>
                  </a:moveTo>
                  <a:lnTo>
                    <a:pt x="0" y="24480"/>
                  </a:lnTo>
                  <a:cubicBezTo>
                    <a:pt x="484" y="24722"/>
                    <a:pt x="1008" y="24964"/>
                    <a:pt x="1533" y="25166"/>
                  </a:cubicBezTo>
                  <a:lnTo>
                    <a:pt x="18753" y="1211"/>
                  </a:lnTo>
                  <a:cubicBezTo>
                    <a:pt x="18431" y="807"/>
                    <a:pt x="18027" y="404"/>
                    <a:pt x="17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7409121" y="3155380"/>
              <a:ext cx="594652" cy="800621"/>
            </a:xfrm>
            <a:custGeom>
              <a:rect b="b" l="l" r="r" t="t"/>
              <a:pathLst>
                <a:path extrusionOk="0" h="24924" w="18512">
                  <a:moveTo>
                    <a:pt x="17261" y="0"/>
                  </a:moveTo>
                  <a:lnTo>
                    <a:pt x="0" y="23916"/>
                  </a:lnTo>
                  <a:cubicBezTo>
                    <a:pt x="282" y="24278"/>
                    <a:pt x="605" y="24601"/>
                    <a:pt x="928" y="24924"/>
                  </a:cubicBezTo>
                  <a:lnTo>
                    <a:pt x="18511" y="565"/>
                  </a:lnTo>
                  <a:cubicBezTo>
                    <a:pt x="18108" y="363"/>
                    <a:pt x="17664" y="162"/>
                    <a:pt x="17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7674684" y="3356183"/>
              <a:ext cx="731975" cy="747523"/>
            </a:xfrm>
            <a:custGeom>
              <a:rect b="b" l="l" r="r" t="t"/>
              <a:pathLst>
                <a:path extrusionOk="0" h="23271" w="22787">
                  <a:moveTo>
                    <a:pt x="16495" y="0"/>
                  </a:moveTo>
                  <a:lnTo>
                    <a:pt x="0" y="22867"/>
                  </a:lnTo>
                  <a:cubicBezTo>
                    <a:pt x="1170" y="23149"/>
                    <a:pt x="2340" y="23270"/>
                    <a:pt x="3509" y="23270"/>
                  </a:cubicBezTo>
                  <a:cubicBezTo>
                    <a:pt x="15447" y="23270"/>
                    <a:pt x="22786" y="10163"/>
                    <a:pt x="16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9" name="Google Shape;1309;p48"/>
          <p:cNvGrpSpPr/>
          <p:nvPr/>
        </p:nvGrpSpPr>
        <p:grpSpPr>
          <a:xfrm>
            <a:off x="7444698" y="1885019"/>
            <a:ext cx="626663" cy="588294"/>
            <a:chOff x="-1592325" y="3957400"/>
            <a:chExt cx="293025" cy="277275"/>
          </a:xfrm>
        </p:grpSpPr>
        <p:sp>
          <p:nvSpPr>
            <p:cNvPr id="1310" name="Google Shape;1310;p48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9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PREPARATION/CLEANING (CONT.)</a:t>
            </a:r>
            <a:endParaRPr sz="2500"/>
          </a:p>
        </p:txBody>
      </p:sp>
      <p:sp>
        <p:nvSpPr>
          <p:cNvPr id="1319" name="Google Shape;1319;p49"/>
          <p:cNvSpPr/>
          <p:nvPr/>
        </p:nvSpPr>
        <p:spPr>
          <a:xfrm rot="5400000">
            <a:off x="5812843" y="433509"/>
            <a:ext cx="1291800" cy="355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9"/>
          <p:cNvSpPr/>
          <p:nvPr/>
        </p:nvSpPr>
        <p:spPr>
          <a:xfrm rot="5400000">
            <a:off x="2002272" y="439174"/>
            <a:ext cx="1291800" cy="355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9"/>
          <p:cNvSpPr txBox="1"/>
          <p:nvPr>
            <p:ph idx="2" type="title"/>
          </p:nvPr>
        </p:nvSpPr>
        <p:spPr>
          <a:xfrm>
            <a:off x="4679593" y="1719872"/>
            <a:ext cx="2662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Player Averages</a:t>
            </a:r>
            <a:endParaRPr sz="1500"/>
          </a:p>
        </p:txBody>
      </p:sp>
      <p:sp>
        <p:nvSpPr>
          <p:cNvPr id="1322" name="Google Shape;1322;p49"/>
          <p:cNvSpPr txBox="1"/>
          <p:nvPr>
            <p:ph idx="3" type="subTitle"/>
          </p:nvPr>
        </p:nvSpPr>
        <p:spPr>
          <a:xfrm>
            <a:off x="5032300" y="2066203"/>
            <a:ext cx="2355600" cy="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When a player has yet to be dismissed, average made to be total runs made</a:t>
            </a:r>
            <a:endParaRPr sz="1100"/>
          </a:p>
        </p:txBody>
      </p:sp>
      <p:sp>
        <p:nvSpPr>
          <p:cNvPr id="1323" name="Google Shape;1323;p49"/>
          <p:cNvSpPr txBox="1"/>
          <p:nvPr>
            <p:ph idx="7" type="title"/>
          </p:nvPr>
        </p:nvSpPr>
        <p:spPr>
          <a:xfrm>
            <a:off x="895434" y="1822247"/>
            <a:ext cx="2662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Generate Player Stats</a:t>
            </a:r>
            <a:endParaRPr sz="1400"/>
          </a:p>
        </p:txBody>
      </p:sp>
      <p:sp>
        <p:nvSpPr>
          <p:cNvPr id="1324" name="Google Shape;1324;p49"/>
          <p:cNvSpPr txBox="1"/>
          <p:nvPr>
            <p:ph idx="8" type="subTitle"/>
          </p:nvPr>
        </p:nvSpPr>
        <p:spPr>
          <a:xfrm>
            <a:off x="1424284" y="2217325"/>
            <a:ext cx="21336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Batting Average, Strike Rates, Bowling Economy, Bowling Average etc.</a:t>
            </a:r>
            <a:endParaRPr sz="1200"/>
          </a:p>
        </p:txBody>
      </p:sp>
      <p:grpSp>
        <p:nvGrpSpPr>
          <p:cNvPr id="1325" name="Google Shape;1325;p49"/>
          <p:cNvGrpSpPr/>
          <p:nvPr/>
        </p:nvGrpSpPr>
        <p:grpSpPr>
          <a:xfrm>
            <a:off x="3603603" y="1913170"/>
            <a:ext cx="495947" cy="490517"/>
            <a:chOff x="-41111350" y="3239100"/>
            <a:chExt cx="318200" cy="317425"/>
          </a:xfrm>
        </p:grpSpPr>
        <p:sp>
          <p:nvSpPr>
            <p:cNvPr id="1326" name="Google Shape;1326;p49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7510046" y="2062018"/>
            <a:ext cx="495945" cy="321107"/>
            <a:chOff x="4010475" y="2209165"/>
            <a:chExt cx="495945" cy="321107"/>
          </a:xfrm>
        </p:grpSpPr>
        <p:grpSp>
          <p:nvGrpSpPr>
            <p:cNvPr id="1331" name="Google Shape;1331;p49"/>
            <p:cNvGrpSpPr/>
            <p:nvPr/>
          </p:nvGrpSpPr>
          <p:grpSpPr>
            <a:xfrm>
              <a:off x="4018425" y="2209165"/>
              <a:ext cx="487995" cy="315520"/>
              <a:chOff x="1190625" y="1160450"/>
              <a:chExt cx="5219200" cy="3374550"/>
            </a:xfrm>
          </p:grpSpPr>
          <p:sp>
            <p:nvSpPr>
              <p:cNvPr id="1332" name="Google Shape;1332;p49"/>
              <p:cNvSpPr/>
              <p:nvPr/>
            </p:nvSpPr>
            <p:spPr>
              <a:xfrm>
                <a:off x="4014675" y="2185800"/>
                <a:ext cx="1424700" cy="1324625"/>
              </a:xfrm>
              <a:custGeom>
                <a:rect b="b" l="l" r="r" t="t"/>
                <a:pathLst>
                  <a:path extrusionOk="0" h="52985" w="56988">
                    <a:moveTo>
                      <a:pt x="28551" y="1"/>
                    </a:moveTo>
                    <a:cubicBezTo>
                      <a:pt x="27140" y="1"/>
                      <a:pt x="25709" y="114"/>
                      <a:pt x="24270" y="348"/>
                    </a:cubicBezTo>
                    <a:cubicBezTo>
                      <a:pt x="9819" y="2664"/>
                      <a:pt x="1" y="16299"/>
                      <a:pt x="2349" y="30717"/>
                    </a:cubicBezTo>
                    <a:cubicBezTo>
                      <a:pt x="4464" y="43729"/>
                      <a:pt x="15703" y="52985"/>
                      <a:pt x="28469" y="52985"/>
                    </a:cubicBezTo>
                    <a:cubicBezTo>
                      <a:pt x="29881" y="52985"/>
                      <a:pt x="31312" y="52872"/>
                      <a:pt x="32751" y="52638"/>
                    </a:cubicBezTo>
                    <a:cubicBezTo>
                      <a:pt x="47169" y="50322"/>
                      <a:pt x="56987" y="36687"/>
                      <a:pt x="54639" y="22269"/>
                    </a:cubicBezTo>
                    <a:cubicBezTo>
                      <a:pt x="52553" y="9257"/>
                      <a:pt x="41318" y="1"/>
                      <a:pt x="28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2108850" y="1160450"/>
                <a:ext cx="4300975" cy="3374550"/>
              </a:xfrm>
              <a:custGeom>
                <a:rect b="b" l="l" r="r" t="t"/>
                <a:pathLst>
                  <a:path extrusionOk="0" h="134982" w="172039">
                    <a:moveTo>
                      <a:pt x="104776" y="28771"/>
                    </a:moveTo>
                    <a:cubicBezTo>
                      <a:pt x="126109" y="28771"/>
                      <a:pt x="143496" y="46125"/>
                      <a:pt x="143496" y="67491"/>
                    </a:cubicBezTo>
                    <a:cubicBezTo>
                      <a:pt x="143496" y="88857"/>
                      <a:pt x="126109" y="106210"/>
                      <a:pt x="104776" y="106210"/>
                    </a:cubicBezTo>
                    <a:cubicBezTo>
                      <a:pt x="83410" y="106210"/>
                      <a:pt x="66024" y="88857"/>
                      <a:pt x="66024" y="67491"/>
                    </a:cubicBezTo>
                    <a:cubicBezTo>
                      <a:pt x="66024" y="46125"/>
                      <a:pt x="83410" y="28771"/>
                      <a:pt x="104776" y="28771"/>
                    </a:cubicBezTo>
                    <a:close/>
                    <a:moveTo>
                      <a:pt x="1" y="0"/>
                    </a:moveTo>
                    <a:lnTo>
                      <a:pt x="1" y="60608"/>
                    </a:lnTo>
                    <a:lnTo>
                      <a:pt x="37090" y="69383"/>
                    </a:lnTo>
                    <a:cubicBezTo>
                      <a:pt x="38068" y="105721"/>
                      <a:pt x="67948" y="134981"/>
                      <a:pt x="104548" y="134981"/>
                    </a:cubicBezTo>
                    <a:cubicBezTo>
                      <a:pt x="141767" y="134981"/>
                      <a:pt x="172038" y="104710"/>
                      <a:pt x="172038" y="67491"/>
                    </a:cubicBezTo>
                    <a:cubicBezTo>
                      <a:pt x="172038" y="30271"/>
                      <a:pt x="141767" y="0"/>
                      <a:pt x="104548" y="0"/>
                    </a:cubicBezTo>
                    <a:lnTo>
                      <a:pt x="61555" y="0"/>
                    </a:lnTo>
                    <a:lnTo>
                      <a:pt x="61555" y="12233"/>
                    </a:lnTo>
                    <a:lnTo>
                      <a:pt x="49094" y="12233"/>
                    </a:lnTo>
                    <a:lnTo>
                      <a:pt x="4909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1190625" y="1160450"/>
                <a:ext cx="612450" cy="1442625"/>
              </a:xfrm>
              <a:custGeom>
                <a:rect b="b" l="l" r="r" t="t"/>
                <a:pathLst>
                  <a:path extrusionOk="0" h="57705" w="24498">
                    <a:moveTo>
                      <a:pt x="0" y="0"/>
                    </a:moveTo>
                    <a:lnTo>
                      <a:pt x="0" y="51931"/>
                    </a:lnTo>
                    <a:lnTo>
                      <a:pt x="24498" y="57705"/>
                    </a:lnTo>
                    <a:lnTo>
                      <a:pt x="2449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335" name="Google Shape;1335;p49"/>
            <p:cNvGrpSpPr/>
            <p:nvPr/>
          </p:nvGrpSpPr>
          <p:grpSpPr>
            <a:xfrm>
              <a:off x="4010475" y="2214752"/>
              <a:ext cx="487995" cy="315520"/>
              <a:chOff x="1190625" y="1160450"/>
              <a:chExt cx="5219200" cy="3374550"/>
            </a:xfrm>
          </p:grpSpPr>
          <p:sp>
            <p:nvSpPr>
              <p:cNvPr id="1336" name="Google Shape;1336;p49"/>
              <p:cNvSpPr/>
              <p:nvPr/>
            </p:nvSpPr>
            <p:spPr>
              <a:xfrm>
                <a:off x="4014675" y="2185800"/>
                <a:ext cx="1424700" cy="1324625"/>
              </a:xfrm>
              <a:custGeom>
                <a:rect b="b" l="l" r="r" t="t"/>
                <a:pathLst>
                  <a:path extrusionOk="0" h="52985" w="56988">
                    <a:moveTo>
                      <a:pt x="28551" y="1"/>
                    </a:moveTo>
                    <a:cubicBezTo>
                      <a:pt x="27140" y="1"/>
                      <a:pt x="25709" y="114"/>
                      <a:pt x="24270" y="348"/>
                    </a:cubicBezTo>
                    <a:cubicBezTo>
                      <a:pt x="9819" y="2664"/>
                      <a:pt x="1" y="16299"/>
                      <a:pt x="2349" y="30717"/>
                    </a:cubicBezTo>
                    <a:cubicBezTo>
                      <a:pt x="4464" y="43729"/>
                      <a:pt x="15703" y="52985"/>
                      <a:pt x="28469" y="52985"/>
                    </a:cubicBezTo>
                    <a:cubicBezTo>
                      <a:pt x="29881" y="52985"/>
                      <a:pt x="31312" y="52872"/>
                      <a:pt x="32751" y="52638"/>
                    </a:cubicBezTo>
                    <a:cubicBezTo>
                      <a:pt x="47169" y="50322"/>
                      <a:pt x="56987" y="36687"/>
                      <a:pt x="54639" y="22269"/>
                    </a:cubicBezTo>
                    <a:cubicBezTo>
                      <a:pt x="52553" y="9257"/>
                      <a:pt x="41318" y="1"/>
                      <a:pt x="28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2108850" y="1160450"/>
                <a:ext cx="4300975" cy="3374550"/>
              </a:xfrm>
              <a:custGeom>
                <a:rect b="b" l="l" r="r" t="t"/>
                <a:pathLst>
                  <a:path extrusionOk="0" h="134982" w="172039">
                    <a:moveTo>
                      <a:pt x="104776" y="28771"/>
                    </a:moveTo>
                    <a:cubicBezTo>
                      <a:pt x="126109" y="28771"/>
                      <a:pt x="143496" y="46125"/>
                      <a:pt x="143496" y="67491"/>
                    </a:cubicBezTo>
                    <a:cubicBezTo>
                      <a:pt x="143496" y="88857"/>
                      <a:pt x="126109" y="106210"/>
                      <a:pt x="104776" y="106210"/>
                    </a:cubicBezTo>
                    <a:cubicBezTo>
                      <a:pt x="83410" y="106210"/>
                      <a:pt x="66024" y="88857"/>
                      <a:pt x="66024" y="67491"/>
                    </a:cubicBezTo>
                    <a:cubicBezTo>
                      <a:pt x="66024" y="46125"/>
                      <a:pt x="83410" y="28771"/>
                      <a:pt x="104776" y="28771"/>
                    </a:cubicBezTo>
                    <a:close/>
                    <a:moveTo>
                      <a:pt x="1" y="0"/>
                    </a:moveTo>
                    <a:lnTo>
                      <a:pt x="1" y="60608"/>
                    </a:lnTo>
                    <a:lnTo>
                      <a:pt x="37090" y="69383"/>
                    </a:lnTo>
                    <a:cubicBezTo>
                      <a:pt x="38068" y="105721"/>
                      <a:pt x="67948" y="134981"/>
                      <a:pt x="104548" y="134981"/>
                    </a:cubicBezTo>
                    <a:cubicBezTo>
                      <a:pt x="141767" y="134981"/>
                      <a:pt x="172038" y="104710"/>
                      <a:pt x="172038" y="67491"/>
                    </a:cubicBezTo>
                    <a:cubicBezTo>
                      <a:pt x="172038" y="30271"/>
                      <a:pt x="141767" y="0"/>
                      <a:pt x="104548" y="0"/>
                    </a:cubicBezTo>
                    <a:lnTo>
                      <a:pt x="61555" y="0"/>
                    </a:lnTo>
                    <a:lnTo>
                      <a:pt x="61555" y="12233"/>
                    </a:lnTo>
                    <a:lnTo>
                      <a:pt x="49094" y="12233"/>
                    </a:lnTo>
                    <a:lnTo>
                      <a:pt x="490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1190625" y="1160450"/>
                <a:ext cx="612450" cy="1442625"/>
              </a:xfrm>
              <a:custGeom>
                <a:rect b="b" l="l" r="r" t="t"/>
                <a:pathLst>
                  <a:path extrusionOk="0" h="57705" w="24498">
                    <a:moveTo>
                      <a:pt x="0" y="0"/>
                    </a:moveTo>
                    <a:lnTo>
                      <a:pt x="0" y="51931"/>
                    </a:lnTo>
                    <a:lnTo>
                      <a:pt x="24498" y="57705"/>
                    </a:lnTo>
                    <a:lnTo>
                      <a:pt x="24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sp>
        <p:nvSpPr>
          <p:cNvPr id="1339" name="Google Shape;1339;p49"/>
          <p:cNvSpPr/>
          <p:nvPr/>
        </p:nvSpPr>
        <p:spPr>
          <a:xfrm rot="5400000">
            <a:off x="2002268" y="1957509"/>
            <a:ext cx="1291800" cy="355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9"/>
          <p:cNvSpPr txBox="1"/>
          <p:nvPr>
            <p:ph idx="2" type="title"/>
          </p:nvPr>
        </p:nvSpPr>
        <p:spPr>
          <a:xfrm>
            <a:off x="869026" y="3167675"/>
            <a:ext cx="29121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Categorizing Location of Match</a:t>
            </a:r>
            <a:endParaRPr sz="1300"/>
          </a:p>
        </p:txBody>
      </p:sp>
      <p:sp>
        <p:nvSpPr>
          <p:cNvPr id="1341" name="Google Shape;1341;p49"/>
          <p:cNvSpPr txBox="1"/>
          <p:nvPr>
            <p:ph idx="3" type="subTitle"/>
          </p:nvPr>
        </p:nvSpPr>
        <p:spPr>
          <a:xfrm>
            <a:off x="1221725" y="3590203"/>
            <a:ext cx="2355600" cy="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Categorizing and Label Encoding of Country/Region of match</a:t>
            </a:r>
            <a:endParaRPr sz="1100"/>
          </a:p>
        </p:txBody>
      </p:sp>
      <p:grpSp>
        <p:nvGrpSpPr>
          <p:cNvPr id="1342" name="Google Shape;1342;p49"/>
          <p:cNvGrpSpPr/>
          <p:nvPr/>
        </p:nvGrpSpPr>
        <p:grpSpPr>
          <a:xfrm>
            <a:off x="3699471" y="3586018"/>
            <a:ext cx="495945" cy="321107"/>
            <a:chOff x="4010475" y="2209165"/>
            <a:chExt cx="495945" cy="321107"/>
          </a:xfrm>
        </p:grpSpPr>
        <p:grpSp>
          <p:nvGrpSpPr>
            <p:cNvPr id="1343" name="Google Shape;1343;p49"/>
            <p:cNvGrpSpPr/>
            <p:nvPr/>
          </p:nvGrpSpPr>
          <p:grpSpPr>
            <a:xfrm>
              <a:off x="4018425" y="2209165"/>
              <a:ext cx="487995" cy="315520"/>
              <a:chOff x="1190625" y="1160450"/>
              <a:chExt cx="5219200" cy="3374550"/>
            </a:xfrm>
          </p:grpSpPr>
          <p:sp>
            <p:nvSpPr>
              <p:cNvPr id="1344" name="Google Shape;1344;p49"/>
              <p:cNvSpPr/>
              <p:nvPr/>
            </p:nvSpPr>
            <p:spPr>
              <a:xfrm>
                <a:off x="4014675" y="2185800"/>
                <a:ext cx="1424700" cy="1324625"/>
              </a:xfrm>
              <a:custGeom>
                <a:rect b="b" l="l" r="r" t="t"/>
                <a:pathLst>
                  <a:path extrusionOk="0" h="52985" w="56988">
                    <a:moveTo>
                      <a:pt x="28551" y="1"/>
                    </a:moveTo>
                    <a:cubicBezTo>
                      <a:pt x="27140" y="1"/>
                      <a:pt x="25709" y="114"/>
                      <a:pt x="24270" y="348"/>
                    </a:cubicBezTo>
                    <a:cubicBezTo>
                      <a:pt x="9819" y="2664"/>
                      <a:pt x="1" y="16299"/>
                      <a:pt x="2349" y="30717"/>
                    </a:cubicBezTo>
                    <a:cubicBezTo>
                      <a:pt x="4464" y="43729"/>
                      <a:pt x="15703" y="52985"/>
                      <a:pt x="28469" y="52985"/>
                    </a:cubicBezTo>
                    <a:cubicBezTo>
                      <a:pt x="29881" y="52985"/>
                      <a:pt x="31312" y="52872"/>
                      <a:pt x="32751" y="52638"/>
                    </a:cubicBezTo>
                    <a:cubicBezTo>
                      <a:pt x="47169" y="50322"/>
                      <a:pt x="56987" y="36687"/>
                      <a:pt x="54639" y="22269"/>
                    </a:cubicBezTo>
                    <a:cubicBezTo>
                      <a:pt x="52553" y="9257"/>
                      <a:pt x="41318" y="1"/>
                      <a:pt x="28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45" name="Google Shape;1345;p49"/>
              <p:cNvSpPr/>
              <p:nvPr/>
            </p:nvSpPr>
            <p:spPr>
              <a:xfrm>
                <a:off x="2108850" y="1160450"/>
                <a:ext cx="4300975" cy="3374550"/>
              </a:xfrm>
              <a:custGeom>
                <a:rect b="b" l="l" r="r" t="t"/>
                <a:pathLst>
                  <a:path extrusionOk="0" h="134982" w="172039">
                    <a:moveTo>
                      <a:pt x="104776" y="28771"/>
                    </a:moveTo>
                    <a:cubicBezTo>
                      <a:pt x="126109" y="28771"/>
                      <a:pt x="143496" y="46125"/>
                      <a:pt x="143496" y="67491"/>
                    </a:cubicBezTo>
                    <a:cubicBezTo>
                      <a:pt x="143496" y="88857"/>
                      <a:pt x="126109" y="106210"/>
                      <a:pt x="104776" y="106210"/>
                    </a:cubicBezTo>
                    <a:cubicBezTo>
                      <a:pt x="83410" y="106210"/>
                      <a:pt x="66024" y="88857"/>
                      <a:pt x="66024" y="67491"/>
                    </a:cubicBezTo>
                    <a:cubicBezTo>
                      <a:pt x="66024" y="46125"/>
                      <a:pt x="83410" y="28771"/>
                      <a:pt x="104776" y="28771"/>
                    </a:cubicBezTo>
                    <a:close/>
                    <a:moveTo>
                      <a:pt x="1" y="0"/>
                    </a:moveTo>
                    <a:lnTo>
                      <a:pt x="1" y="60608"/>
                    </a:lnTo>
                    <a:lnTo>
                      <a:pt x="37090" y="69383"/>
                    </a:lnTo>
                    <a:cubicBezTo>
                      <a:pt x="38068" y="105721"/>
                      <a:pt x="67948" y="134981"/>
                      <a:pt x="104548" y="134981"/>
                    </a:cubicBezTo>
                    <a:cubicBezTo>
                      <a:pt x="141767" y="134981"/>
                      <a:pt x="172038" y="104710"/>
                      <a:pt x="172038" y="67491"/>
                    </a:cubicBezTo>
                    <a:cubicBezTo>
                      <a:pt x="172038" y="30271"/>
                      <a:pt x="141767" y="0"/>
                      <a:pt x="104548" y="0"/>
                    </a:cubicBezTo>
                    <a:lnTo>
                      <a:pt x="61555" y="0"/>
                    </a:lnTo>
                    <a:lnTo>
                      <a:pt x="61555" y="12233"/>
                    </a:lnTo>
                    <a:lnTo>
                      <a:pt x="49094" y="12233"/>
                    </a:lnTo>
                    <a:lnTo>
                      <a:pt x="4909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46" name="Google Shape;1346;p49"/>
              <p:cNvSpPr/>
              <p:nvPr/>
            </p:nvSpPr>
            <p:spPr>
              <a:xfrm>
                <a:off x="1190625" y="1160450"/>
                <a:ext cx="612450" cy="1442625"/>
              </a:xfrm>
              <a:custGeom>
                <a:rect b="b" l="l" r="r" t="t"/>
                <a:pathLst>
                  <a:path extrusionOk="0" h="57705" w="24498">
                    <a:moveTo>
                      <a:pt x="0" y="0"/>
                    </a:moveTo>
                    <a:lnTo>
                      <a:pt x="0" y="51931"/>
                    </a:lnTo>
                    <a:lnTo>
                      <a:pt x="24498" y="57705"/>
                    </a:lnTo>
                    <a:lnTo>
                      <a:pt x="2449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347" name="Google Shape;1347;p49"/>
            <p:cNvGrpSpPr/>
            <p:nvPr/>
          </p:nvGrpSpPr>
          <p:grpSpPr>
            <a:xfrm>
              <a:off x="4010475" y="2214752"/>
              <a:ext cx="487995" cy="315520"/>
              <a:chOff x="1190625" y="1160450"/>
              <a:chExt cx="5219200" cy="3374550"/>
            </a:xfrm>
          </p:grpSpPr>
          <p:sp>
            <p:nvSpPr>
              <p:cNvPr id="1348" name="Google Shape;1348;p49"/>
              <p:cNvSpPr/>
              <p:nvPr/>
            </p:nvSpPr>
            <p:spPr>
              <a:xfrm>
                <a:off x="4014675" y="2185800"/>
                <a:ext cx="1424700" cy="1324625"/>
              </a:xfrm>
              <a:custGeom>
                <a:rect b="b" l="l" r="r" t="t"/>
                <a:pathLst>
                  <a:path extrusionOk="0" h="52985" w="56988">
                    <a:moveTo>
                      <a:pt x="28551" y="1"/>
                    </a:moveTo>
                    <a:cubicBezTo>
                      <a:pt x="27140" y="1"/>
                      <a:pt x="25709" y="114"/>
                      <a:pt x="24270" y="348"/>
                    </a:cubicBezTo>
                    <a:cubicBezTo>
                      <a:pt x="9819" y="2664"/>
                      <a:pt x="1" y="16299"/>
                      <a:pt x="2349" y="30717"/>
                    </a:cubicBezTo>
                    <a:cubicBezTo>
                      <a:pt x="4464" y="43729"/>
                      <a:pt x="15703" y="52985"/>
                      <a:pt x="28469" y="52985"/>
                    </a:cubicBezTo>
                    <a:cubicBezTo>
                      <a:pt x="29881" y="52985"/>
                      <a:pt x="31312" y="52872"/>
                      <a:pt x="32751" y="52638"/>
                    </a:cubicBezTo>
                    <a:cubicBezTo>
                      <a:pt x="47169" y="50322"/>
                      <a:pt x="56987" y="36687"/>
                      <a:pt x="54639" y="22269"/>
                    </a:cubicBezTo>
                    <a:cubicBezTo>
                      <a:pt x="52553" y="9257"/>
                      <a:pt x="41318" y="1"/>
                      <a:pt x="28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49" name="Google Shape;1349;p49"/>
              <p:cNvSpPr/>
              <p:nvPr/>
            </p:nvSpPr>
            <p:spPr>
              <a:xfrm>
                <a:off x="2108850" y="1160450"/>
                <a:ext cx="4300975" cy="3374550"/>
              </a:xfrm>
              <a:custGeom>
                <a:rect b="b" l="l" r="r" t="t"/>
                <a:pathLst>
                  <a:path extrusionOk="0" h="134982" w="172039">
                    <a:moveTo>
                      <a:pt x="104776" y="28771"/>
                    </a:moveTo>
                    <a:cubicBezTo>
                      <a:pt x="126109" y="28771"/>
                      <a:pt x="143496" y="46125"/>
                      <a:pt x="143496" y="67491"/>
                    </a:cubicBezTo>
                    <a:cubicBezTo>
                      <a:pt x="143496" y="88857"/>
                      <a:pt x="126109" y="106210"/>
                      <a:pt x="104776" y="106210"/>
                    </a:cubicBezTo>
                    <a:cubicBezTo>
                      <a:pt x="83410" y="106210"/>
                      <a:pt x="66024" y="88857"/>
                      <a:pt x="66024" y="67491"/>
                    </a:cubicBezTo>
                    <a:cubicBezTo>
                      <a:pt x="66024" y="46125"/>
                      <a:pt x="83410" y="28771"/>
                      <a:pt x="104776" y="28771"/>
                    </a:cubicBezTo>
                    <a:close/>
                    <a:moveTo>
                      <a:pt x="1" y="0"/>
                    </a:moveTo>
                    <a:lnTo>
                      <a:pt x="1" y="60608"/>
                    </a:lnTo>
                    <a:lnTo>
                      <a:pt x="37090" y="69383"/>
                    </a:lnTo>
                    <a:cubicBezTo>
                      <a:pt x="38068" y="105721"/>
                      <a:pt x="67948" y="134981"/>
                      <a:pt x="104548" y="134981"/>
                    </a:cubicBezTo>
                    <a:cubicBezTo>
                      <a:pt x="141767" y="134981"/>
                      <a:pt x="172038" y="104710"/>
                      <a:pt x="172038" y="67491"/>
                    </a:cubicBezTo>
                    <a:cubicBezTo>
                      <a:pt x="172038" y="30271"/>
                      <a:pt x="141767" y="0"/>
                      <a:pt x="104548" y="0"/>
                    </a:cubicBezTo>
                    <a:lnTo>
                      <a:pt x="61555" y="0"/>
                    </a:lnTo>
                    <a:lnTo>
                      <a:pt x="61555" y="12233"/>
                    </a:lnTo>
                    <a:lnTo>
                      <a:pt x="49094" y="12233"/>
                    </a:lnTo>
                    <a:lnTo>
                      <a:pt x="490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50" name="Google Shape;1350;p49"/>
              <p:cNvSpPr/>
              <p:nvPr/>
            </p:nvSpPr>
            <p:spPr>
              <a:xfrm>
                <a:off x="1190625" y="1160450"/>
                <a:ext cx="612450" cy="1442625"/>
              </a:xfrm>
              <a:custGeom>
                <a:rect b="b" l="l" r="r" t="t"/>
                <a:pathLst>
                  <a:path extrusionOk="0" h="57705" w="24498">
                    <a:moveTo>
                      <a:pt x="0" y="0"/>
                    </a:moveTo>
                    <a:lnTo>
                      <a:pt x="0" y="51931"/>
                    </a:lnTo>
                    <a:lnTo>
                      <a:pt x="24498" y="57705"/>
                    </a:lnTo>
                    <a:lnTo>
                      <a:pt x="24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0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CREATION - TO PREDICT WIN</a:t>
            </a:r>
            <a:endParaRPr sz="2500"/>
          </a:p>
        </p:txBody>
      </p:sp>
      <p:sp>
        <p:nvSpPr>
          <p:cNvPr id="1356" name="Google Shape;1356;p50"/>
          <p:cNvSpPr/>
          <p:nvPr/>
        </p:nvSpPr>
        <p:spPr>
          <a:xfrm rot="5400000">
            <a:off x="1103720" y="2805478"/>
            <a:ext cx="961800" cy="160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50"/>
          <p:cNvSpPr/>
          <p:nvPr/>
        </p:nvSpPr>
        <p:spPr>
          <a:xfrm rot="5400000">
            <a:off x="3093039" y="2805478"/>
            <a:ext cx="961800" cy="160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50"/>
          <p:cNvSpPr/>
          <p:nvPr/>
        </p:nvSpPr>
        <p:spPr>
          <a:xfrm rot="5400000">
            <a:off x="5089161" y="2805478"/>
            <a:ext cx="961800" cy="160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50"/>
          <p:cNvSpPr/>
          <p:nvPr/>
        </p:nvSpPr>
        <p:spPr>
          <a:xfrm rot="5400000">
            <a:off x="7085303" y="2805478"/>
            <a:ext cx="961800" cy="160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50"/>
          <p:cNvSpPr txBox="1"/>
          <p:nvPr>
            <p:ph type="title"/>
          </p:nvPr>
        </p:nvSpPr>
        <p:spPr>
          <a:xfrm>
            <a:off x="830270" y="2509533"/>
            <a:ext cx="15087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 Selection</a:t>
            </a:r>
            <a:endParaRPr sz="1400"/>
          </a:p>
        </p:txBody>
      </p:sp>
      <p:sp>
        <p:nvSpPr>
          <p:cNvPr id="1361" name="Google Shape;1361;p50"/>
          <p:cNvSpPr txBox="1"/>
          <p:nvPr>
            <p:ph idx="1" type="subTitle"/>
          </p:nvPr>
        </p:nvSpPr>
        <p:spPr>
          <a:xfrm>
            <a:off x="770870" y="3205228"/>
            <a:ext cx="16275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Using team composition and location of match </a:t>
            </a:r>
            <a:endParaRPr sz="1100"/>
          </a:p>
        </p:txBody>
      </p:sp>
      <p:sp>
        <p:nvSpPr>
          <p:cNvPr id="1362" name="Google Shape;1362;p50"/>
          <p:cNvSpPr txBox="1"/>
          <p:nvPr>
            <p:ph idx="2" type="title"/>
          </p:nvPr>
        </p:nvSpPr>
        <p:spPr>
          <a:xfrm>
            <a:off x="4815711" y="2509533"/>
            <a:ext cx="15087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Training of Model</a:t>
            </a:r>
            <a:endParaRPr sz="1300"/>
          </a:p>
        </p:txBody>
      </p:sp>
      <p:sp>
        <p:nvSpPr>
          <p:cNvPr id="1363" name="Google Shape;1363;p50"/>
          <p:cNvSpPr txBox="1"/>
          <p:nvPr>
            <p:ph idx="3" type="subTitle"/>
          </p:nvPr>
        </p:nvSpPr>
        <p:spPr>
          <a:xfrm>
            <a:off x="4756311" y="3205228"/>
            <a:ext cx="16275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Using grid search, data transformers and classifying algorithms</a:t>
            </a:r>
            <a:endParaRPr sz="1100"/>
          </a:p>
        </p:txBody>
      </p:sp>
      <p:sp>
        <p:nvSpPr>
          <p:cNvPr id="1364" name="Google Shape;1364;p50"/>
          <p:cNvSpPr txBox="1"/>
          <p:nvPr>
            <p:ph idx="7" type="title"/>
          </p:nvPr>
        </p:nvSpPr>
        <p:spPr>
          <a:xfrm>
            <a:off x="2819589" y="2509533"/>
            <a:ext cx="15087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Splitting Train and Test Data</a:t>
            </a:r>
            <a:endParaRPr sz="1400"/>
          </a:p>
        </p:txBody>
      </p:sp>
      <p:sp>
        <p:nvSpPr>
          <p:cNvPr id="1365" name="Google Shape;1365;p50"/>
          <p:cNvSpPr txBox="1"/>
          <p:nvPr>
            <p:ph idx="8" type="subTitle"/>
          </p:nvPr>
        </p:nvSpPr>
        <p:spPr>
          <a:xfrm>
            <a:off x="2760189" y="3205228"/>
            <a:ext cx="16275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Data was split in ratio 80:20. This split was stratified to ensure even representation of outcomes</a:t>
            </a:r>
            <a:endParaRPr sz="1000"/>
          </a:p>
        </p:txBody>
      </p:sp>
      <p:sp>
        <p:nvSpPr>
          <p:cNvPr id="1366" name="Google Shape;1366;p50"/>
          <p:cNvSpPr txBox="1"/>
          <p:nvPr>
            <p:ph idx="9" type="title"/>
          </p:nvPr>
        </p:nvSpPr>
        <p:spPr>
          <a:xfrm>
            <a:off x="6811853" y="2509533"/>
            <a:ext cx="15087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Evaluation</a:t>
            </a:r>
            <a:endParaRPr sz="1400"/>
          </a:p>
        </p:txBody>
      </p:sp>
      <p:sp>
        <p:nvSpPr>
          <p:cNvPr id="1367" name="Google Shape;1367;p50"/>
          <p:cNvSpPr txBox="1"/>
          <p:nvPr>
            <p:ph idx="13" type="subTitle"/>
          </p:nvPr>
        </p:nvSpPr>
        <p:spPr>
          <a:xfrm>
            <a:off x="6752453" y="3205228"/>
            <a:ext cx="16275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Test how well model performed against test data</a:t>
            </a:r>
            <a:endParaRPr sz="1100"/>
          </a:p>
        </p:txBody>
      </p:sp>
      <p:grpSp>
        <p:nvGrpSpPr>
          <p:cNvPr id="1368" name="Google Shape;1368;p50"/>
          <p:cNvGrpSpPr/>
          <p:nvPr/>
        </p:nvGrpSpPr>
        <p:grpSpPr>
          <a:xfrm>
            <a:off x="5281485" y="1970262"/>
            <a:ext cx="577152" cy="283823"/>
            <a:chOff x="4835103" y="4678003"/>
            <a:chExt cx="487995" cy="239979"/>
          </a:xfrm>
        </p:grpSpPr>
        <p:grpSp>
          <p:nvGrpSpPr>
            <p:cNvPr id="1369" name="Google Shape;1369;p50"/>
            <p:cNvGrpSpPr/>
            <p:nvPr/>
          </p:nvGrpSpPr>
          <p:grpSpPr>
            <a:xfrm>
              <a:off x="4835103" y="4678003"/>
              <a:ext cx="487995" cy="234393"/>
              <a:chOff x="1190625" y="1594275"/>
              <a:chExt cx="5219200" cy="2506875"/>
            </a:xfrm>
          </p:grpSpPr>
          <p:sp>
            <p:nvSpPr>
              <p:cNvPr id="1370" name="Google Shape;1370;p50"/>
              <p:cNvSpPr/>
              <p:nvPr/>
            </p:nvSpPr>
            <p:spPr>
              <a:xfrm>
                <a:off x="1496425" y="3795300"/>
                <a:ext cx="305825" cy="305850"/>
              </a:xfrm>
              <a:custGeom>
                <a:rect b="b" l="l" r="r" t="t"/>
                <a:pathLst>
                  <a:path extrusionOk="0" h="12234" w="12233">
                    <a:moveTo>
                      <a:pt x="0" y="1"/>
                    </a:moveTo>
                    <a:lnTo>
                      <a:pt x="0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71" name="Google Shape;1371;p50"/>
              <p:cNvSpPr/>
              <p:nvPr/>
            </p:nvSpPr>
            <p:spPr>
              <a:xfrm>
                <a:off x="2108850" y="3795300"/>
                <a:ext cx="305850" cy="305850"/>
              </a:xfrm>
              <a:custGeom>
                <a:rect b="b" l="l" r="r" t="t"/>
                <a:pathLst>
                  <a:path extrusionOk="0" h="12234" w="12234">
                    <a:moveTo>
                      <a:pt x="1" y="1"/>
                    </a:moveTo>
                    <a:lnTo>
                      <a:pt x="1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72" name="Google Shape;1372;p50"/>
              <p:cNvSpPr/>
              <p:nvPr/>
            </p:nvSpPr>
            <p:spPr>
              <a:xfrm>
                <a:off x="2721300" y="3795300"/>
                <a:ext cx="305825" cy="305850"/>
              </a:xfrm>
              <a:custGeom>
                <a:rect b="b" l="l" r="r" t="t"/>
                <a:pathLst>
                  <a:path extrusionOk="0" h="12234" w="12233">
                    <a:moveTo>
                      <a:pt x="0" y="1"/>
                    </a:moveTo>
                    <a:lnTo>
                      <a:pt x="0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4381650" y="3795300"/>
                <a:ext cx="305825" cy="305850"/>
              </a:xfrm>
              <a:custGeom>
                <a:rect b="b" l="l" r="r" t="t"/>
                <a:pathLst>
                  <a:path extrusionOk="0" h="12234" w="12233">
                    <a:moveTo>
                      <a:pt x="1" y="1"/>
                    </a:moveTo>
                    <a:lnTo>
                      <a:pt x="1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4993275" y="3795300"/>
                <a:ext cx="305825" cy="305850"/>
              </a:xfrm>
              <a:custGeom>
                <a:rect b="b" l="l" r="r" t="t"/>
                <a:pathLst>
                  <a:path extrusionOk="0" h="12234" w="12233">
                    <a:moveTo>
                      <a:pt x="0" y="1"/>
                    </a:moveTo>
                    <a:lnTo>
                      <a:pt x="0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75" name="Google Shape;1375;p50"/>
              <p:cNvSpPr/>
              <p:nvPr/>
            </p:nvSpPr>
            <p:spPr>
              <a:xfrm>
                <a:off x="5605700" y="3795300"/>
                <a:ext cx="305850" cy="305850"/>
              </a:xfrm>
              <a:custGeom>
                <a:rect b="b" l="l" r="r" t="t"/>
                <a:pathLst>
                  <a:path extrusionOk="0" h="12234" w="12234">
                    <a:moveTo>
                      <a:pt x="1" y="1"/>
                    </a:moveTo>
                    <a:lnTo>
                      <a:pt x="1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76" name="Google Shape;1376;p50"/>
              <p:cNvSpPr/>
              <p:nvPr/>
            </p:nvSpPr>
            <p:spPr>
              <a:xfrm>
                <a:off x="2425275" y="2289075"/>
                <a:ext cx="3984550" cy="1199625"/>
              </a:xfrm>
              <a:custGeom>
                <a:rect b="b" l="l" r="r" t="t"/>
                <a:pathLst>
                  <a:path extrusionOk="0" h="47985" w="159382">
                    <a:moveTo>
                      <a:pt x="144800" y="1"/>
                    </a:moveTo>
                    <a:lnTo>
                      <a:pt x="142419" y="5188"/>
                    </a:lnTo>
                    <a:cubicBezTo>
                      <a:pt x="134655" y="21889"/>
                      <a:pt x="117758" y="32686"/>
                      <a:pt x="99328" y="32686"/>
                    </a:cubicBezTo>
                    <a:lnTo>
                      <a:pt x="0" y="32686"/>
                    </a:lnTo>
                    <a:lnTo>
                      <a:pt x="3947" y="47985"/>
                    </a:lnTo>
                    <a:lnTo>
                      <a:pt x="134231" y="47985"/>
                    </a:lnTo>
                    <a:cubicBezTo>
                      <a:pt x="148095" y="47985"/>
                      <a:pt x="159381" y="36698"/>
                      <a:pt x="159381" y="22835"/>
                    </a:cubicBezTo>
                    <a:cubicBezTo>
                      <a:pt x="159381" y="12853"/>
                      <a:pt x="153575" y="4046"/>
                      <a:pt x="144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2118650" y="1602450"/>
                <a:ext cx="3628975" cy="1197975"/>
              </a:xfrm>
              <a:custGeom>
                <a:rect b="b" l="l" r="r" t="t"/>
                <a:pathLst>
                  <a:path extrusionOk="0" h="47919" w="145159">
                    <a:moveTo>
                      <a:pt x="45636" y="0"/>
                    </a:moveTo>
                    <a:lnTo>
                      <a:pt x="23846" y="10145"/>
                    </a:lnTo>
                    <a:cubicBezTo>
                      <a:pt x="18794" y="12508"/>
                      <a:pt x="13412" y="13675"/>
                      <a:pt x="8052" y="13675"/>
                    </a:cubicBezTo>
                    <a:cubicBezTo>
                      <a:pt x="5347" y="13675"/>
                      <a:pt x="2648" y="13378"/>
                      <a:pt x="0" y="12787"/>
                    </a:cubicBezTo>
                    <a:lnTo>
                      <a:pt x="0" y="12787"/>
                    </a:lnTo>
                    <a:lnTo>
                      <a:pt x="9101" y="47919"/>
                    </a:lnTo>
                    <a:lnTo>
                      <a:pt x="111593" y="47919"/>
                    </a:lnTo>
                    <a:cubicBezTo>
                      <a:pt x="125293" y="47919"/>
                      <a:pt x="137819" y="39894"/>
                      <a:pt x="143560" y="27499"/>
                    </a:cubicBezTo>
                    <a:lnTo>
                      <a:pt x="145159" y="24073"/>
                    </a:lnTo>
                    <a:lnTo>
                      <a:pt x="4563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1190625" y="1594275"/>
                <a:ext cx="1017750" cy="1894425"/>
              </a:xfrm>
              <a:custGeom>
                <a:rect b="b" l="l" r="r" t="t"/>
                <a:pathLst>
                  <a:path extrusionOk="0" h="75777" w="40710">
                    <a:moveTo>
                      <a:pt x="0" y="1"/>
                    </a:moveTo>
                    <a:lnTo>
                      <a:pt x="0" y="75777"/>
                    </a:lnTo>
                    <a:lnTo>
                      <a:pt x="40710" y="75777"/>
                    </a:lnTo>
                    <a:lnTo>
                      <a:pt x="22834" y="6655"/>
                    </a:lnTo>
                    <a:lnTo>
                      <a:pt x="18854" y="4078"/>
                    </a:lnTo>
                    <a:cubicBezTo>
                      <a:pt x="14777" y="1403"/>
                      <a:pt x="10014" y="1"/>
                      <a:pt x="5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379" name="Google Shape;1379;p50"/>
            <p:cNvGrpSpPr/>
            <p:nvPr/>
          </p:nvGrpSpPr>
          <p:grpSpPr>
            <a:xfrm>
              <a:off x="4835103" y="4683589"/>
              <a:ext cx="487995" cy="234393"/>
              <a:chOff x="1190625" y="1594275"/>
              <a:chExt cx="5219200" cy="2506875"/>
            </a:xfrm>
          </p:grpSpPr>
          <p:sp>
            <p:nvSpPr>
              <p:cNvPr id="1380" name="Google Shape;1380;p50"/>
              <p:cNvSpPr/>
              <p:nvPr/>
            </p:nvSpPr>
            <p:spPr>
              <a:xfrm>
                <a:off x="1496425" y="3795300"/>
                <a:ext cx="305825" cy="305850"/>
              </a:xfrm>
              <a:custGeom>
                <a:rect b="b" l="l" r="r" t="t"/>
                <a:pathLst>
                  <a:path extrusionOk="0" h="12234" w="12233">
                    <a:moveTo>
                      <a:pt x="0" y="1"/>
                    </a:moveTo>
                    <a:lnTo>
                      <a:pt x="0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2108850" y="3795300"/>
                <a:ext cx="305850" cy="305850"/>
              </a:xfrm>
              <a:custGeom>
                <a:rect b="b" l="l" r="r" t="t"/>
                <a:pathLst>
                  <a:path extrusionOk="0" h="12234" w="12234">
                    <a:moveTo>
                      <a:pt x="1" y="1"/>
                    </a:moveTo>
                    <a:lnTo>
                      <a:pt x="1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2721300" y="3795300"/>
                <a:ext cx="305825" cy="305850"/>
              </a:xfrm>
              <a:custGeom>
                <a:rect b="b" l="l" r="r" t="t"/>
                <a:pathLst>
                  <a:path extrusionOk="0" h="12234" w="12233">
                    <a:moveTo>
                      <a:pt x="0" y="1"/>
                    </a:moveTo>
                    <a:lnTo>
                      <a:pt x="0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83" name="Google Shape;1383;p50"/>
              <p:cNvSpPr/>
              <p:nvPr/>
            </p:nvSpPr>
            <p:spPr>
              <a:xfrm>
                <a:off x="4381650" y="3795300"/>
                <a:ext cx="305825" cy="305850"/>
              </a:xfrm>
              <a:custGeom>
                <a:rect b="b" l="l" r="r" t="t"/>
                <a:pathLst>
                  <a:path extrusionOk="0" h="12234" w="12233">
                    <a:moveTo>
                      <a:pt x="1" y="1"/>
                    </a:moveTo>
                    <a:lnTo>
                      <a:pt x="1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84" name="Google Shape;1384;p50"/>
              <p:cNvSpPr/>
              <p:nvPr/>
            </p:nvSpPr>
            <p:spPr>
              <a:xfrm>
                <a:off x="4993275" y="3795300"/>
                <a:ext cx="305825" cy="305850"/>
              </a:xfrm>
              <a:custGeom>
                <a:rect b="b" l="l" r="r" t="t"/>
                <a:pathLst>
                  <a:path extrusionOk="0" h="12234" w="12233">
                    <a:moveTo>
                      <a:pt x="0" y="1"/>
                    </a:moveTo>
                    <a:lnTo>
                      <a:pt x="0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85" name="Google Shape;1385;p50"/>
              <p:cNvSpPr/>
              <p:nvPr/>
            </p:nvSpPr>
            <p:spPr>
              <a:xfrm>
                <a:off x="5605700" y="3795300"/>
                <a:ext cx="305850" cy="305850"/>
              </a:xfrm>
              <a:custGeom>
                <a:rect b="b" l="l" r="r" t="t"/>
                <a:pathLst>
                  <a:path extrusionOk="0" h="12234" w="12234">
                    <a:moveTo>
                      <a:pt x="1" y="1"/>
                    </a:moveTo>
                    <a:lnTo>
                      <a:pt x="1" y="12233"/>
                    </a:lnTo>
                    <a:lnTo>
                      <a:pt x="12233" y="12233"/>
                    </a:ln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86" name="Google Shape;1386;p50"/>
              <p:cNvSpPr/>
              <p:nvPr/>
            </p:nvSpPr>
            <p:spPr>
              <a:xfrm>
                <a:off x="2425275" y="2289075"/>
                <a:ext cx="3984550" cy="1199625"/>
              </a:xfrm>
              <a:custGeom>
                <a:rect b="b" l="l" r="r" t="t"/>
                <a:pathLst>
                  <a:path extrusionOk="0" h="47985" w="159382">
                    <a:moveTo>
                      <a:pt x="144800" y="1"/>
                    </a:moveTo>
                    <a:lnTo>
                      <a:pt x="142419" y="5188"/>
                    </a:lnTo>
                    <a:cubicBezTo>
                      <a:pt x="134655" y="21889"/>
                      <a:pt x="117758" y="32686"/>
                      <a:pt x="99328" y="32686"/>
                    </a:cubicBezTo>
                    <a:lnTo>
                      <a:pt x="0" y="32686"/>
                    </a:lnTo>
                    <a:lnTo>
                      <a:pt x="3947" y="47985"/>
                    </a:lnTo>
                    <a:lnTo>
                      <a:pt x="134231" y="47985"/>
                    </a:lnTo>
                    <a:cubicBezTo>
                      <a:pt x="148095" y="47985"/>
                      <a:pt x="159381" y="36698"/>
                      <a:pt x="159381" y="22835"/>
                    </a:cubicBezTo>
                    <a:cubicBezTo>
                      <a:pt x="159381" y="12853"/>
                      <a:pt x="153575" y="4046"/>
                      <a:pt x="144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87" name="Google Shape;1387;p50"/>
              <p:cNvSpPr/>
              <p:nvPr/>
            </p:nvSpPr>
            <p:spPr>
              <a:xfrm>
                <a:off x="2118650" y="1602450"/>
                <a:ext cx="3628975" cy="1197975"/>
              </a:xfrm>
              <a:custGeom>
                <a:rect b="b" l="l" r="r" t="t"/>
                <a:pathLst>
                  <a:path extrusionOk="0" h="47919" w="145159">
                    <a:moveTo>
                      <a:pt x="45636" y="0"/>
                    </a:moveTo>
                    <a:lnTo>
                      <a:pt x="23846" y="10145"/>
                    </a:lnTo>
                    <a:cubicBezTo>
                      <a:pt x="18794" y="12508"/>
                      <a:pt x="13412" y="13675"/>
                      <a:pt x="8052" y="13675"/>
                    </a:cubicBezTo>
                    <a:cubicBezTo>
                      <a:pt x="5347" y="13675"/>
                      <a:pt x="2648" y="13378"/>
                      <a:pt x="0" y="12787"/>
                    </a:cubicBezTo>
                    <a:lnTo>
                      <a:pt x="0" y="12787"/>
                    </a:lnTo>
                    <a:lnTo>
                      <a:pt x="9101" y="47919"/>
                    </a:lnTo>
                    <a:lnTo>
                      <a:pt x="111593" y="47919"/>
                    </a:lnTo>
                    <a:cubicBezTo>
                      <a:pt x="125293" y="47919"/>
                      <a:pt x="137819" y="39894"/>
                      <a:pt x="143560" y="27499"/>
                    </a:cubicBezTo>
                    <a:lnTo>
                      <a:pt x="145159" y="24073"/>
                    </a:lnTo>
                    <a:lnTo>
                      <a:pt x="456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88" name="Google Shape;1388;p50"/>
              <p:cNvSpPr/>
              <p:nvPr/>
            </p:nvSpPr>
            <p:spPr>
              <a:xfrm>
                <a:off x="1190625" y="1594275"/>
                <a:ext cx="1017750" cy="1894425"/>
              </a:xfrm>
              <a:custGeom>
                <a:rect b="b" l="l" r="r" t="t"/>
                <a:pathLst>
                  <a:path extrusionOk="0" h="75777" w="40710">
                    <a:moveTo>
                      <a:pt x="0" y="1"/>
                    </a:moveTo>
                    <a:lnTo>
                      <a:pt x="0" y="75777"/>
                    </a:lnTo>
                    <a:lnTo>
                      <a:pt x="40710" y="75777"/>
                    </a:lnTo>
                    <a:lnTo>
                      <a:pt x="22834" y="6655"/>
                    </a:lnTo>
                    <a:lnTo>
                      <a:pt x="18854" y="4078"/>
                    </a:lnTo>
                    <a:cubicBezTo>
                      <a:pt x="14777" y="1403"/>
                      <a:pt x="10014" y="1"/>
                      <a:pt x="5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389" name="Google Shape;1389;p50"/>
          <p:cNvGrpSpPr/>
          <p:nvPr/>
        </p:nvGrpSpPr>
        <p:grpSpPr>
          <a:xfrm>
            <a:off x="1340622" y="1865383"/>
            <a:ext cx="487995" cy="493582"/>
            <a:chOff x="4017125" y="4559003"/>
            <a:chExt cx="487995" cy="493582"/>
          </a:xfrm>
        </p:grpSpPr>
        <p:grpSp>
          <p:nvGrpSpPr>
            <p:cNvPr id="1390" name="Google Shape;1390;p50"/>
            <p:cNvGrpSpPr/>
            <p:nvPr/>
          </p:nvGrpSpPr>
          <p:grpSpPr>
            <a:xfrm>
              <a:off x="4017125" y="4559003"/>
              <a:ext cx="487995" cy="487995"/>
              <a:chOff x="1190625" y="238125"/>
              <a:chExt cx="5219200" cy="5219200"/>
            </a:xfrm>
          </p:grpSpPr>
          <p:sp>
            <p:nvSpPr>
              <p:cNvPr id="1391" name="Google Shape;1391;p50"/>
              <p:cNvSpPr/>
              <p:nvPr/>
            </p:nvSpPr>
            <p:spPr>
              <a:xfrm>
                <a:off x="1190625" y="3784700"/>
                <a:ext cx="5219200" cy="1672625"/>
              </a:xfrm>
              <a:custGeom>
                <a:rect b="b" l="l" r="r" t="t"/>
                <a:pathLst>
                  <a:path extrusionOk="0" h="66905" w="208768">
                    <a:moveTo>
                      <a:pt x="32457" y="1"/>
                    </a:moveTo>
                    <a:lnTo>
                      <a:pt x="0" y="10537"/>
                    </a:lnTo>
                    <a:lnTo>
                      <a:pt x="0" y="36568"/>
                    </a:lnTo>
                    <a:lnTo>
                      <a:pt x="104384" y="66904"/>
                    </a:lnTo>
                    <a:lnTo>
                      <a:pt x="208767" y="36568"/>
                    </a:lnTo>
                    <a:lnTo>
                      <a:pt x="208767" y="10537"/>
                    </a:lnTo>
                    <a:lnTo>
                      <a:pt x="176310" y="1"/>
                    </a:lnTo>
                    <a:lnTo>
                      <a:pt x="183813" y="23096"/>
                    </a:lnTo>
                    <a:lnTo>
                      <a:pt x="104384" y="46223"/>
                    </a:lnTo>
                    <a:lnTo>
                      <a:pt x="24954" y="23096"/>
                    </a:lnTo>
                    <a:lnTo>
                      <a:pt x="3245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3314175" y="238125"/>
                <a:ext cx="972075" cy="503175"/>
              </a:xfrm>
              <a:custGeom>
                <a:rect b="b" l="l" r="r" t="t"/>
                <a:pathLst>
                  <a:path extrusionOk="0" h="20127" w="38883">
                    <a:moveTo>
                      <a:pt x="6557" y="0"/>
                    </a:moveTo>
                    <a:lnTo>
                      <a:pt x="0" y="20126"/>
                    </a:lnTo>
                    <a:lnTo>
                      <a:pt x="38883" y="20126"/>
                    </a:lnTo>
                    <a:lnTo>
                      <a:pt x="3232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93" name="Google Shape;1393;p50"/>
              <p:cNvSpPr/>
              <p:nvPr/>
            </p:nvSpPr>
            <p:spPr>
              <a:xfrm>
                <a:off x="2202650" y="1047075"/>
                <a:ext cx="3195125" cy="3574350"/>
              </a:xfrm>
              <a:custGeom>
                <a:rect b="b" l="l" r="r" t="t"/>
                <a:pathLst>
                  <a:path extrusionOk="0" h="142974" w="127805">
                    <a:moveTo>
                      <a:pt x="40482" y="1"/>
                    </a:moveTo>
                    <a:lnTo>
                      <a:pt x="0" y="124380"/>
                    </a:lnTo>
                    <a:lnTo>
                      <a:pt x="63903" y="142974"/>
                    </a:lnTo>
                    <a:lnTo>
                      <a:pt x="127805" y="124380"/>
                    </a:lnTo>
                    <a:lnTo>
                      <a:pt x="87324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394" name="Google Shape;1394;p50"/>
            <p:cNvGrpSpPr/>
            <p:nvPr/>
          </p:nvGrpSpPr>
          <p:grpSpPr>
            <a:xfrm>
              <a:off x="4017125" y="4564589"/>
              <a:ext cx="487995" cy="487995"/>
              <a:chOff x="1190625" y="238125"/>
              <a:chExt cx="5219200" cy="5219200"/>
            </a:xfrm>
          </p:grpSpPr>
          <p:sp>
            <p:nvSpPr>
              <p:cNvPr id="1395" name="Google Shape;1395;p50"/>
              <p:cNvSpPr/>
              <p:nvPr/>
            </p:nvSpPr>
            <p:spPr>
              <a:xfrm>
                <a:off x="1190625" y="3784700"/>
                <a:ext cx="5219200" cy="1672625"/>
              </a:xfrm>
              <a:custGeom>
                <a:rect b="b" l="l" r="r" t="t"/>
                <a:pathLst>
                  <a:path extrusionOk="0" h="66905" w="208768">
                    <a:moveTo>
                      <a:pt x="32457" y="1"/>
                    </a:moveTo>
                    <a:lnTo>
                      <a:pt x="0" y="10537"/>
                    </a:lnTo>
                    <a:lnTo>
                      <a:pt x="0" y="36568"/>
                    </a:lnTo>
                    <a:lnTo>
                      <a:pt x="104384" y="66904"/>
                    </a:lnTo>
                    <a:lnTo>
                      <a:pt x="208767" y="36568"/>
                    </a:lnTo>
                    <a:lnTo>
                      <a:pt x="208767" y="10537"/>
                    </a:lnTo>
                    <a:lnTo>
                      <a:pt x="176310" y="1"/>
                    </a:lnTo>
                    <a:lnTo>
                      <a:pt x="183813" y="23096"/>
                    </a:lnTo>
                    <a:lnTo>
                      <a:pt x="104384" y="46223"/>
                    </a:lnTo>
                    <a:lnTo>
                      <a:pt x="24954" y="23096"/>
                    </a:lnTo>
                    <a:lnTo>
                      <a:pt x="324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96" name="Google Shape;1396;p50"/>
              <p:cNvSpPr/>
              <p:nvPr/>
            </p:nvSpPr>
            <p:spPr>
              <a:xfrm>
                <a:off x="3314175" y="238125"/>
                <a:ext cx="972075" cy="503175"/>
              </a:xfrm>
              <a:custGeom>
                <a:rect b="b" l="l" r="r" t="t"/>
                <a:pathLst>
                  <a:path extrusionOk="0" h="20127" w="38883">
                    <a:moveTo>
                      <a:pt x="6557" y="0"/>
                    </a:moveTo>
                    <a:lnTo>
                      <a:pt x="0" y="20126"/>
                    </a:lnTo>
                    <a:lnTo>
                      <a:pt x="38883" y="20126"/>
                    </a:lnTo>
                    <a:lnTo>
                      <a:pt x="3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397" name="Google Shape;1397;p50"/>
              <p:cNvSpPr/>
              <p:nvPr/>
            </p:nvSpPr>
            <p:spPr>
              <a:xfrm>
                <a:off x="2202650" y="1047075"/>
                <a:ext cx="3195125" cy="3574350"/>
              </a:xfrm>
              <a:custGeom>
                <a:rect b="b" l="l" r="r" t="t"/>
                <a:pathLst>
                  <a:path extrusionOk="0" h="142974" w="127805">
                    <a:moveTo>
                      <a:pt x="40482" y="1"/>
                    </a:moveTo>
                    <a:lnTo>
                      <a:pt x="0" y="124380"/>
                    </a:lnTo>
                    <a:lnTo>
                      <a:pt x="63903" y="142974"/>
                    </a:lnTo>
                    <a:lnTo>
                      <a:pt x="127805" y="124380"/>
                    </a:lnTo>
                    <a:lnTo>
                      <a:pt x="873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398" name="Google Shape;1398;p50"/>
          <p:cNvGrpSpPr/>
          <p:nvPr/>
        </p:nvGrpSpPr>
        <p:grpSpPr>
          <a:xfrm>
            <a:off x="7277627" y="1972606"/>
            <a:ext cx="577152" cy="279135"/>
            <a:chOff x="7089025" y="1400523"/>
            <a:chExt cx="487995" cy="236015"/>
          </a:xfrm>
        </p:grpSpPr>
        <p:grpSp>
          <p:nvGrpSpPr>
            <p:cNvPr id="1399" name="Google Shape;1399;p50"/>
            <p:cNvGrpSpPr/>
            <p:nvPr/>
          </p:nvGrpSpPr>
          <p:grpSpPr>
            <a:xfrm>
              <a:off x="7089025" y="1400523"/>
              <a:ext cx="487995" cy="230428"/>
              <a:chOff x="1190625" y="1615475"/>
              <a:chExt cx="5219200" cy="2464475"/>
            </a:xfrm>
          </p:grpSpPr>
          <p:sp>
            <p:nvSpPr>
              <p:cNvPr id="1400" name="Google Shape;1400;p50"/>
              <p:cNvSpPr/>
              <p:nvPr/>
            </p:nvSpPr>
            <p:spPr>
              <a:xfrm>
                <a:off x="6103975" y="2541900"/>
                <a:ext cx="305850" cy="611650"/>
              </a:xfrm>
              <a:custGeom>
                <a:rect b="b" l="l" r="r" t="t"/>
                <a:pathLst>
                  <a:path extrusionOk="0" h="24466" w="12234">
                    <a:moveTo>
                      <a:pt x="1" y="0"/>
                    </a:moveTo>
                    <a:lnTo>
                      <a:pt x="1" y="24465"/>
                    </a:lnTo>
                    <a:lnTo>
                      <a:pt x="12233" y="24465"/>
                    </a:lnTo>
                    <a:lnTo>
                      <a:pt x="1223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1190625" y="2541900"/>
                <a:ext cx="305825" cy="611650"/>
              </a:xfrm>
              <a:custGeom>
                <a:rect b="b" l="l" r="r" t="t"/>
                <a:pathLst>
                  <a:path extrusionOk="0" h="24466" w="12233">
                    <a:moveTo>
                      <a:pt x="0" y="0"/>
                    </a:moveTo>
                    <a:lnTo>
                      <a:pt x="0" y="24465"/>
                    </a:lnTo>
                    <a:lnTo>
                      <a:pt x="12232" y="24465"/>
                    </a:lnTo>
                    <a:lnTo>
                      <a:pt x="1223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02" name="Google Shape;1402;p50"/>
              <p:cNvSpPr/>
              <p:nvPr/>
            </p:nvSpPr>
            <p:spPr>
              <a:xfrm>
                <a:off x="3332100" y="2541900"/>
                <a:ext cx="936225" cy="611650"/>
              </a:xfrm>
              <a:custGeom>
                <a:rect b="b" l="l" r="r" t="t"/>
                <a:pathLst>
                  <a:path extrusionOk="0" h="24466" w="37449">
                    <a:moveTo>
                      <a:pt x="1" y="0"/>
                    </a:moveTo>
                    <a:lnTo>
                      <a:pt x="1" y="24465"/>
                    </a:lnTo>
                    <a:lnTo>
                      <a:pt x="37448" y="24465"/>
                    </a:lnTo>
                    <a:lnTo>
                      <a:pt x="3744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1802225" y="1921300"/>
                <a:ext cx="306650" cy="1852825"/>
              </a:xfrm>
              <a:custGeom>
                <a:rect b="b" l="l" r="r" t="t"/>
                <a:pathLst>
                  <a:path extrusionOk="0" h="74113" w="12266">
                    <a:moveTo>
                      <a:pt x="1" y="0"/>
                    </a:moveTo>
                    <a:lnTo>
                      <a:pt x="1" y="74113"/>
                    </a:lnTo>
                    <a:lnTo>
                      <a:pt x="12266" y="74113"/>
                    </a:lnTo>
                    <a:lnTo>
                      <a:pt x="1226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5491550" y="1921300"/>
                <a:ext cx="306650" cy="1852825"/>
              </a:xfrm>
              <a:custGeom>
                <a:rect b="b" l="l" r="r" t="t"/>
                <a:pathLst>
                  <a:path extrusionOk="0" h="74113" w="12266">
                    <a:moveTo>
                      <a:pt x="0" y="0"/>
                    </a:moveTo>
                    <a:lnTo>
                      <a:pt x="0" y="74113"/>
                    </a:lnTo>
                    <a:lnTo>
                      <a:pt x="12265" y="74113"/>
                    </a:lnTo>
                    <a:lnTo>
                      <a:pt x="1226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05" name="Google Shape;1405;p50"/>
              <p:cNvSpPr/>
              <p:nvPr/>
            </p:nvSpPr>
            <p:spPr>
              <a:xfrm>
                <a:off x="2414675" y="1615475"/>
                <a:ext cx="611650" cy="2464475"/>
              </a:xfrm>
              <a:custGeom>
                <a:rect b="b" l="l" r="r" t="t"/>
                <a:pathLst>
                  <a:path extrusionOk="0" h="98579" w="24466">
                    <a:moveTo>
                      <a:pt x="0" y="1"/>
                    </a:moveTo>
                    <a:lnTo>
                      <a:pt x="0" y="98578"/>
                    </a:lnTo>
                    <a:lnTo>
                      <a:pt x="24465" y="98578"/>
                    </a:lnTo>
                    <a:lnTo>
                      <a:pt x="24465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4574100" y="1615475"/>
                <a:ext cx="611650" cy="2464475"/>
              </a:xfrm>
              <a:custGeom>
                <a:rect b="b" l="l" r="r" t="t"/>
                <a:pathLst>
                  <a:path extrusionOk="0" h="98579" w="24466">
                    <a:moveTo>
                      <a:pt x="1" y="1"/>
                    </a:moveTo>
                    <a:lnTo>
                      <a:pt x="1" y="98578"/>
                    </a:lnTo>
                    <a:lnTo>
                      <a:pt x="24466" y="98578"/>
                    </a:lnTo>
                    <a:lnTo>
                      <a:pt x="2446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407" name="Google Shape;1407;p50"/>
            <p:cNvGrpSpPr/>
            <p:nvPr/>
          </p:nvGrpSpPr>
          <p:grpSpPr>
            <a:xfrm>
              <a:off x="7089025" y="1406109"/>
              <a:ext cx="487995" cy="230428"/>
              <a:chOff x="1190625" y="1615475"/>
              <a:chExt cx="5219200" cy="2464475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6103975" y="2541900"/>
                <a:ext cx="305850" cy="611650"/>
              </a:xfrm>
              <a:custGeom>
                <a:rect b="b" l="l" r="r" t="t"/>
                <a:pathLst>
                  <a:path extrusionOk="0" h="24466" w="12234">
                    <a:moveTo>
                      <a:pt x="1" y="0"/>
                    </a:moveTo>
                    <a:lnTo>
                      <a:pt x="1" y="24465"/>
                    </a:lnTo>
                    <a:lnTo>
                      <a:pt x="12233" y="24465"/>
                    </a:lnTo>
                    <a:lnTo>
                      <a:pt x="122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1190625" y="2541900"/>
                <a:ext cx="305825" cy="611650"/>
              </a:xfrm>
              <a:custGeom>
                <a:rect b="b" l="l" r="r" t="t"/>
                <a:pathLst>
                  <a:path extrusionOk="0" h="24466" w="12233">
                    <a:moveTo>
                      <a:pt x="0" y="0"/>
                    </a:moveTo>
                    <a:lnTo>
                      <a:pt x="0" y="24465"/>
                    </a:lnTo>
                    <a:lnTo>
                      <a:pt x="12232" y="24465"/>
                    </a:lnTo>
                    <a:lnTo>
                      <a:pt x="122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3332100" y="2541900"/>
                <a:ext cx="936225" cy="611650"/>
              </a:xfrm>
              <a:custGeom>
                <a:rect b="b" l="l" r="r" t="t"/>
                <a:pathLst>
                  <a:path extrusionOk="0" h="24466" w="37449">
                    <a:moveTo>
                      <a:pt x="1" y="0"/>
                    </a:moveTo>
                    <a:lnTo>
                      <a:pt x="1" y="24465"/>
                    </a:lnTo>
                    <a:lnTo>
                      <a:pt x="37448" y="24465"/>
                    </a:lnTo>
                    <a:lnTo>
                      <a:pt x="3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1802225" y="1921300"/>
                <a:ext cx="306650" cy="1852825"/>
              </a:xfrm>
              <a:custGeom>
                <a:rect b="b" l="l" r="r" t="t"/>
                <a:pathLst>
                  <a:path extrusionOk="0" h="74113" w="12266">
                    <a:moveTo>
                      <a:pt x="1" y="0"/>
                    </a:moveTo>
                    <a:lnTo>
                      <a:pt x="1" y="74113"/>
                    </a:lnTo>
                    <a:lnTo>
                      <a:pt x="12266" y="74113"/>
                    </a:lnTo>
                    <a:lnTo>
                      <a:pt x="122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12" name="Google Shape;1412;p50"/>
              <p:cNvSpPr/>
              <p:nvPr/>
            </p:nvSpPr>
            <p:spPr>
              <a:xfrm>
                <a:off x="5491550" y="1921300"/>
                <a:ext cx="306650" cy="1852825"/>
              </a:xfrm>
              <a:custGeom>
                <a:rect b="b" l="l" r="r" t="t"/>
                <a:pathLst>
                  <a:path extrusionOk="0" h="74113" w="12266">
                    <a:moveTo>
                      <a:pt x="0" y="0"/>
                    </a:moveTo>
                    <a:lnTo>
                      <a:pt x="0" y="74113"/>
                    </a:lnTo>
                    <a:lnTo>
                      <a:pt x="12265" y="74113"/>
                    </a:lnTo>
                    <a:lnTo>
                      <a:pt x="1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2414675" y="1615475"/>
                <a:ext cx="611650" cy="2464475"/>
              </a:xfrm>
              <a:custGeom>
                <a:rect b="b" l="l" r="r" t="t"/>
                <a:pathLst>
                  <a:path extrusionOk="0" h="98579" w="24466">
                    <a:moveTo>
                      <a:pt x="0" y="1"/>
                    </a:moveTo>
                    <a:lnTo>
                      <a:pt x="0" y="98578"/>
                    </a:lnTo>
                    <a:lnTo>
                      <a:pt x="24465" y="98578"/>
                    </a:lnTo>
                    <a:lnTo>
                      <a:pt x="244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4574100" y="1615475"/>
                <a:ext cx="611650" cy="2464475"/>
              </a:xfrm>
              <a:custGeom>
                <a:rect b="b" l="l" r="r" t="t"/>
                <a:pathLst>
                  <a:path extrusionOk="0" h="98579" w="24466">
                    <a:moveTo>
                      <a:pt x="1" y="1"/>
                    </a:moveTo>
                    <a:lnTo>
                      <a:pt x="1" y="98578"/>
                    </a:lnTo>
                    <a:lnTo>
                      <a:pt x="24466" y="98578"/>
                    </a:lnTo>
                    <a:lnTo>
                      <a:pt x="244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415" name="Google Shape;1415;p50"/>
          <p:cNvGrpSpPr/>
          <p:nvPr/>
        </p:nvGrpSpPr>
        <p:grpSpPr>
          <a:xfrm>
            <a:off x="3329941" y="1917842"/>
            <a:ext cx="487995" cy="388663"/>
            <a:chOff x="717863" y="3894911"/>
            <a:chExt cx="487995" cy="388663"/>
          </a:xfrm>
        </p:grpSpPr>
        <p:grpSp>
          <p:nvGrpSpPr>
            <p:cNvPr id="1416" name="Google Shape;1416;p50"/>
            <p:cNvGrpSpPr/>
            <p:nvPr/>
          </p:nvGrpSpPr>
          <p:grpSpPr>
            <a:xfrm>
              <a:off x="717863" y="3894911"/>
              <a:ext cx="487995" cy="383077"/>
              <a:chOff x="1190625" y="799175"/>
              <a:chExt cx="5219200" cy="4097075"/>
            </a:xfrm>
          </p:grpSpPr>
          <p:sp>
            <p:nvSpPr>
              <p:cNvPr id="1417" name="Google Shape;1417;p50"/>
              <p:cNvSpPr/>
              <p:nvPr/>
            </p:nvSpPr>
            <p:spPr>
              <a:xfrm>
                <a:off x="4875850" y="2940675"/>
                <a:ext cx="616525" cy="1038150"/>
              </a:xfrm>
              <a:custGeom>
                <a:rect b="b" l="l" r="r" t="t"/>
                <a:pathLst>
                  <a:path extrusionOk="0" h="41526" w="24661">
                    <a:moveTo>
                      <a:pt x="0" y="0"/>
                    </a:moveTo>
                    <a:lnTo>
                      <a:pt x="0" y="41525"/>
                    </a:lnTo>
                    <a:lnTo>
                      <a:pt x="24661" y="41525"/>
                    </a:lnTo>
                    <a:lnTo>
                      <a:pt x="2466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3030375" y="2940675"/>
                <a:ext cx="617350" cy="1038150"/>
              </a:xfrm>
              <a:custGeom>
                <a:rect b="b" l="l" r="r" t="t"/>
                <a:pathLst>
                  <a:path extrusionOk="0" h="41526" w="24694">
                    <a:moveTo>
                      <a:pt x="0" y="0"/>
                    </a:moveTo>
                    <a:lnTo>
                      <a:pt x="0" y="41525"/>
                    </a:lnTo>
                    <a:lnTo>
                      <a:pt x="24694" y="41525"/>
                    </a:ln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19" name="Google Shape;1419;p50"/>
              <p:cNvSpPr/>
              <p:nvPr/>
            </p:nvSpPr>
            <p:spPr>
              <a:xfrm>
                <a:off x="2108050" y="2940675"/>
                <a:ext cx="616525" cy="1038150"/>
              </a:xfrm>
              <a:custGeom>
                <a:rect b="b" l="l" r="r" t="t"/>
                <a:pathLst>
                  <a:path extrusionOk="0" h="41526" w="24661">
                    <a:moveTo>
                      <a:pt x="0" y="0"/>
                    </a:moveTo>
                    <a:lnTo>
                      <a:pt x="0" y="41525"/>
                    </a:lnTo>
                    <a:lnTo>
                      <a:pt x="24661" y="41525"/>
                    </a:lnTo>
                    <a:lnTo>
                      <a:pt x="2466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3953525" y="2940675"/>
                <a:ext cx="616525" cy="1038150"/>
              </a:xfrm>
              <a:custGeom>
                <a:rect b="b" l="l" r="r" t="t"/>
                <a:pathLst>
                  <a:path extrusionOk="0" h="41526" w="24661">
                    <a:moveTo>
                      <a:pt x="0" y="0"/>
                    </a:moveTo>
                    <a:lnTo>
                      <a:pt x="0" y="41525"/>
                    </a:lnTo>
                    <a:lnTo>
                      <a:pt x="24661" y="41525"/>
                    </a:lnTo>
                    <a:lnTo>
                      <a:pt x="2466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1190625" y="799175"/>
                <a:ext cx="5219200" cy="4097075"/>
              </a:xfrm>
              <a:custGeom>
                <a:rect b="b" l="l" r="r" t="t"/>
                <a:pathLst>
                  <a:path extrusionOk="0" h="163883" w="208768">
                    <a:moveTo>
                      <a:pt x="184302" y="24465"/>
                    </a:moveTo>
                    <a:lnTo>
                      <a:pt x="184302" y="36698"/>
                    </a:lnTo>
                    <a:lnTo>
                      <a:pt x="24465" y="36698"/>
                    </a:lnTo>
                    <a:lnTo>
                      <a:pt x="24465" y="24465"/>
                    </a:lnTo>
                    <a:close/>
                    <a:moveTo>
                      <a:pt x="98251" y="48963"/>
                    </a:moveTo>
                    <a:lnTo>
                      <a:pt x="98251" y="61195"/>
                    </a:lnTo>
                    <a:lnTo>
                      <a:pt x="36697" y="61195"/>
                    </a:lnTo>
                    <a:lnTo>
                      <a:pt x="36697" y="48963"/>
                    </a:lnTo>
                    <a:close/>
                    <a:moveTo>
                      <a:pt x="172070" y="48963"/>
                    </a:moveTo>
                    <a:lnTo>
                      <a:pt x="172070" y="61195"/>
                    </a:lnTo>
                    <a:lnTo>
                      <a:pt x="110516" y="61195"/>
                    </a:lnTo>
                    <a:lnTo>
                      <a:pt x="110516" y="48963"/>
                    </a:lnTo>
                    <a:close/>
                    <a:moveTo>
                      <a:pt x="184302" y="73428"/>
                    </a:moveTo>
                    <a:lnTo>
                      <a:pt x="184302" y="139418"/>
                    </a:lnTo>
                    <a:lnTo>
                      <a:pt x="24465" y="139418"/>
                    </a:lnTo>
                    <a:lnTo>
                      <a:pt x="24465" y="73428"/>
                    </a:lnTo>
                    <a:close/>
                    <a:moveTo>
                      <a:pt x="0" y="0"/>
                    </a:moveTo>
                    <a:lnTo>
                      <a:pt x="0" y="163883"/>
                    </a:lnTo>
                    <a:lnTo>
                      <a:pt x="208767" y="163883"/>
                    </a:lnTo>
                    <a:lnTo>
                      <a:pt x="20876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422" name="Google Shape;1422;p50"/>
            <p:cNvGrpSpPr/>
            <p:nvPr/>
          </p:nvGrpSpPr>
          <p:grpSpPr>
            <a:xfrm>
              <a:off x="717863" y="3900497"/>
              <a:ext cx="487995" cy="383077"/>
              <a:chOff x="1190625" y="799175"/>
              <a:chExt cx="5219200" cy="4097075"/>
            </a:xfrm>
          </p:grpSpPr>
          <p:sp>
            <p:nvSpPr>
              <p:cNvPr id="1423" name="Google Shape;1423;p50"/>
              <p:cNvSpPr/>
              <p:nvPr/>
            </p:nvSpPr>
            <p:spPr>
              <a:xfrm>
                <a:off x="4875850" y="2940675"/>
                <a:ext cx="616525" cy="1038150"/>
              </a:xfrm>
              <a:custGeom>
                <a:rect b="b" l="l" r="r" t="t"/>
                <a:pathLst>
                  <a:path extrusionOk="0" h="41526" w="24661">
                    <a:moveTo>
                      <a:pt x="0" y="0"/>
                    </a:moveTo>
                    <a:lnTo>
                      <a:pt x="0" y="41525"/>
                    </a:lnTo>
                    <a:lnTo>
                      <a:pt x="24661" y="41525"/>
                    </a:lnTo>
                    <a:lnTo>
                      <a:pt x="246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24" name="Google Shape;1424;p50"/>
              <p:cNvSpPr/>
              <p:nvPr/>
            </p:nvSpPr>
            <p:spPr>
              <a:xfrm>
                <a:off x="3030375" y="2940675"/>
                <a:ext cx="617350" cy="1038150"/>
              </a:xfrm>
              <a:custGeom>
                <a:rect b="b" l="l" r="r" t="t"/>
                <a:pathLst>
                  <a:path extrusionOk="0" h="41526" w="24694">
                    <a:moveTo>
                      <a:pt x="0" y="0"/>
                    </a:moveTo>
                    <a:lnTo>
                      <a:pt x="0" y="41525"/>
                    </a:lnTo>
                    <a:lnTo>
                      <a:pt x="24694" y="41525"/>
                    </a:ln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2108050" y="2940675"/>
                <a:ext cx="616525" cy="1038150"/>
              </a:xfrm>
              <a:custGeom>
                <a:rect b="b" l="l" r="r" t="t"/>
                <a:pathLst>
                  <a:path extrusionOk="0" h="41526" w="24661">
                    <a:moveTo>
                      <a:pt x="0" y="0"/>
                    </a:moveTo>
                    <a:lnTo>
                      <a:pt x="0" y="41525"/>
                    </a:lnTo>
                    <a:lnTo>
                      <a:pt x="24661" y="41525"/>
                    </a:lnTo>
                    <a:lnTo>
                      <a:pt x="246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3953525" y="2940675"/>
                <a:ext cx="616525" cy="1038150"/>
              </a:xfrm>
              <a:custGeom>
                <a:rect b="b" l="l" r="r" t="t"/>
                <a:pathLst>
                  <a:path extrusionOk="0" h="41526" w="24661">
                    <a:moveTo>
                      <a:pt x="0" y="0"/>
                    </a:moveTo>
                    <a:lnTo>
                      <a:pt x="0" y="41525"/>
                    </a:lnTo>
                    <a:lnTo>
                      <a:pt x="24661" y="41525"/>
                    </a:lnTo>
                    <a:lnTo>
                      <a:pt x="246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1190625" y="799175"/>
                <a:ext cx="5219200" cy="4097075"/>
              </a:xfrm>
              <a:custGeom>
                <a:rect b="b" l="l" r="r" t="t"/>
                <a:pathLst>
                  <a:path extrusionOk="0" h="163883" w="208768">
                    <a:moveTo>
                      <a:pt x="184302" y="24465"/>
                    </a:moveTo>
                    <a:lnTo>
                      <a:pt x="184302" y="36698"/>
                    </a:lnTo>
                    <a:lnTo>
                      <a:pt x="24465" y="36698"/>
                    </a:lnTo>
                    <a:lnTo>
                      <a:pt x="24465" y="24465"/>
                    </a:lnTo>
                    <a:close/>
                    <a:moveTo>
                      <a:pt x="98251" y="48963"/>
                    </a:moveTo>
                    <a:lnTo>
                      <a:pt x="98251" y="61195"/>
                    </a:lnTo>
                    <a:lnTo>
                      <a:pt x="36697" y="61195"/>
                    </a:lnTo>
                    <a:lnTo>
                      <a:pt x="36697" y="48963"/>
                    </a:lnTo>
                    <a:close/>
                    <a:moveTo>
                      <a:pt x="172070" y="48963"/>
                    </a:moveTo>
                    <a:lnTo>
                      <a:pt x="172070" y="61195"/>
                    </a:lnTo>
                    <a:lnTo>
                      <a:pt x="110516" y="61195"/>
                    </a:lnTo>
                    <a:lnTo>
                      <a:pt x="110516" y="48963"/>
                    </a:lnTo>
                    <a:close/>
                    <a:moveTo>
                      <a:pt x="184302" y="73428"/>
                    </a:moveTo>
                    <a:lnTo>
                      <a:pt x="184302" y="139418"/>
                    </a:lnTo>
                    <a:lnTo>
                      <a:pt x="24465" y="139418"/>
                    </a:lnTo>
                    <a:lnTo>
                      <a:pt x="24465" y="73428"/>
                    </a:lnTo>
                    <a:close/>
                    <a:moveTo>
                      <a:pt x="0" y="0"/>
                    </a:moveTo>
                    <a:lnTo>
                      <a:pt x="0" y="163883"/>
                    </a:lnTo>
                    <a:lnTo>
                      <a:pt x="208767" y="163883"/>
                    </a:lnTo>
                    <a:lnTo>
                      <a:pt x="208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428" name="Google Shape;1428;p50"/>
          <p:cNvGrpSpPr/>
          <p:nvPr/>
        </p:nvGrpSpPr>
        <p:grpSpPr>
          <a:xfrm>
            <a:off x="2475397" y="2581854"/>
            <a:ext cx="319826" cy="326650"/>
            <a:chOff x="4676550" y="2160575"/>
            <a:chExt cx="51400" cy="52500"/>
          </a:xfrm>
        </p:grpSpPr>
        <p:sp>
          <p:nvSpPr>
            <p:cNvPr id="1429" name="Google Shape;1429;p50"/>
            <p:cNvSpPr/>
            <p:nvPr/>
          </p:nvSpPr>
          <p:spPr>
            <a:xfrm>
              <a:off x="4676550" y="2160575"/>
              <a:ext cx="27775" cy="52500"/>
            </a:xfrm>
            <a:custGeom>
              <a:rect b="b" l="l" r="r" t="t"/>
              <a:pathLst>
                <a:path extrusionOk="0" h="2100" w="1111">
                  <a:moveTo>
                    <a:pt x="0" y="1"/>
                  </a:moveTo>
                  <a:lnTo>
                    <a:pt x="823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4688275" y="2160575"/>
              <a:ext cx="27975" cy="52500"/>
            </a:xfrm>
            <a:custGeom>
              <a:rect b="b" l="l" r="r" t="t"/>
              <a:pathLst>
                <a:path extrusionOk="0" h="2100" w="1119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96" y="2100"/>
                  </a:lnTo>
                  <a:lnTo>
                    <a:pt x="1118" y="104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4700175" y="2160575"/>
              <a:ext cx="27775" cy="52500"/>
            </a:xfrm>
            <a:custGeom>
              <a:rect b="b" l="l" r="r" t="t"/>
              <a:pathLst>
                <a:path extrusionOk="0" h="2100" w="1111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50"/>
          <p:cNvGrpSpPr/>
          <p:nvPr/>
        </p:nvGrpSpPr>
        <p:grpSpPr>
          <a:xfrm>
            <a:off x="4471535" y="2581854"/>
            <a:ext cx="319826" cy="326650"/>
            <a:chOff x="4676550" y="2160575"/>
            <a:chExt cx="51400" cy="52500"/>
          </a:xfrm>
        </p:grpSpPr>
        <p:sp>
          <p:nvSpPr>
            <p:cNvPr id="1433" name="Google Shape;1433;p50"/>
            <p:cNvSpPr/>
            <p:nvPr/>
          </p:nvSpPr>
          <p:spPr>
            <a:xfrm>
              <a:off x="4676550" y="2160575"/>
              <a:ext cx="27775" cy="52500"/>
            </a:xfrm>
            <a:custGeom>
              <a:rect b="b" l="l" r="r" t="t"/>
              <a:pathLst>
                <a:path extrusionOk="0" h="2100" w="1111">
                  <a:moveTo>
                    <a:pt x="0" y="1"/>
                  </a:moveTo>
                  <a:lnTo>
                    <a:pt x="823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4688275" y="2160575"/>
              <a:ext cx="27975" cy="52500"/>
            </a:xfrm>
            <a:custGeom>
              <a:rect b="b" l="l" r="r" t="t"/>
              <a:pathLst>
                <a:path extrusionOk="0" h="2100" w="1119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96" y="2100"/>
                  </a:lnTo>
                  <a:lnTo>
                    <a:pt x="1118" y="104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4700175" y="2160575"/>
              <a:ext cx="27775" cy="52500"/>
            </a:xfrm>
            <a:custGeom>
              <a:rect b="b" l="l" r="r" t="t"/>
              <a:pathLst>
                <a:path extrusionOk="0" h="2100" w="1111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50"/>
          <p:cNvGrpSpPr/>
          <p:nvPr/>
        </p:nvGrpSpPr>
        <p:grpSpPr>
          <a:xfrm>
            <a:off x="6467647" y="2581854"/>
            <a:ext cx="319826" cy="326650"/>
            <a:chOff x="4676550" y="2160575"/>
            <a:chExt cx="51400" cy="52500"/>
          </a:xfrm>
        </p:grpSpPr>
        <p:sp>
          <p:nvSpPr>
            <p:cNvPr id="1437" name="Google Shape;1437;p50"/>
            <p:cNvSpPr/>
            <p:nvPr/>
          </p:nvSpPr>
          <p:spPr>
            <a:xfrm>
              <a:off x="4676550" y="2160575"/>
              <a:ext cx="27775" cy="52500"/>
            </a:xfrm>
            <a:custGeom>
              <a:rect b="b" l="l" r="r" t="t"/>
              <a:pathLst>
                <a:path extrusionOk="0" h="2100" w="1111">
                  <a:moveTo>
                    <a:pt x="0" y="1"/>
                  </a:moveTo>
                  <a:lnTo>
                    <a:pt x="823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4688275" y="2160575"/>
              <a:ext cx="27975" cy="52500"/>
            </a:xfrm>
            <a:custGeom>
              <a:rect b="b" l="l" r="r" t="t"/>
              <a:pathLst>
                <a:path extrusionOk="0" h="2100" w="1119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96" y="2100"/>
                  </a:lnTo>
                  <a:lnTo>
                    <a:pt x="1118" y="104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700175" y="2160575"/>
              <a:ext cx="27775" cy="52500"/>
            </a:xfrm>
            <a:custGeom>
              <a:rect b="b" l="l" r="r" t="t"/>
              <a:pathLst>
                <a:path extrusionOk="0" h="2100" w="1111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51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TRAINING OF MODEL</a:t>
            </a:r>
            <a:endParaRPr sz="2500"/>
          </a:p>
        </p:txBody>
      </p:sp>
      <p:grpSp>
        <p:nvGrpSpPr>
          <p:cNvPr id="1445" name="Google Shape;1445;p51"/>
          <p:cNvGrpSpPr/>
          <p:nvPr/>
        </p:nvGrpSpPr>
        <p:grpSpPr>
          <a:xfrm>
            <a:off x="2957264" y="1493128"/>
            <a:ext cx="3249579" cy="2828286"/>
            <a:chOff x="1706078" y="2092648"/>
            <a:chExt cx="660913" cy="575241"/>
          </a:xfrm>
        </p:grpSpPr>
        <p:sp>
          <p:nvSpPr>
            <p:cNvPr id="1446" name="Google Shape;1446;p51"/>
            <p:cNvSpPr/>
            <p:nvPr/>
          </p:nvSpPr>
          <p:spPr>
            <a:xfrm>
              <a:off x="1938891" y="2092648"/>
              <a:ext cx="192041" cy="353676"/>
            </a:xfrm>
            <a:custGeom>
              <a:rect b="b" l="l" r="r" t="t"/>
              <a:pathLst>
                <a:path extrusionOk="0" h="66637" w="36183">
                  <a:moveTo>
                    <a:pt x="18094" y="1"/>
                  </a:moveTo>
                  <a:cubicBezTo>
                    <a:pt x="8801" y="1"/>
                    <a:pt x="1202" y="7552"/>
                    <a:pt x="1202" y="16877"/>
                  </a:cubicBezTo>
                  <a:cubicBezTo>
                    <a:pt x="1202" y="23723"/>
                    <a:pt x="5288" y="29491"/>
                    <a:pt x="11057" y="32260"/>
                  </a:cubicBezTo>
                  <a:cubicBezTo>
                    <a:pt x="13944" y="33580"/>
                    <a:pt x="15864" y="36464"/>
                    <a:pt x="15864" y="39714"/>
                  </a:cubicBezTo>
                  <a:cubicBezTo>
                    <a:pt x="15864" y="42954"/>
                    <a:pt x="13829" y="45963"/>
                    <a:pt x="10817" y="47040"/>
                  </a:cubicBezTo>
                  <a:cubicBezTo>
                    <a:pt x="6250" y="48723"/>
                    <a:pt x="2404" y="51972"/>
                    <a:pt x="1" y="56176"/>
                  </a:cubicBezTo>
                  <a:lnTo>
                    <a:pt x="18155" y="66637"/>
                  </a:lnTo>
                  <a:lnTo>
                    <a:pt x="36182" y="56176"/>
                  </a:lnTo>
                  <a:cubicBezTo>
                    <a:pt x="33779" y="51975"/>
                    <a:pt x="29930" y="48725"/>
                    <a:pt x="25479" y="47040"/>
                  </a:cubicBezTo>
                  <a:cubicBezTo>
                    <a:pt x="22352" y="45966"/>
                    <a:pt x="20316" y="42957"/>
                    <a:pt x="20316" y="39714"/>
                  </a:cubicBezTo>
                  <a:lnTo>
                    <a:pt x="20316" y="39474"/>
                  </a:lnTo>
                  <a:cubicBezTo>
                    <a:pt x="20316" y="36349"/>
                    <a:pt x="22239" y="33578"/>
                    <a:pt x="24998" y="32260"/>
                  </a:cubicBezTo>
                  <a:cubicBezTo>
                    <a:pt x="31250" y="29491"/>
                    <a:pt x="35461" y="22999"/>
                    <a:pt x="34980" y="15676"/>
                  </a:cubicBezTo>
                  <a:cubicBezTo>
                    <a:pt x="34375" y="7376"/>
                    <a:pt x="27644" y="646"/>
                    <a:pt x="19357" y="47"/>
                  </a:cubicBezTo>
                  <a:cubicBezTo>
                    <a:pt x="18933" y="18"/>
                    <a:pt x="18513" y="1"/>
                    <a:pt x="180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1706078" y="2390779"/>
              <a:ext cx="329208" cy="277004"/>
            </a:xfrm>
            <a:custGeom>
              <a:rect b="b" l="l" r="r" t="t"/>
              <a:pathLst>
                <a:path extrusionOk="0" h="52191" w="62027">
                  <a:moveTo>
                    <a:pt x="43872" y="1"/>
                  </a:moveTo>
                  <a:cubicBezTo>
                    <a:pt x="41468" y="4212"/>
                    <a:pt x="40629" y="9019"/>
                    <a:pt x="41353" y="13829"/>
                  </a:cubicBezTo>
                  <a:cubicBezTo>
                    <a:pt x="41946" y="17069"/>
                    <a:pt x="40389" y="20321"/>
                    <a:pt x="37504" y="21878"/>
                  </a:cubicBezTo>
                  <a:lnTo>
                    <a:pt x="37379" y="22004"/>
                  </a:lnTo>
                  <a:cubicBezTo>
                    <a:pt x="36131" y="22712"/>
                    <a:pt x="34723" y="23085"/>
                    <a:pt x="33288" y="23090"/>
                  </a:cubicBezTo>
                  <a:cubicBezTo>
                    <a:pt x="31652" y="23095"/>
                    <a:pt x="30056" y="22587"/>
                    <a:pt x="28724" y="21638"/>
                  </a:cubicBezTo>
                  <a:cubicBezTo>
                    <a:pt x="25815" y="19553"/>
                    <a:pt x="22344" y="18435"/>
                    <a:pt x="18815" y="18435"/>
                  </a:cubicBezTo>
                  <a:cubicBezTo>
                    <a:pt x="15632" y="18435"/>
                    <a:pt x="12399" y="19345"/>
                    <a:pt x="9490" y="21282"/>
                  </a:cubicBezTo>
                  <a:cubicBezTo>
                    <a:pt x="2520" y="25965"/>
                    <a:pt x="1" y="35101"/>
                    <a:pt x="3721" y="42677"/>
                  </a:cubicBezTo>
                  <a:cubicBezTo>
                    <a:pt x="6677" y="48755"/>
                    <a:pt x="12664" y="52191"/>
                    <a:pt x="18840" y="52191"/>
                  </a:cubicBezTo>
                  <a:cubicBezTo>
                    <a:pt x="21707" y="52191"/>
                    <a:pt x="24613" y="51450"/>
                    <a:pt x="27282" y="49890"/>
                  </a:cubicBezTo>
                  <a:cubicBezTo>
                    <a:pt x="33291" y="46525"/>
                    <a:pt x="36303" y="40151"/>
                    <a:pt x="35694" y="33659"/>
                  </a:cubicBezTo>
                  <a:cubicBezTo>
                    <a:pt x="35456" y="30534"/>
                    <a:pt x="37024" y="27407"/>
                    <a:pt x="39783" y="25852"/>
                  </a:cubicBezTo>
                  <a:cubicBezTo>
                    <a:pt x="41044" y="25114"/>
                    <a:pt x="42424" y="24748"/>
                    <a:pt x="43786" y="24748"/>
                  </a:cubicBezTo>
                  <a:cubicBezTo>
                    <a:pt x="45537" y="24748"/>
                    <a:pt x="47261" y="25356"/>
                    <a:pt x="48676" y="26573"/>
                  </a:cubicBezTo>
                  <a:cubicBezTo>
                    <a:pt x="52525" y="29572"/>
                    <a:pt x="57216" y="31255"/>
                    <a:pt x="62026" y="31255"/>
                  </a:cubicBezTo>
                  <a:lnTo>
                    <a:pt x="62026" y="10461"/>
                  </a:lnTo>
                  <a:close/>
                </a:path>
              </a:pathLst>
            </a:custGeom>
            <a:solidFill>
              <a:schemeClr val="lt1"/>
            </a:solidFill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2035235" y="2390779"/>
              <a:ext cx="331756" cy="277110"/>
            </a:xfrm>
            <a:custGeom>
              <a:rect b="b" l="l" r="r" t="t"/>
              <a:pathLst>
                <a:path extrusionOk="0" h="52211" w="62507">
                  <a:moveTo>
                    <a:pt x="18030" y="1"/>
                  </a:moveTo>
                  <a:lnTo>
                    <a:pt x="0" y="10461"/>
                  </a:lnTo>
                  <a:lnTo>
                    <a:pt x="0" y="31253"/>
                  </a:lnTo>
                  <a:cubicBezTo>
                    <a:pt x="4807" y="31253"/>
                    <a:pt x="9489" y="29570"/>
                    <a:pt x="13222" y="26570"/>
                  </a:cubicBezTo>
                  <a:cubicBezTo>
                    <a:pt x="15722" y="24434"/>
                    <a:pt x="19307" y="24145"/>
                    <a:pt x="22118" y="25849"/>
                  </a:cubicBezTo>
                  <a:lnTo>
                    <a:pt x="22359" y="25965"/>
                  </a:lnTo>
                  <a:cubicBezTo>
                    <a:pt x="25003" y="27532"/>
                    <a:pt x="26560" y="30534"/>
                    <a:pt x="26204" y="33659"/>
                  </a:cubicBezTo>
                  <a:cubicBezTo>
                    <a:pt x="25599" y="40389"/>
                    <a:pt x="28964" y="47244"/>
                    <a:pt x="35578" y="50486"/>
                  </a:cubicBezTo>
                  <a:cubicBezTo>
                    <a:pt x="37877" y="51619"/>
                    <a:pt x="40405" y="52210"/>
                    <a:pt x="42968" y="52208"/>
                  </a:cubicBezTo>
                  <a:cubicBezTo>
                    <a:pt x="48435" y="52208"/>
                    <a:pt x="53755" y="49544"/>
                    <a:pt x="56978" y="44840"/>
                  </a:cubicBezTo>
                  <a:cubicBezTo>
                    <a:pt x="62506" y="36540"/>
                    <a:pt x="59862" y="25484"/>
                    <a:pt x="51447" y="20674"/>
                  </a:cubicBezTo>
                  <a:cubicBezTo>
                    <a:pt x="48774" y="19149"/>
                    <a:pt x="45855" y="18413"/>
                    <a:pt x="42983" y="18413"/>
                  </a:cubicBezTo>
                  <a:cubicBezTo>
                    <a:pt x="39520" y="18413"/>
                    <a:pt x="36121" y="19482"/>
                    <a:pt x="33290" y="21523"/>
                  </a:cubicBezTo>
                  <a:cubicBezTo>
                    <a:pt x="30671" y="23429"/>
                    <a:pt x="27161" y="23571"/>
                    <a:pt x="24397" y="21878"/>
                  </a:cubicBezTo>
                  <a:cubicBezTo>
                    <a:pt x="21510" y="20321"/>
                    <a:pt x="19955" y="17069"/>
                    <a:pt x="20549" y="13829"/>
                  </a:cubicBezTo>
                  <a:cubicBezTo>
                    <a:pt x="21272" y="9019"/>
                    <a:pt x="20433" y="4212"/>
                    <a:pt x="180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51"/>
          <p:cNvGrpSpPr/>
          <p:nvPr/>
        </p:nvGrpSpPr>
        <p:grpSpPr>
          <a:xfrm>
            <a:off x="2957264" y="1493147"/>
            <a:ext cx="3249579" cy="2828286"/>
            <a:chOff x="1706078" y="2092648"/>
            <a:chExt cx="660913" cy="575241"/>
          </a:xfrm>
        </p:grpSpPr>
        <p:sp>
          <p:nvSpPr>
            <p:cNvPr id="1450" name="Google Shape;1450;p51"/>
            <p:cNvSpPr/>
            <p:nvPr/>
          </p:nvSpPr>
          <p:spPr>
            <a:xfrm>
              <a:off x="1938891" y="2092648"/>
              <a:ext cx="192041" cy="353676"/>
            </a:xfrm>
            <a:custGeom>
              <a:rect b="b" l="l" r="r" t="t"/>
              <a:pathLst>
                <a:path extrusionOk="0" h="66637" w="36183">
                  <a:moveTo>
                    <a:pt x="18094" y="1"/>
                  </a:moveTo>
                  <a:cubicBezTo>
                    <a:pt x="8801" y="1"/>
                    <a:pt x="1202" y="7552"/>
                    <a:pt x="1202" y="16877"/>
                  </a:cubicBezTo>
                  <a:cubicBezTo>
                    <a:pt x="1202" y="23723"/>
                    <a:pt x="5288" y="29491"/>
                    <a:pt x="11057" y="32260"/>
                  </a:cubicBezTo>
                  <a:cubicBezTo>
                    <a:pt x="13944" y="33580"/>
                    <a:pt x="15864" y="36464"/>
                    <a:pt x="15864" y="39714"/>
                  </a:cubicBezTo>
                  <a:cubicBezTo>
                    <a:pt x="15864" y="42954"/>
                    <a:pt x="13829" y="45963"/>
                    <a:pt x="10817" y="47040"/>
                  </a:cubicBezTo>
                  <a:cubicBezTo>
                    <a:pt x="6250" y="48723"/>
                    <a:pt x="2404" y="51972"/>
                    <a:pt x="1" y="56176"/>
                  </a:cubicBezTo>
                  <a:lnTo>
                    <a:pt x="18155" y="66637"/>
                  </a:lnTo>
                  <a:lnTo>
                    <a:pt x="36182" y="56176"/>
                  </a:lnTo>
                  <a:cubicBezTo>
                    <a:pt x="33779" y="51975"/>
                    <a:pt x="29930" y="48725"/>
                    <a:pt x="25479" y="47040"/>
                  </a:cubicBezTo>
                  <a:cubicBezTo>
                    <a:pt x="22352" y="45966"/>
                    <a:pt x="20316" y="42957"/>
                    <a:pt x="20316" y="39714"/>
                  </a:cubicBezTo>
                  <a:lnTo>
                    <a:pt x="20316" y="39474"/>
                  </a:lnTo>
                  <a:cubicBezTo>
                    <a:pt x="20316" y="36349"/>
                    <a:pt x="22239" y="33578"/>
                    <a:pt x="24998" y="32260"/>
                  </a:cubicBezTo>
                  <a:cubicBezTo>
                    <a:pt x="31250" y="29491"/>
                    <a:pt x="35461" y="22999"/>
                    <a:pt x="34980" y="15676"/>
                  </a:cubicBezTo>
                  <a:cubicBezTo>
                    <a:pt x="34375" y="7376"/>
                    <a:pt x="27644" y="646"/>
                    <a:pt x="19357" y="47"/>
                  </a:cubicBezTo>
                  <a:cubicBezTo>
                    <a:pt x="18933" y="18"/>
                    <a:pt x="18513" y="1"/>
                    <a:pt x="18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1706078" y="2390779"/>
              <a:ext cx="329208" cy="277004"/>
            </a:xfrm>
            <a:custGeom>
              <a:rect b="b" l="l" r="r" t="t"/>
              <a:pathLst>
                <a:path extrusionOk="0" h="52191" w="62027">
                  <a:moveTo>
                    <a:pt x="43872" y="1"/>
                  </a:moveTo>
                  <a:cubicBezTo>
                    <a:pt x="41468" y="4212"/>
                    <a:pt x="40629" y="9019"/>
                    <a:pt x="41353" y="13829"/>
                  </a:cubicBezTo>
                  <a:cubicBezTo>
                    <a:pt x="41946" y="17069"/>
                    <a:pt x="40389" y="20321"/>
                    <a:pt x="37504" y="21878"/>
                  </a:cubicBezTo>
                  <a:lnTo>
                    <a:pt x="37379" y="22004"/>
                  </a:lnTo>
                  <a:cubicBezTo>
                    <a:pt x="36131" y="22712"/>
                    <a:pt x="34723" y="23085"/>
                    <a:pt x="33288" y="23090"/>
                  </a:cubicBezTo>
                  <a:cubicBezTo>
                    <a:pt x="31652" y="23095"/>
                    <a:pt x="30056" y="22587"/>
                    <a:pt x="28724" y="21638"/>
                  </a:cubicBezTo>
                  <a:cubicBezTo>
                    <a:pt x="25815" y="19553"/>
                    <a:pt x="22344" y="18435"/>
                    <a:pt x="18815" y="18435"/>
                  </a:cubicBezTo>
                  <a:cubicBezTo>
                    <a:pt x="15632" y="18435"/>
                    <a:pt x="12399" y="19345"/>
                    <a:pt x="9490" y="21282"/>
                  </a:cubicBezTo>
                  <a:cubicBezTo>
                    <a:pt x="2520" y="25965"/>
                    <a:pt x="1" y="35101"/>
                    <a:pt x="3721" y="42677"/>
                  </a:cubicBezTo>
                  <a:cubicBezTo>
                    <a:pt x="6677" y="48755"/>
                    <a:pt x="12664" y="52191"/>
                    <a:pt x="18840" y="52191"/>
                  </a:cubicBezTo>
                  <a:cubicBezTo>
                    <a:pt x="21707" y="52191"/>
                    <a:pt x="24613" y="51450"/>
                    <a:pt x="27282" y="49890"/>
                  </a:cubicBezTo>
                  <a:cubicBezTo>
                    <a:pt x="33291" y="46525"/>
                    <a:pt x="36303" y="40151"/>
                    <a:pt x="35694" y="33659"/>
                  </a:cubicBezTo>
                  <a:cubicBezTo>
                    <a:pt x="35456" y="30534"/>
                    <a:pt x="37024" y="27407"/>
                    <a:pt x="39783" y="25852"/>
                  </a:cubicBezTo>
                  <a:cubicBezTo>
                    <a:pt x="41044" y="25114"/>
                    <a:pt x="42424" y="24748"/>
                    <a:pt x="43786" y="24748"/>
                  </a:cubicBezTo>
                  <a:cubicBezTo>
                    <a:pt x="45537" y="24748"/>
                    <a:pt x="47261" y="25356"/>
                    <a:pt x="48676" y="26573"/>
                  </a:cubicBezTo>
                  <a:cubicBezTo>
                    <a:pt x="52525" y="29572"/>
                    <a:pt x="57216" y="31255"/>
                    <a:pt x="62026" y="31255"/>
                  </a:cubicBezTo>
                  <a:lnTo>
                    <a:pt x="62026" y="10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2035235" y="2390779"/>
              <a:ext cx="331756" cy="277110"/>
            </a:xfrm>
            <a:custGeom>
              <a:rect b="b" l="l" r="r" t="t"/>
              <a:pathLst>
                <a:path extrusionOk="0" h="52211" w="62507">
                  <a:moveTo>
                    <a:pt x="18030" y="1"/>
                  </a:moveTo>
                  <a:lnTo>
                    <a:pt x="0" y="10461"/>
                  </a:lnTo>
                  <a:lnTo>
                    <a:pt x="0" y="31253"/>
                  </a:lnTo>
                  <a:cubicBezTo>
                    <a:pt x="4807" y="31253"/>
                    <a:pt x="9489" y="29570"/>
                    <a:pt x="13222" y="26570"/>
                  </a:cubicBezTo>
                  <a:cubicBezTo>
                    <a:pt x="15722" y="24434"/>
                    <a:pt x="19307" y="24145"/>
                    <a:pt x="22118" y="25849"/>
                  </a:cubicBezTo>
                  <a:lnTo>
                    <a:pt x="22359" y="25965"/>
                  </a:lnTo>
                  <a:cubicBezTo>
                    <a:pt x="25003" y="27532"/>
                    <a:pt x="26560" y="30534"/>
                    <a:pt x="26204" y="33659"/>
                  </a:cubicBezTo>
                  <a:cubicBezTo>
                    <a:pt x="25599" y="40389"/>
                    <a:pt x="28964" y="47244"/>
                    <a:pt x="35578" y="50486"/>
                  </a:cubicBezTo>
                  <a:cubicBezTo>
                    <a:pt x="37877" y="51619"/>
                    <a:pt x="40405" y="52210"/>
                    <a:pt x="42968" y="52208"/>
                  </a:cubicBezTo>
                  <a:cubicBezTo>
                    <a:pt x="48435" y="52208"/>
                    <a:pt x="53755" y="49544"/>
                    <a:pt x="56978" y="44840"/>
                  </a:cubicBezTo>
                  <a:cubicBezTo>
                    <a:pt x="62506" y="36540"/>
                    <a:pt x="59862" y="25484"/>
                    <a:pt x="51447" y="20674"/>
                  </a:cubicBezTo>
                  <a:cubicBezTo>
                    <a:pt x="48774" y="19149"/>
                    <a:pt x="45855" y="18413"/>
                    <a:pt x="42983" y="18413"/>
                  </a:cubicBezTo>
                  <a:cubicBezTo>
                    <a:pt x="39520" y="18413"/>
                    <a:pt x="36121" y="19482"/>
                    <a:pt x="33290" y="21523"/>
                  </a:cubicBezTo>
                  <a:cubicBezTo>
                    <a:pt x="30671" y="23429"/>
                    <a:pt x="27161" y="23571"/>
                    <a:pt x="24397" y="21878"/>
                  </a:cubicBezTo>
                  <a:cubicBezTo>
                    <a:pt x="21510" y="20321"/>
                    <a:pt x="19955" y="17069"/>
                    <a:pt x="20549" y="13829"/>
                  </a:cubicBezTo>
                  <a:cubicBezTo>
                    <a:pt x="21272" y="9019"/>
                    <a:pt x="20433" y="4212"/>
                    <a:pt x="1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3" name="Google Shape;1453;p51"/>
          <p:cNvSpPr txBox="1"/>
          <p:nvPr>
            <p:ph type="title"/>
          </p:nvPr>
        </p:nvSpPr>
        <p:spPr>
          <a:xfrm flipH="1">
            <a:off x="5280210" y="1440556"/>
            <a:ext cx="180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Grid Search</a:t>
            </a:r>
            <a:endParaRPr sz="2000"/>
          </a:p>
        </p:txBody>
      </p:sp>
      <p:sp>
        <p:nvSpPr>
          <p:cNvPr id="1454" name="Google Shape;1454;p51"/>
          <p:cNvSpPr txBox="1"/>
          <p:nvPr>
            <p:ph idx="1" type="subTitle"/>
          </p:nvPr>
        </p:nvSpPr>
        <p:spPr>
          <a:xfrm flipH="1">
            <a:off x="5280200" y="1868724"/>
            <a:ext cx="1849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find optimal combination of parameters to produce “best” model from parameter options provided</a:t>
            </a:r>
            <a:endParaRPr sz="1100"/>
          </a:p>
        </p:txBody>
      </p:sp>
      <p:sp>
        <p:nvSpPr>
          <p:cNvPr id="1455" name="Google Shape;1455;p51"/>
          <p:cNvSpPr txBox="1"/>
          <p:nvPr>
            <p:ph idx="7" type="title"/>
          </p:nvPr>
        </p:nvSpPr>
        <p:spPr>
          <a:xfrm flipH="1">
            <a:off x="6401650" y="3230225"/>
            <a:ext cx="22458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ExtraTreesClassifier</a:t>
            </a:r>
            <a:endParaRPr sz="1500"/>
          </a:p>
        </p:txBody>
      </p:sp>
      <p:sp>
        <p:nvSpPr>
          <p:cNvPr id="1456" name="Google Shape;1456;p51"/>
          <p:cNvSpPr txBox="1"/>
          <p:nvPr>
            <p:ph idx="8" type="subTitle"/>
          </p:nvPr>
        </p:nvSpPr>
        <p:spPr>
          <a:xfrm flipH="1">
            <a:off x="6401775" y="3710075"/>
            <a:ext cx="2027700" cy="8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Uses a combination of decision trees on small sub-samples of dataset to improve accuracy and control over-fitting</a:t>
            </a:r>
            <a:endParaRPr sz="1200"/>
          </a:p>
        </p:txBody>
      </p:sp>
      <p:sp>
        <p:nvSpPr>
          <p:cNvPr id="1457" name="Google Shape;1457;p51"/>
          <p:cNvSpPr txBox="1"/>
          <p:nvPr>
            <p:ph idx="9" type="title"/>
          </p:nvPr>
        </p:nvSpPr>
        <p:spPr>
          <a:xfrm flipH="1">
            <a:off x="933308" y="3314876"/>
            <a:ext cx="180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Power Transformer</a:t>
            </a:r>
            <a:endParaRPr sz="1800"/>
          </a:p>
        </p:txBody>
      </p:sp>
      <p:sp>
        <p:nvSpPr>
          <p:cNvPr id="1458" name="Google Shape;1458;p51"/>
          <p:cNvSpPr txBox="1"/>
          <p:nvPr>
            <p:ph idx="13" type="subTitle"/>
          </p:nvPr>
        </p:nvSpPr>
        <p:spPr>
          <a:xfrm flipH="1">
            <a:off x="496500" y="3824725"/>
            <a:ext cx="22458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reduce any skewness seen in data</a:t>
            </a:r>
            <a:endParaRPr/>
          </a:p>
        </p:txBody>
      </p:sp>
      <p:sp>
        <p:nvSpPr>
          <p:cNvPr id="1459" name="Google Shape;1459;p51"/>
          <p:cNvSpPr/>
          <p:nvPr/>
        </p:nvSpPr>
        <p:spPr>
          <a:xfrm>
            <a:off x="4129678" y="2778033"/>
            <a:ext cx="889800" cy="88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0" name="Google Shape;1460;p51"/>
          <p:cNvGrpSpPr/>
          <p:nvPr/>
        </p:nvGrpSpPr>
        <p:grpSpPr>
          <a:xfrm>
            <a:off x="3212429" y="3650885"/>
            <a:ext cx="480083" cy="420648"/>
            <a:chOff x="899850" y="871450"/>
            <a:chExt cx="483175" cy="423400"/>
          </a:xfrm>
        </p:grpSpPr>
        <p:sp>
          <p:nvSpPr>
            <p:cNvPr id="1461" name="Google Shape;1461;p51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5" name="Google Shape;1465;p51"/>
          <p:cNvGrpSpPr/>
          <p:nvPr/>
        </p:nvGrpSpPr>
        <p:grpSpPr>
          <a:xfrm>
            <a:off x="4334282" y="2983563"/>
            <a:ext cx="480604" cy="478718"/>
            <a:chOff x="2085450" y="842250"/>
            <a:chExt cx="483700" cy="481850"/>
          </a:xfrm>
        </p:grpSpPr>
        <p:sp>
          <p:nvSpPr>
            <p:cNvPr id="1466" name="Google Shape;1466;p51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9" name="Google Shape;1469;p51"/>
          <p:cNvGrpSpPr/>
          <p:nvPr/>
        </p:nvGrpSpPr>
        <p:grpSpPr>
          <a:xfrm>
            <a:off x="4356455" y="1734339"/>
            <a:ext cx="430938" cy="420601"/>
            <a:chOff x="2034675" y="3617925"/>
            <a:chExt cx="299325" cy="295200"/>
          </a:xfrm>
        </p:grpSpPr>
        <p:sp>
          <p:nvSpPr>
            <p:cNvPr id="1470" name="Google Shape;1470;p51"/>
            <p:cNvSpPr/>
            <p:nvPr/>
          </p:nvSpPr>
          <p:spPr>
            <a:xfrm>
              <a:off x="2195350" y="372190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2211900" y="3669125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2125250" y="3617925"/>
              <a:ext cx="208750" cy="208750"/>
            </a:xfrm>
            <a:custGeom>
              <a:rect b="b" l="l" r="r" t="t"/>
              <a:pathLst>
                <a:path extrusionOk="0" h="8350" w="835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2107150" y="3771525"/>
              <a:ext cx="73275" cy="72475"/>
            </a:xfrm>
            <a:custGeom>
              <a:rect b="b" l="l" r="r" t="t"/>
              <a:pathLst>
                <a:path extrusionOk="0" h="2899" w="2931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2034675" y="3816425"/>
              <a:ext cx="100050" cy="96700"/>
            </a:xfrm>
            <a:custGeom>
              <a:rect b="b" l="l" r="r" t="t"/>
              <a:pathLst>
                <a:path extrusionOk="0" h="3868" w="4002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51"/>
          <p:cNvGrpSpPr/>
          <p:nvPr/>
        </p:nvGrpSpPr>
        <p:grpSpPr>
          <a:xfrm>
            <a:off x="5433479" y="3617199"/>
            <a:ext cx="555422" cy="542091"/>
            <a:chOff x="-20946600" y="3317850"/>
            <a:chExt cx="304825" cy="304050"/>
          </a:xfrm>
        </p:grpSpPr>
        <p:sp>
          <p:nvSpPr>
            <p:cNvPr id="1476" name="Google Shape;1476;p51"/>
            <p:cNvSpPr/>
            <p:nvPr/>
          </p:nvSpPr>
          <p:spPr>
            <a:xfrm>
              <a:off x="-20946600" y="3317850"/>
              <a:ext cx="232350" cy="248925"/>
            </a:xfrm>
            <a:custGeom>
              <a:rect b="b" l="l" r="r" t="t"/>
              <a:pathLst>
                <a:path extrusionOk="0" h="9957" w="9294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-20775700" y="3318650"/>
              <a:ext cx="133925" cy="249700"/>
            </a:xfrm>
            <a:custGeom>
              <a:rect b="b" l="l" r="r" t="t"/>
              <a:pathLst>
                <a:path extrusionOk="0" h="9988" w="5357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-20890700" y="3586425"/>
              <a:ext cx="195375" cy="35475"/>
            </a:xfrm>
            <a:custGeom>
              <a:rect b="b" l="l" r="r" t="t"/>
              <a:pathLst>
                <a:path extrusionOk="0" h="1419" w="7815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2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EVALUATION</a:t>
            </a:r>
            <a:r>
              <a:rPr lang="en" sz="2500"/>
              <a:t> OF MODEL</a:t>
            </a:r>
            <a:endParaRPr sz="2500"/>
          </a:p>
        </p:txBody>
      </p:sp>
      <p:sp>
        <p:nvSpPr>
          <p:cNvPr id="1484" name="Google Shape;1484;p52"/>
          <p:cNvSpPr txBox="1"/>
          <p:nvPr>
            <p:ph type="title"/>
          </p:nvPr>
        </p:nvSpPr>
        <p:spPr>
          <a:xfrm flipH="1">
            <a:off x="2429250" y="1643653"/>
            <a:ext cx="18090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ACCURACY OF </a:t>
            </a:r>
            <a:r>
              <a:rPr lang="en" sz="1500"/>
              <a:t>PREVIOUS WORK DONE</a:t>
            </a:r>
            <a:endParaRPr sz="1500"/>
          </a:p>
        </p:txBody>
      </p:sp>
      <p:sp>
        <p:nvSpPr>
          <p:cNvPr id="1485" name="Google Shape;1485;p52"/>
          <p:cNvSpPr txBox="1"/>
          <p:nvPr>
            <p:ph idx="1" type="subTitle"/>
          </p:nvPr>
        </p:nvSpPr>
        <p:spPr>
          <a:xfrm flipH="1">
            <a:off x="2429164" y="2402117"/>
            <a:ext cx="1702800" cy="5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research done on 50 Over Cricket</a:t>
            </a:r>
            <a:endParaRPr sz="1400"/>
          </a:p>
        </p:txBody>
      </p:sp>
      <p:sp>
        <p:nvSpPr>
          <p:cNvPr id="1486" name="Google Shape;1486;p52"/>
          <p:cNvSpPr txBox="1"/>
          <p:nvPr>
            <p:ph idx="2" type="title"/>
          </p:nvPr>
        </p:nvSpPr>
        <p:spPr>
          <a:xfrm flipH="1">
            <a:off x="4917489" y="1821556"/>
            <a:ext cx="180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ACCURACY</a:t>
            </a:r>
            <a:endParaRPr sz="2100"/>
          </a:p>
        </p:txBody>
      </p:sp>
      <p:sp>
        <p:nvSpPr>
          <p:cNvPr id="1487" name="Google Shape;1487;p52"/>
          <p:cNvSpPr txBox="1"/>
          <p:nvPr>
            <p:ph idx="3" type="subTitle"/>
          </p:nvPr>
        </p:nvSpPr>
        <p:spPr>
          <a:xfrm flipH="1">
            <a:off x="4917537" y="2255635"/>
            <a:ext cx="1702800" cy="5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predicted match outcome correctly</a:t>
            </a:r>
            <a:endParaRPr/>
          </a:p>
        </p:txBody>
      </p:sp>
      <p:sp>
        <p:nvSpPr>
          <p:cNvPr id="1488" name="Google Shape;1488;p52"/>
          <p:cNvSpPr txBox="1"/>
          <p:nvPr>
            <p:ph idx="7" type="title"/>
          </p:nvPr>
        </p:nvSpPr>
        <p:spPr>
          <a:xfrm flipH="1">
            <a:off x="4867639" y="3637421"/>
            <a:ext cx="180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Predicting “Away” Win</a:t>
            </a:r>
            <a:endParaRPr sz="1500"/>
          </a:p>
        </p:txBody>
      </p:sp>
      <p:sp>
        <p:nvSpPr>
          <p:cNvPr id="1489" name="Google Shape;1489;p52"/>
          <p:cNvSpPr txBox="1"/>
          <p:nvPr>
            <p:ph idx="8" type="subTitle"/>
          </p:nvPr>
        </p:nvSpPr>
        <p:spPr>
          <a:xfrm flipH="1">
            <a:off x="4867564" y="4065100"/>
            <a:ext cx="17028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overall model</a:t>
            </a:r>
            <a:endParaRPr sz="1400"/>
          </a:p>
        </p:txBody>
      </p:sp>
      <p:sp>
        <p:nvSpPr>
          <p:cNvPr id="1490" name="Google Shape;1490;p52"/>
          <p:cNvSpPr txBox="1"/>
          <p:nvPr>
            <p:ph idx="9" type="title"/>
          </p:nvPr>
        </p:nvSpPr>
        <p:spPr>
          <a:xfrm flipH="1">
            <a:off x="2313950" y="3637425"/>
            <a:ext cx="2061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Predicting “Home” Win</a:t>
            </a:r>
            <a:endParaRPr sz="1500"/>
          </a:p>
        </p:txBody>
      </p:sp>
      <p:sp>
        <p:nvSpPr>
          <p:cNvPr id="1491" name="Google Shape;1491;p52"/>
          <p:cNvSpPr txBox="1"/>
          <p:nvPr>
            <p:ph idx="13" type="subTitle"/>
          </p:nvPr>
        </p:nvSpPr>
        <p:spPr>
          <a:xfrm flipH="1">
            <a:off x="2424173" y="4071082"/>
            <a:ext cx="17028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less than overall model</a:t>
            </a:r>
            <a:endParaRPr/>
          </a:p>
        </p:txBody>
      </p:sp>
      <p:sp>
        <p:nvSpPr>
          <p:cNvPr id="1492" name="Google Shape;1492;p52"/>
          <p:cNvSpPr txBox="1"/>
          <p:nvPr>
            <p:ph idx="2" type="title"/>
          </p:nvPr>
        </p:nvSpPr>
        <p:spPr>
          <a:xfrm flipH="1">
            <a:off x="4917488" y="1383842"/>
            <a:ext cx="1450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</a:t>
            </a:r>
            <a:r>
              <a:rPr lang="en"/>
              <a:t>%</a:t>
            </a:r>
            <a:endParaRPr/>
          </a:p>
        </p:txBody>
      </p:sp>
      <p:sp>
        <p:nvSpPr>
          <p:cNvPr id="1493" name="Google Shape;1493;p52"/>
          <p:cNvSpPr txBox="1"/>
          <p:nvPr>
            <p:ph idx="2" type="title"/>
          </p:nvPr>
        </p:nvSpPr>
        <p:spPr>
          <a:xfrm flipH="1">
            <a:off x="2581788" y="1353467"/>
            <a:ext cx="1450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57% - 72%</a:t>
            </a:r>
            <a:endParaRPr sz="1800"/>
          </a:p>
        </p:txBody>
      </p:sp>
      <p:sp>
        <p:nvSpPr>
          <p:cNvPr id="1494" name="Google Shape;1494;p52"/>
          <p:cNvSpPr txBox="1"/>
          <p:nvPr>
            <p:ph idx="2" type="title"/>
          </p:nvPr>
        </p:nvSpPr>
        <p:spPr>
          <a:xfrm flipH="1">
            <a:off x="2424124" y="3199245"/>
            <a:ext cx="1450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r>
              <a:rPr lang="en"/>
              <a:t>%</a:t>
            </a:r>
            <a:endParaRPr/>
          </a:p>
        </p:txBody>
      </p:sp>
      <p:sp>
        <p:nvSpPr>
          <p:cNvPr id="1495" name="Google Shape;1495;p52"/>
          <p:cNvSpPr txBox="1"/>
          <p:nvPr>
            <p:ph idx="2" type="title"/>
          </p:nvPr>
        </p:nvSpPr>
        <p:spPr>
          <a:xfrm flipH="1">
            <a:off x="5096588" y="3209745"/>
            <a:ext cx="1450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</a:t>
            </a:r>
            <a:r>
              <a:rPr lang="en"/>
              <a:t>%</a:t>
            </a:r>
            <a:endParaRPr/>
          </a:p>
        </p:txBody>
      </p:sp>
      <p:sp>
        <p:nvSpPr>
          <p:cNvPr id="1496" name="Google Shape;1496;p52"/>
          <p:cNvSpPr/>
          <p:nvPr/>
        </p:nvSpPr>
        <p:spPr>
          <a:xfrm>
            <a:off x="4606589" y="1821556"/>
            <a:ext cx="259800" cy="259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2"/>
          <p:cNvSpPr/>
          <p:nvPr/>
        </p:nvSpPr>
        <p:spPr>
          <a:xfrm>
            <a:off x="2158366" y="1821556"/>
            <a:ext cx="259800" cy="259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2"/>
          <p:cNvSpPr/>
          <p:nvPr/>
        </p:nvSpPr>
        <p:spPr>
          <a:xfrm>
            <a:off x="2113225" y="3637421"/>
            <a:ext cx="259800" cy="2598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52"/>
          <p:cNvSpPr/>
          <p:nvPr/>
        </p:nvSpPr>
        <p:spPr>
          <a:xfrm>
            <a:off x="4549922" y="3637421"/>
            <a:ext cx="259800" cy="259800"/>
          </a:xfrm>
          <a:prstGeom prst="ellipse">
            <a:avLst/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53"/>
          <p:cNvSpPr txBox="1"/>
          <p:nvPr>
            <p:ph type="title"/>
          </p:nvPr>
        </p:nvSpPr>
        <p:spPr>
          <a:xfrm>
            <a:off x="891900" y="1519977"/>
            <a:ext cx="20724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Input Pool Of Players to Select From</a:t>
            </a:r>
            <a:endParaRPr sz="1400"/>
          </a:p>
        </p:txBody>
      </p:sp>
      <p:sp>
        <p:nvSpPr>
          <p:cNvPr id="1505" name="Google Shape;1505;p53"/>
          <p:cNvSpPr txBox="1"/>
          <p:nvPr>
            <p:ph idx="1" type="subTitle"/>
          </p:nvPr>
        </p:nvSpPr>
        <p:spPr>
          <a:xfrm>
            <a:off x="1054900" y="1969126"/>
            <a:ext cx="1746600" cy="8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This represents the available squad the coach/captain can choose from</a:t>
            </a:r>
            <a:endParaRPr sz="1100"/>
          </a:p>
        </p:txBody>
      </p:sp>
      <p:sp>
        <p:nvSpPr>
          <p:cNvPr id="1506" name="Google Shape;1506;p53"/>
          <p:cNvSpPr txBox="1"/>
          <p:nvPr>
            <p:ph idx="2" type="title"/>
          </p:nvPr>
        </p:nvSpPr>
        <p:spPr>
          <a:xfrm>
            <a:off x="6136600" y="1497700"/>
            <a:ext cx="2763900" cy="4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Select the Country/Region Match is being Played</a:t>
            </a:r>
            <a:endParaRPr sz="1400"/>
          </a:p>
        </p:txBody>
      </p:sp>
      <p:sp>
        <p:nvSpPr>
          <p:cNvPr id="1507" name="Google Shape;1507;p53"/>
          <p:cNvSpPr txBox="1"/>
          <p:nvPr>
            <p:ph idx="3" type="subTitle"/>
          </p:nvPr>
        </p:nvSpPr>
        <p:spPr>
          <a:xfrm>
            <a:off x="6571276" y="2045316"/>
            <a:ext cx="17463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Location of match</a:t>
            </a:r>
            <a:endParaRPr sz="1100"/>
          </a:p>
        </p:txBody>
      </p:sp>
      <p:sp>
        <p:nvSpPr>
          <p:cNvPr id="1508" name="Google Shape;1508;p53"/>
          <p:cNvSpPr txBox="1"/>
          <p:nvPr>
            <p:ph idx="4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1509" name="Google Shape;1509;p53"/>
          <p:cNvSpPr txBox="1"/>
          <p:nvPr>
            <p:ph idx="5" type="title"/>
          </p:nvPr>
        </p:nvSpPr>
        <p:spPr>
          <a:xfrm>
            <a:off x="3410250" y="1519975"/>
            <a:ext cx="24081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Input Expected Playing 11 of Opponent</a:t>
            </a:r>
            <a:endParaRPr sz="1400"/>
          </a:p>
        </p:txBody>
      </p:sp>
      <p:sp>
        <p:nvSpPr>
          <p:cNvPr id="1510" name="Google Shape;1510;p53"/>
          <p:cNvSpPr txBox="1"/>
          <p:nvPr>
            <p:ph idx="6" type="subTitle"/>
          </p:nvPr>
        </p:nvSpPr>
        <p:spPr>
          <a:xfrm>
            <a:off x="3736897" y="1969075"/>
            <a:ext cx="17466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11 Players you expect the opposition to pick</a:t>
            </a:r>
            <a:endParaRPr sz="1100"/>
          </a:p>
        </p:txBody>
      </p:sp>
      <p:sp>
        <p:nvSpPr>
          <p:cNvPr id="1511" name="Google Shape;1511;p53"/>
          <p:cNvSpPr txBox="1"/>
          <p:nvPr>
            <p:ph idx="7" type="title"/>
          </p:nvPr>
        </p:nvSpPr>
        <p:spPr>
          <a:xfrm>
            <a:off x="4702800" y="3176525"/>
            <a:ext cx="25488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Pass Each Combination Through Model</a:t>
            </a:r>
            <a:endParaRPr sz="1400"/>
          </a:p>
        </p:txBody>
      </p:sp>
      <p:sp>
        <p:nvSpPr>
          <p:cNvPr id="1512" name="Google Shape;1512;p53"/>
          <p:cNvSpPr txBox="1"/>
          <p:nvPr>
            <p:ph idx="8" type="subTitle"/>
          </p:nvPr>
        </p:nvSpPr>
        <p:spPr>
          <a:xfrm>
            <a:off x="4963575" y="3625678"/>
            <a:ext cx="1746300" cy="9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Each Combination of team found along with the composition of the expected team will be passed through the model</a:t>
            </a:r>
            <a:endParaRPr sz="1100"/>
          </a:p>
        </p:txBody>
      </p:sp>
      <p:sp>
        <p:nvSpPr>
          <p:cNvPr id="1513" name="Google Shape;1513;p53"/>
          <p:cNvSpPr txBox="1"/>
          <p:nvPr>
            <p:ph idx="9" type="title"/>
          </p:nvPr>
        </p:nvSpPr>
        <p:spPr>
          <a:xfrm>
            <a:off x="2118600" y="3154325"/>
            <a:ext cx="24081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Find All Possible Combinations of Teams</a:t>
            </a:r>
            <a:endParaRPr sz="1400"/>
          </a:p>
        </p:txBody>
      </p:sp>
      <p:sp>
        <p:nvSpPr>
          <p:cNvPr id="1514" name="Google Shape;1514;p53"/>
          <p:cNvSpPr txBox="1"/>
          <p:nvPr>
            <p:ph idx="13" type="subTitle"/>
          </p:nvPr>
        </p:nvSpPr>
        <p:spPr>
          <a:xfrm>
            <a:off x="2434000" y="3625625"/>
            <a:ext cx="17466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All legitimate team compositions from our selection pool will be found</a:t>
            </a:r>
            <a:endParaRPr sz="1100"/>
          </a:p>
        </p:txBody>
      </p:sp>
      <p:sp>
        <p:nvSpPr>
          <p:cNvPr id="1515" name="Google Shape;1515;p53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3"/>
          <p:cNvSpPr txBox="1"/>
          <p:nvPr>
            <p:ph idx="13" type="subTitle"/>
          </p:nvPr>
        </p:nvSpPr>
        <p:spPr>
          <a:xfrm>
            <a:off x="2089250" y="4411175"/>
            <a:ext cx="23610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Note: Team must have at least 4 batters, and at least 5 players that bowl and 1 wicketkeeper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54"/>
          <p:cNvSpPr txBox="1"/>
          <p:nvPr>
            <p:ph idx="4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MODEL DEPLOYMENT - SELECTION</a:t>
            </a:r>
            <a:endParaRPr sz="3300"/>
          </a:p>
        </p:txBody>
      </p:sp>
      <p:sp>
        <p:nvSpPr>
          <p:cNvPr id="1522" name="Google Shape;1522;p54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54"/>
          <p:cNvSpPr/>
          <p:nvPr/>
        </p:nvSpPr>
        <p:spPr>
          <a:xfrm flipH="1" rot="5400000">
            <a:off x="1827425" y="1044430"/>
            <a:ext cx="1454100" cy="247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54"/>
          <p:cNvSpPr txBox="1"/>
          <p:nvPr>
            <p:ph idx="4" type="title"/>
          </p:nvPr>
        </p:nvSpPr>
        <p:spPr>
          <a:xfrm>
            <a:off x="1373425" y="1542750"/>
            <a:ext cx="23652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Store Composition that Gives Highest Chance of Winning</a:t>
            </a:r>
            <a:endParaRPr sz="1500"/>
          </a:p>
        </p:txBody>
      </p:sp>
      <p:sp>
        <p:nvSpPr>
          <p:cNvPr id="1525" name="Google Shape;1525;p54"/>
          <p:cNvSpPr txBox="1"/>
          <p:nvPr>
            <p:ph idx="4294967295" type="subTitle"/>
          </p:nvPr>
        </p:nvSpPr>
        <p:spPr>
          <a:xfrm>
            <a:off x="1348525" y="2356124"/>
            <a:ext cx="24150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composition is what will be filled out with available players</a:t>
            </a:r>
            <a:endParaRPr sz="1000"/>
          </a:p>
        </p:txBody>
      </p:sp>
      <p:grpSp>
        <p:nvGrpSpPr>
          <p:cNvPr id="1526" name="Google Shape;1526;p54"/>
          <p:cNvGrpSpPr/>
          <p:nvPr/>
        </p:nvGrpSpPr>
        <p:grpSpPr>
          <a:xfrm rot="-1185627">
            <a:off x="1486263" y="3176563"/>
            <a:ext cx="808314" cy="1380716"/>
            <a:chOff x="888550" y="2852351"/>
            <a:chExt cx="837516" cy="1600499"/>
          </a:xfrm>
        </p:grpSpPr>
        <p:sp>
          <p:nvSpPr>
            <p:cNvPr id="1527" name="Google Shape;1527;p54"/>
            <p:cNvSpPr/>
            <p:nvPr/>
          </p:nvSpPr>
          <p:spPr>
            <a:xfrm>
              <a:off x="895266" y="2852351"/>
              <a:ext cx="830800" cy="1594500"/>
            </a:xfrm>
            <a:custGeom>
              <a:rect b="b" l="l" r="r" t="t"/>
              <a:pathLst>
                <a:path extrusionOk="0" h="63780" w="33232">
                  <a:moveTo>
                    <a:pt x="16616" y="0"/>
                  </a:moveTo>
                  <a:cubicBezTo>
                    <a:pt x="14599" y="0"/>
                    <a:pt x="12583" y="464"/>
                    <a:pt x="10728" y="1392"/>
                  </a:cubicBezTo>
                  <a:cubicBezTo>
                    <a:pt x="0" y="6514"/>
                    <a:pt x="4517" y="40955"/>
                    <a:pt x="6372" y="61240"/>
                  </a:cubicBezTo>
                  <a:cubicBezTo>
                    <a:pt x="6491" y="62650"/>
                    <a:pt x="6886" y="63182"/>
                    <a:pt x="7475" y="63182"/>
                  </a:cubicBezTo>
                  <a:cubicBezTo>
                    <a:pt x="9295" y="63182"/>
                    <a:pt x="12964" y="58094"/>
                    <a:pt x="16011" y="58094"/>
                  </a:cubicBezTo>
                  <a:cubicBezTo>
                    <a:pt x="21338" y="58094"/>
                    <a:pt x="24377" y="63779"/>
                    <a:pt x="25855" y="63779"/>
                  </a:cubicBezTo>
                  <a:cubicBezTo>
                    <a:pt x="26368" y="63779"/>
                    <a:pt x="26693" y="63092"/>
                    <a:pt x="26860" y="61240"/>
                  </a:cubicBezTo>
                  <a:cubicBezTo>
                    <a:pt x="28795" y="40955"/>
                    <a:pt x="33232" y="6514"/>
                    <a:pt x="22504" y="1392"/>
                  </a:cubicBezTo>
                  <a:cubicBezTo>
                    <a:pt x="20649" y="464"/>
                    <a:pt x="18632" y="0"/>
                    <a:pt x="1661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096916" y="2954676"/>
              <a:ext cx="25" cy="315600"/>
            </a:xfrm>
            <a:custGeom>
              <a:rect b="b" l="l" r="r" t="t"/>
              <a:pathLst>
                <a:path extrusionOk="0" fill="none" h="12624" w="1">
                  <a:moveTo>
                    <a:pt x="0" y="1"/>
                  </a:moveTo>
                  <a:lnTo>
                    <a:pt x="0" y="12624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210841" y="2892176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23766" y="2866976"/>
              <a:ext cx="25" cy="403300"/>
            </a:xfrm>
            <a:custGeom>
              <a:rect b="b" l="l" r="r" t="t"/>
              <a:pathLst>
                <a:path extrusionOk="0" fill="none" h="16132" w="1">
                  <a:moveTo>
                    <a:pt x="0" y="0"/>
                  </a:moveTo>
                  <a:lnTo>
                    <a:pt x="0" y="16132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412491" y="2892176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525416" y="2942576"/>
              <a:ext cx="25" cy="327700"/>
            </a:xfrm>
            <a:custGeom>
              <a:rect b="b" l="l" r="r" t="t"/>
              <a:pathLst>
                <a:path extrusionOk="0" fill="none" h="13108" w="1">
                  <a:moveTo>
                    <a:pt x="0" y="1"/>
                  </a:moveTo>
                  <a:lnTo>
                    <a:pt x="0" y="13108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096916" y="3635226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210841" y="3635226"/>
              <a:ext cx="25" cy="705800"/>
            </a:xfrm>
            <a:custGeom>
              <a:rect b="b" l="l" r="r" t="t"/>
              <a:pathLst>
                <a:path extrusionOk="0" fill="none" h="28232" w="1">
                  <a:moveTo>
                    <a:pt x="0" y="1"/>
                  </a:moveTo>
                  <a:lnTo>
                    <a:pt x="0" y="2823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323766" y="3635226"/>
              <a:ext cx="25" cy="655375"/>
            </a:xfrm>
            <a:custGeom>
              <a:rect b="b" l="l" r="r" t="t"/>
              <a:pathLst>
                <a:path extrusionOk="0" fill="none" h="26215" w="1">
                  <a:moveTo>
                    <a:pt x="0" y="1"/>
                  </a:moveTo>
                  <a:lnTo>
                    <a:pt x="0" y="26215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412491" y="3635226"/>
              <a:ext cx="25" cy="718900"/>
            </a:xfrm>
            <a:custGeom>
              <a:rect b="b" l="l" r="r" t="t"/>
              <a:pathLst>
                <a:path extrusionOk="0" fill="none" h="28756" w="1">
                  <a:moveTo>
                    <a:pt x="0" y="1"/>
                  </a:moveTo>
                  <a:lnTo>
                    <a:pt x="0" y="28756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525416" y="3635226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015241" y="3642301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0"/>
                  </a:moveTo>
                  <a:lnTo>
                    <a:pt x="24682" y="0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015241" y="3276301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015241" y="3402326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015241" y="3503151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891541" y="2856576"/>
              <a:ext cx="830800" cy="1595025"/>
            </a:xfrm>
            <a:custGeom>
              <a:rect b="b" l="l" r="r" t="t"/>
              <a:pathLst>
                <a:path extrusionOk="0" h="63801" w="33232">
                  <a:moveTo>
                    <a:pt x="16616" y="1976"/>
                  </a:moveTo>
                  <a:lnTo>
                    <a:pt x="16576" y="2017"/>
                  </a:lnTo>
                  <a:cubicBezTo>
                    <a:pt x="18310" y="2017"/>
                    <a:pt x="20044" y="2420"/>
                    <a:pt x="21617" y="3186"/>
                  </a:cubicBezTo>
                  <a:cubicBezTo>
                    <a:pt x="26053" y="5324"/>
                    <a:pt x="27182" y="15003"/>
                    <a:pt x="27384" y="22746"/>
                  </a:cubicBezTo>
                  <a:cubicBezTo>
                    <a:pt x="27626" y="33070"/>
                    <a:pt x="26416" y="45532"/>
                    <a:pt x="25408" y="55574"/>
                  </a:cubicBezTo>
                  <a:cubicBezTo>
                    <a:pt x="25247" y="57348"/>
                    <a:pt x="25085" y="59042"/>
                    <a:pt x="24924" y="60655"/>
                  </a:cubicBezTo>
                  <a:cubicBezTo>
                    <a:pt x="23109" y="58921"/>
                    <a:pt x="20125" y="56138"/>
                    <a:pt x="15971" y="56138"/>
                  </a:cubicBezTo>
                  <a:cubicBezTo>
                    <a:pt x="13511" y="56138"/>
                    <a:pt x="11333" y="57993"/>
                    <a:pt x="9397" y="59647"/>
                  </a:cubicBezTo>
                  <a:cubicBezTo>
                    <a:pt x="9075" y="59929"/>
                    <a:pt x="8671" y="60252"/>
                    <a:pt x="8268" y="60575"/>
                  </a:cubicBezTo>
                  <a:cubicBezTo>
                    <a:pt x="8107" y="58800"/>
                    <a:pt x="7905" y="56905"/>
                    <a:pt x="7744" y="54928"/>
                  </a:cubicBezTo>
                  <a:cubicBezTo>
                    <a:pt x="6776" y="44967"/>
                    <a:pt x="5566" y="32586"/>
                    <a:pt x="5848" y="22383"/>
                  </a:cubicBezTo>
                  <a:cubicBezTo>
                    <a:pt x="6050" y="14761"/>
                    <a:pt x="7179" y="5243"/>
                    <a:pt x="11575" y="3186"/>
                  </a:cubicBezTo>
                  <a:cubicBezTo>
                    <a:pt x="13148" y="2420"/>
                    <a:pt x="14882" y="1976"/>
                    <a:pt x="16616" y="1976"/>
                  </a:cubicBezTo>
                  <a:close/>
                  <a:moveTo>
                    <a:pt x="16616" y="0"/>
                  </a:moveTo>
                  <a:cubicBezTo>
                    <a:pt x="14559" y="41"/>
                    <a:pt x="12583" y="484"/>
                    <a:pt x="10728" y="1371"/>
                  </a:cubicBezTo>
                  <a:cubicBezTo>
                    <a:pt x="1" y="6534"/>
                    <a:pt x="4518" y="40975"/>
                    <a:pt x="6373" y="61260"/>
                  </a:cubicBezTo>
                  <a:cubicBezTo>
                    <a:pt x="6494" y="62672"/>
                    <a:pt x="6897" y="63196"/>
                    <a:pt x="7462" y="63196"/>
                  </a:cubicBezTo>
                  <a:cubicBezTo>
                    <a:pt x="9317" y="63196"/>
                    <a:pt x="12946" y="58114"/>
                    <a:pt x="15971" y="58114"/>
                  </a:cubicBezTo>
                  <a:cubicBezTo>
                    <a:pt x="21335" y="58114"/>
                    <a:pt x="24359" y="63801"/>
                    <a:pt x="25852" y="63801"/>
                  </a:cubicBezTo>
                  <a:cubicBezTo>
                    <a:pt x="26336" y="63801"/>
                    <a:pt x="26699" y="63115"/>
                    <a:pt x="26860" y="61260"/>
                  </a:cubicBezTo>
                  <a:cubicBezTo>
                    <a:pt x="28755" y="40975"/>
                    <a:pt x="33232" y="6534"/>
                    <a:pt x="22464" y="1412"/>
                  </a:cubicBezTo>
                  <a:cubicBezTo>
                    <a:pt x="20649" y="525"/>
                    <a:pt x="18633" y="41"/>
                    <a:pt x="16616" y="41"/>
                  </a:cubicBezTo>
                  <a:lnTo>
                    <a:pt x="1661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888550" y="2858325"/>
              <a:ext cx="830800" cy="1594500"/>
            </a:xfrm>
            <a:custGeom>
              <a:rect b="b" l="l" r="r" t="t"/>
              <a:pathLst>
                <a:path extrusionOk="0" h="63780" w="33232">
                  <a:moveTo>
                    <a:pt x="16616" y="0"/>
                  </a:moveTo>
                  <a:cubicBezTo>
                    <a:pt x="14599" y="0"/>
                    <a:pt x="12583" y="464"/>
                    <a:pt x="10728" y="1392"/>
                  </a:cubicBezTo>
                  <a:cubicBezTo>
                    <a:pt x="0" y="6514"/>
                    <a:pt x="4517" y="40955"/>
                    <a:pt x="6372" y="61240"/>
                  </a:cubicBezTo>
                  <a:cubicBezTo>
                    <a:pt x="6491" y="62650"/>
                    <a:pt x="6886" y="63182"/>
                    <a:pt x="7475" y="63182"/>
                  </a:cubicBezTo>
                  <a:cubicBezTo>
                    <a:pt x="9295" y="63182"/>
                    <a:pt x="12964" y="58094"/>
                    <a:pt x="16011" y="58094"/>
                  </a:cubicBezTo>
                  <a:cubicBezTo>
                    <a:pt x="21338" y="58094"/>
                    <a:pt x="24377" y="63779"/>
                    <a:pt x="25855" y="63779"/>
                  </a:cubicBezTo>
                  <a:cubicBezTo>
                    <a:pt x="26368" y="63779"/>
                    <a:pt x="26693" y="63092"/>
                    <a:pt x="26860" y="61240"/>
                  </a:cubicBezTo>
                  <a:cubicBezTo>
                    <a:pt x="28795" y="40955"/>
                    <a:pt x="33232" y="6514"/>
                    <a:pt x="22504" y="1392"/>
                  </a:cubicBezTo>
                  <a:cubicBezTo>
                    <a:pt x="20649" y="464"/>
                    <a:pt x="18632" y="0"/>
                    <a:pt x="1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090200" y="2960650"/>
              <a:ext cx="25" cy="315600"/>
            </a:xfrm>
            <a:custGeom>
              <a:rect b="b" l="l" r="r" t="t"/>
              <a:pathLst>
                <a:path extrusionOk="0" fill="none" h="12624" w="1">
                  <a:moveTo>
                    <a:pt x="0" y="1"/>
                  </a:moveTo>
                  <a:lnTo>
                    <a:pt x="0" y="12624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204125" y="2898150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317050" y="2872950"/>
              <a:ext cx="25" cy="403300"/>
            </a:xfrm>
            <a:custGeom>
              <a:rect b="b" l="l" r="r" t="t"/>
              <a:pathLst>
                <a:path extrusionOk="0" fill="none" h="16132" w="1">
                  <a:moveTo>
                    <a:pt x="0" y="0"/>
                  </a:moveTo>
                  <a:lnTo>
                    <a:pt x="0" y="16132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4"/>
            <p:cNvSpPr/>
            <p:nvPr/>
          </p:nvSpPr>
          <p:spPr>
            <a:xfrm>
              <a:off x="1405775" y="2898150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4"/>
            <p:cNvSpPr/>
            <p:nvPr/>
          </p:nvSpPr>
          <p:spPr>
            <a:xfrm>
              <a:off x="1518700" y="2948550"/>
              <a:ext cx="25" cy="327700"/>
            </a:xfrm>
            <a:custGeom>
              <a:rect b="b" l="l" r="r" t="t"/>
              <a:pathLst>
                <a:path extrusionOk="0" fill="none" h="13108" w="1">
                  <a:moveTo>
                    <a:pt x="0" y="1"/>
                  </a:moveTo>
                  <a:lnTo>
                    <a:pt x="0" y="13108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90200" y="3641200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1204125" y="3641200"/>
              <a:ext cx="25" cy="705800"/>
            </a:xfrm>
            <a:custGeom>
              <a:rect b="b" l="l" r="r" t="t"/>
              <a:pathLst>
                <a:path extrusionOk="0" fill="none" h="28232" w="1">
                  <a:moveTo>
                    <a:pt x="0" y="1"/>
                  </a:moveTo>
                  <a:lnTo>
                    <a:pt x="0" y="2823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1317050" y="3641200"/>
              <a:ext cx="25" cy="655375"/>
            </a:xfrm>
            <a:custGeom>
              <a:rect b="b" l="l" r="r" t="t"/>
              <a:pathLst>
                <a:path extrusionOk="0" fill="none" h="26215" w="1">
                  <a:moveTo>
                    <a:pt x="0" y="1"/>
                  </a:moveTo>
                  <a:lnTo>
                    <a:pt x="0" y="26215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1405775" y="3641200"/>
              <a:ext cx="25" cy="718900"/>
            </a:xfrm>
            <a:custGeom>
              <a:rect b="b" l="l" r="r" t="t"/>
              <a:pathLst>
                <a:path extrusionOk="0" fill="none" h="28756" w="1">
                  <a:moveTo>
                    <a:pt x="0" y="1"/>
                  </a:moveTo>
                  <a:lnTo>
                    <a:pt x="0" y="28756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1518700" y="3641200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1008525" y="3648275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0"/>
                  </a:moveTo>
                  <a:lnTo>
                    <a:pt x="24682" y="0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1008525" y="3282275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1008525" y="3408300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1008525" y="3509125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889550" y="2857825"/>
              <a:ext cx="830800" cy="1595025"/>
            </a:xfrm>
            <a:custGeom>
              <a:rect b="b" l="l" r="r" t="t"/>
              <a:pathLst>
                <a:path extrusionOk="0" h="63801" w="33232">
                  <a:moveTo>
                    <a:pt x="16616" y="1976"/>
                  </a:moveTo>
                  <a:lnTo>
                    <a:pt x="16576" y="2017"/>
                  </a:lnTo>
                  <a:cubicBezTo>
                    <a:pt x="18310" y="2017"/>
                    <a:pt x="20044" y="2420"/>
                    <a:pt x="21617" y="3186"/>
                  </a:cubicBezTo>
                  <a:cubicBezTo>
                    <a:pt x="26053" y="5324"/>
                    <a:pt x="27182" y="15003"/>
                    <a:pt x="27384" y="22746"/>
                  </a:cubicBezTo>
                  <a:cubicBezTo>
                    <a:pt x="27626" y="33070"/>
                    <a:pt x="26416" y="45532"/>
                    <a:pt x="25408" y="55574"/>
                  </a:cubicBezTo>
                  <a:cubicBezTo>
                    <a:pt x="25247" y="57348"/>
                    <a:pt x="25085" y="59042"/>
                    <a:pt x="24924" y="60655"/>
                  </a:cubicBezTo>
                  <a:cubicBezTo>
                    <a:pt x="23109" y="58921"/>
                    <a:pt x="20125" y="56138"/>
                    <a:pt x="15971" y="56138"/>
                  </a:cubicBezTo>
                  <a:cubicBezTo>
                    <a:pt x="13511" y="56138"/>
                    <a:pt x="11333" y="57993"/>
                    <a:pt x="9397" y="59647"/>
                  </a:cubicBezTo>
                  <a:cubicBezTo>
                    <a:pt x="9075" y="59929"/>
                    <a:pt x="8671" y="60252"/>
                    <a:pt x="8268" y="60575"/>
                  </a:cubicBezTo>
                  <a:cubicBezTo>
                    <a:pt x="8107" y="58800"/>
                    <a:pt x="7905" y="56905"/>
                    <a:pt x="7744" y="54928"/>
                  </a:cubicBezTo>
                  <a:cubicBezTo>
                    <a:pt x="6776" y="44967"/>
                    <a:pt x="5566" y="32586"/>
                    <a:pt x="5848" y="22383"/>
                  </a:cubicBezTo>
                  <a:cubicBezTo>
                    <a:pt x="6050" y="14761"/>
                    <a:pt x="7179" y="5243"/>
                    <a:pt x="11575" y="3186"/>
                  </a:cubicBezTo>
                  <a:cubicBezTo>
                    <a:pt x="13148" y="2420"/>
                    <a:pt x="14882" y="1976"/>
                    <a:pt x="16616" y="1976"/>
                  </a:cubicBezTo>
                  <a:close/>
                  <a:moveTo>
                    <a:pt x="16616" y="0"/>
                  </a:moveTo>
                  <a:cubicBezTo>
                    <a:pt x="14559" y="41"/>
                    <a:pt x="12583" y="484"/>
                    <a:pt x="10728" y="1371"/>
                  </a:cubicBezTo>
                  <a:cubicBezTo>
                    <a:pt x="1" y="6534"/>
                    <a:pt x="4518" y="40975"/>
                    <a:pt x="6373" y="61260"/>
                  </a:cubicBezTo>
                  <a:cubicBezTo>
                    <a:pt x="6494" y="62672"/>
                    <a:pt x="6897" y="63196"/>
                    <a:pt x="7462" y="63196"/>
                  </a:cubicBezTo>
                  <a:cubicBezTo>
                    <a:pt x="9317" y="63196"/>
                    <a:pt x="12946" y="58114"/>
                    <a:pt x="15971" y="58114"/>
                  </a:cubicBezTo>
                  <a:cubicBezTo>
                    <a:pt x="21335" y="58114"/>
                    <a:pt x="24359" y="63801"/>
                    <a:pt x="25852" y="63801"/>
                  </a:cubicBezTo>
                  <a:cubicBezTo>
                    <a:pt x="26336" y="63801"/>
                    <a:pt x="26699" y="63115"/>
                    <a:pt x="26860" y="61260"/>
                  </a:cubicBezTo>
                  <a:cubicBezTo>
                    <a:pt x="28755" y="40975"/>
                    <a:pt x="33232" y="6534"/>
                    <a:pt x="22464" y="1412"/>
                  </a:cubicBezTo>
                  <a:cubicBezTo>
                    <a:pt x="20649" y="525"/>
                    <a:pt x="18633" y="41"/>
                    <a:pt x="16616" y="41"/>
                  </a:cubicBezTo>
                  <a:lnTo>
                    <a:pt x="1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54"/>
          <p:cNvGrpSpPr/>
          <p:nvPr/>
        </p:nvGrpSpPr>
        <p:grpSpPr>
          <a:xfrm rot="1374872">
            <a:off x="6571559" y="1259056"/>
            <a:ext cx="802976" cy="1392523"/>
            <a:chOff x="888550" y="2852351"/>
            <a:chExt cx="837516" cy="1600499"/>
          </a:xfrm>
        </p:grpSpPr>
        <p:sp>
          <p:nvSpPr>
            <p:cNvPr id="1560" name="Google Shape;1560;p54"/>
            <p:cNvSpPr/>
            <p:nvPr/>
          </p:nvSpPr>
          <p:spPr>
            <a:xfrm>
              <a:off x="895266" y="2852351"/>
              <a:ext cx="830800" cy="1594500"/>
            </a:xfrm>
            <a:custGeom>
              <a:rect b="b" l="l" r="r" t="t"/>
              <a:pathLst>
                <a:path extrusionOk="0" h="63780" w="33232">
                  <a:moveTo>
                    <a:pt x="16616" y="0"/>
                  </a:moveTo>
                  <a:cubicBezTo>
                    <a:pt x="14599" y="0"/>
                    <a:pt x="12583" y="464"/>
                    <a:pt x="10728" y="1392"/>
                  </a:cubicBezTo>
                  <a:cubicBezTo>
                    <a:pt x="0" y="6514"/>
                    <a:pt x="4517" y="40955"/>
                    <a:pt x="6372" y="61240"/>
                  </a:cubicBezTo>
                  <a:cubicBezTo>
                    <a:pt x="6491" y="62650"/>
                    <a:pt x="6886" y="63182"/>
                    <a:pt x="7475" y="63182"/>
                  </a:cubicBezTo>
                  <a:cubicBezTo>
                    <a:pt x="9295" y="63182"/>
                    <a:pt x="12964" y="58094"/>
                    <a:pt x="16011" y="58094"/>
                  </a:cubicBezTo>
                  <a:cubicBezTo>
                    <a:pt x="21338" y="58094"/>
                    <a:pt x="24377" y="63779"/>
                    <a:pt x="25855" y="63779"/>
                  </a:cubicBezTo>
                  <a:cubicBezTo>
                    <a:pt x="26368" y="63779"/>
                    <a:pt x="26693" y="63092"/>
                    <a:pt x="26860" y="61240"/>
                  </a:cubicBezTo>
                  <a:cubicBezTo>
                    <a:pt x="28795" y="40955"/>
                    <a:pt x="33232" y="6514"/>
                    <a:pt x="22504" y="1392"/>
                  </a:cubicBezTo>
                  <a:cubicBezTo>
                    <a:pt x="20649" y="464"/>
                    <a:pt x="18632" y="0"/>
                    <a:pt x="1661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1096916" y="2954676"/>
              <a:ext cx="25" cy="315600"/>
            </a:xfrm>
            <a:custGeom>
              <a:rect b="b" l="l" r="r" t="t"/>
              <a:pathLst>
                <a:path extrusionOk="0" fill="none" h="12624" w="1">
                  <a:moveTo>
                    <a:pt x="0" y="1"/>
                  </a:moveTo>
                  <a:lnTo>
                    <a:pt x="0" y="12624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210841" y="2892176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323766" y="2866976"/>
              <a:ext cx="25" cy="403300"/>
            </a:xfrm>
            <a:custGeom>
              <a:rect b="b" l="l" r="r" t="t"/>
              <a:pathLst>
                <a:path extrusionOk="0" fill="none" h="16132" w="1">
                  <a:moveTo>
                    <a:pt x="0" y="0"/>
                  </a:moveTo>
                  <a:lnTo>
                    <a:pt x="0" y="16132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1412491" y="2892176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525416" y="2942576"/>
              <a:ext cx="25" cy="327700"/>
            </a:xfrm>
            <a:custGeom>
              <a:rect b="b" l="l" r="r" t="t"/>
              <a:pathLst>
                <a:path extrusionOk="0" fill="none" h="13108" w="1">
                  <a:moveTo>
                    <a:pt x="0" y="1"/>
                  </a:moveTo>
                  <a:lnTo>
                    <a:pt x="0" y="13108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1096916" y="3635226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210841" y="3635226"/>
              <a:ext cx="25" cy="705800"/>
            </a:xfrm>
            <a:custGeom>
              <a:rect b="b" l="l" r="r" t="t"/>
              <a:pathLst>
                <a:path extrusionOk="0" fill="none" h="28232" w="1">
                  <a:moveTo>
                    <a:pt x="0" y="1"/>
                  </a:moveTo>
                  <a:lnTo>
                    <a:pt x="0" y="2823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4"/>
            <p:cNvSpPr/>
            <p:nvPr/>
          </p:nvSpPr>
          <p:spPr>
            <a:xfrm>
              <a:off x="1323766" y="3635226"/>
              <a:ext cx="25" cy="655375"/>
            </a:xfrm>
            <a:custGeom>
              <a:rect b="b" l="l" r="r" t="t"/>
              <a:pathLst>
                <a:path extrusionOk="0" fill="none" h="26215" w="1">
                  <a:moveTo>
                    <a:pt x="0" y="1"/>
                  </a:moveTo>
                  <a:lnTo>
                    <a:pt x="0" y="26215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4"/>
            <p:cNvSpPr/>
            <p:nvPr/>
          </p:nvSpPr>
          <p:spPr>
            <a:xfrm>
              <a:off x="1412491" y="3635226"/>
              <a:ext cx="25" cy="718900"/>
            </a:xfrm>
            <a:custGeom>
              <a:rect b="b" l="l" r="r" t="t"/>
              <a:pathLst>
                <a:path extrusionOk="0" fill="none" h="28756" w="1">
                  <a:moveTo>
                    <a:pt x="0" y="1"/>
                  </a:moveTo>
                  <a:lnTo>
                    <a:pt x="0" y="28756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4"/>
            <p:cNvSpPr/>
            <p:nvPr/>
          </p:nvSpPr>
          <p:spPr>
            <a:xfrm>
              <a:off x="1525416" y="3635226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4"/>
            <p:cNvSpPr/>
            <p:nvPr/>
          </p:nvSpPr>
          <p:spPr>
            <a:xfrm>
              <a:off x="1015241" y="3642301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0"/>
                  </a:moveTo>
                  <a:lnTo>
                    <a:pt x="24682" y="0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4"/>
            <p:cNvSpPr/>
            <p:nvPr/>
          </p:nvSpPr>
          <p:spPr>
            <a:xfrm>
              <a:off x="1015241" y="3276301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4"/>
            <p:cNvSpPr/>
            <p:nvPr/>
          </p:nvSpPr>
          <p:spPr>
            <a:xfrm>
              <a:off x="1015241" y="3402326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4"/>
            <p:cNvSpPr/>
            <p:nvPr/>
          </p:nvSpPr>
          <p:spPr>
            <a:xfrm>
              <a:off x="1015241" y="3503151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4"/>
            <p:cNvSpPr/>
            <p:nvPr/>
          </p:nvSpPr>
          <p:spPr>
            <a:xfrm>
              <a:off x="891541" y="2856576"/>
              <a:ext cx="830800" cy="1595025"/>
            </a:xfrm>
            <a:custGeom>
              <a:rect b="b" l="l" r="r" t="t"/>
              <a:pathLst>
                <a:path extrusionOk="0" h="63801" w="33232">
                  <a:moveTo>
                    <a:pt x="16616" y="1976"/>
                  </a:moveTo>
                  <a:lnTo>
                    <a:pt x="16576" y="2017"/>
                  </a:lnTo>
                  <a:cubicBezTo>
                    <a:pt x="18310" y="2017"/>
                    <a:pt x="20044" y="2420"/>
                    <a:pt x="21617" y="3186"/>
                  </a:cubicBezTo>
                  <a:cubicBezTo>
                    <a:pt x="26053" y="5324"/>
                    <a:pt x="27182" y="15003"/>
                    <a:pt x="27384" y="22746"/>
                  </a:cubicBezTo>
                  <a:cubicBezTo>
                    <a:pt x="27626" y="33070"/>
                    <a:pt x="26416" y="45532"/>
                    <a:pt x="25408" y="55574"/>
                  </a:cubicBezTo>
                  <a:cubicBezTo>
                    <a:pt x="25247" y="57348"/>
                    <a:pt x="25085" y="59042"/>
                    <a:pt x="24924" y="60655"/>
                  </a:cubicBezTo>
                  <a:cubicBezTo>
                    <a:pt x="23109" y="58921"/>
                    <a:pt x="20125" y="56138"/>
                    <a:pt x="15971" y="56138"/>
                  </a:cubicBezTo>
                  <a:cubicBezTo>
                    <a:pt x="13511" y="56138"/>
                    <a:pt x="11333" y="57993"/>
                    <a:pt x="9397" y="59647"/>
                  </a:cubicBezTo>
                  <a:cubicBezTo>
                    <a:pt x="9075" y="59929"/>
                    <a:pt x="8671" y="60252"/>
                    <a:pt x="8268" y="60575"/>
                  </a:cubicBezTo>
                  <a:cubicBezTo>
                    <a:pt x="8107" y="58800"/>
                    <a:pt x="7905" y="56905"/>
                    <a:pt x="7744" y="54928"/>
                  </a:cubicBezTo>
                  <a:cubicBezTo>
                    <a:pt x="6776" y="44967"/>
                    <a:pt x="5566" y="32586"/>
                    <a:pt x="5848" y="22383"/>
                  </a:cubicBezTo>
                  <a:cubicBezTo>
                    <a:pt x="6050" y="14761"/>
                    <a:pt x="7179" y="5243"/>
                    <a:pt x="11575" y="3186"/>
                  </a:cubicBezTo>
                  <a:cubicBezTo>
                    <a:pt x="13148" y="2420"/>
                    <a:pt x="14882" y="1976"/>
                    <a:pt x="16616" y="1976"/>
                  </a:cubicBezTo>
                  <a:close/>
                  <a:moveTo>
                    <a:pt x="16616" y="0"/>
                  </a:moveTo>
                  <a:cubicBezTo>
                    <a:pt x="14559" y="41"/>
                    <a:pt x="12583" y="484"/>
                    <a:pt x="10728" y="1371"/>
                  </a:cubicBezTo>
                  <a:cubicBezTo>
                    <a:pt x="1" y="6534"/>
                    <a:pt x="4518" y="40975"/>
                    <a:pt x="6373" y="61260"/>
                  </a:cubicBezTo>
                  <a:cubicBezTo>
                    <a:pt x="6494" y="62672"/>
                    <a:pt x="6897" y="63196"/>
                    <a:pt x="7462" y="63196"/>
                  </a:cubicBezTo>
                  <a:cubicBezTo>
                    <a:pt x="9317" y="63196"/>
                    <a:pt x="12946" y="58114"/>
                    <a:pt x="15971" y="58114"/>
                  </a:cubicBezTo>
                  <a:cubicBezTo>
                    <a:pt x="21335" y="58114"/>
                    <a:pt x="24359" y="63801"/>
                    <a:pt x="25852" y="63801"/>
                  </a:cubicBezTo>
                  <a:cubicBezTo>
                    <a:pt x="26336" y="63801"/>
                    <a:pt x="26699" y="63115"/>
                    <a:pt x="26860" y="61260"/>
                  </a:cubicBezTo>
                  <a:cubicBezTo>
                    <a:pt x="28755" y="40975"/>
                    <a:pt x="33232" y="6534"/>
                    <a:pt x="22464" y="1412"/>
                  </a:cubicBezTo>
                  <a:cubicBezTo>
                    <a:pt x="20649" y="525"/>
                    <a:pt x="18633" y="41"/>
                    <a:pt x="16616" y="41"/>
                  </a:cubicBezTo>
                  <a:lnTo>
                    <a:pt x="1661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4"/>
            <p:cNvSpPr/>
            <p:nvPr/>
          </p:nvSpPr>
          <p:spPr>
            <a:xfrm>
              <a:off x="888550" y="2858325"/>
              <a:ext cx="830800" cy="1594500"/>
            </a:xfrm>
            <a:custGeom>
              <a:rect b="b" l="l" r="r" t="t"/>
              <a:pathLst>
                <a:path extrusionOk="0" h="63780" w="33232">
                  <a:moveTo>
                    <a:pt x="16616" y="0"/>
                  </a:moveTo>
                  <a:cubicBezTo>
                    <a:pt x="14599" y="0"/>
                    <a:pt x="12583" y="464"/>
                    <a:pt x="10728" y="1392"/>
                  </a:cubicBezTo>
                  <a:cubicBezTo>
                    <a:pt x="0" y="6514"/>
                    <a:pt x="4517" y="40955"/>
                    <a:pt x="6372" y="61240"/>
                  </a:cubicBezTo>
                  <a:cubicBezTo>
                    <a:pt x="6491" y="62650"/>
                    <a:pt x="6886" y="63182"/>
                    <a:pt x="7475" y="63182"/>
                  </a:cubicBezTo>
                  <a:cubicBezTo>
                    <a:pt x="9295" y="63182"/>
                    <a:pt x="12964" y="58094"/>
                    <a:pt x="16011" y="58094"/>
                  </a:cubicBezTo>
                  <a:cubicBezTo>
                    <a:pt x="21338" y="58094"/>
                    <a:pt x="24377" y="63779"/>
                    <a:pt x="25855" y="63779"/>
                  </a:cubicBezTo>
                  <a:cubicBezTo>
                    <a:pt x="26368" y="63779"/>
                    <a:pt x="26693" y="63092"/>
                    <a:pt x="26860" y="61240"/>
                  </a:cubicBezTo>
                  <a:cubicBezTo>
                    <a:pt x="28795" y="40955"/>
                    <a:pt x="33232" y="6514"/>
                    <a:pt x="22504" y="1392"/>
                  </a:cubicBezTo>
                  <a:cubicBezTo>
                    <a:pt x="20649" y="464"/>
                    <a:pt x="18632" y="0"/>
                    <a:pt x="1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4"/>
            <p:cNvSpPr/>
            <p:nvPr/>
          </p:nvSpPr>
          <p:spPr>
            <a:xfrm>
              <a:off x="1090200" y="2960650"/>
              <a:ext cx="25" cy="315600"/>
            </a:xfrm>
            <a:custGeom>
              <a:rect b="b" l="l" r="r" t="t"/>
              <a:pathLst>
                <a:path extrusionOk="0" fill="none" h="12624" w="1">
                  <a:moveTo>
                    <a:pt x="0" y="1"/>
                  </a:moveTo>
                  <a:lnTo>
                    <a:pt x="0" y="12624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4"/>
            <p:cNvSpPr/>
            <p:nvPr/>
          </p:nvSpPr>
          <p:spPr>
            <a:xfrm>
              <a:off x="1204125" y="2898150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4"/>
            <p:cNvSpPr/>
            <p:nvPr/>
          </p:nvSpPr>
          <p:spPr>
            <a:xfrm>
              <a:off x="1317050" y="2872950"/>
              <a:ext cx="25" cy="403300"/>
            </a:xfrm>
            <a:custGeom>
              <a:rect b="b" l="l" r="r" t="t"/>
              <a:pathLst>
                <a:path extrusionOk="0" fill="none" h="16132" w="1">
                  <a:moveTo>
                    <a:pt x="0" y="0"/>
                  </a:moveTo>
                  <a:lnTo>
                    <a:pt x="0" y="16132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4"/>
            <p:cNvSpPr/>
            <p:nvPr/>
          </p:nvSpPr>
          <p:spPr>
            <a:xfrm>
              <a:off x="1405775" y="2898150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4"/>
            <p:cNvSpPr/>
            <p:nvPr/>
          </p:nvSpPr>
          <p:spPr>
            <a:xfrm>
              <a:off x="1518700" y="2948550"/>
              <a:ext cx="25" cy="327700"/>
            </a:xfrm>
            <a:custGeom>
              <a:rect b="b" l="l" r="r" t="t"/>
              <a:pathLst>
                <a:path extrusionOk="0" fill="none" h="13108" w="1">
                  <a:moveTo>
                    <a:pt x="0" y="1"/>
                  </a:moveTo>
                  <a:lnTo>
                    <a:pt x="0" y="13108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4"/>
            <p:cNvSpPr/>
            <p:nvPr/>
          </p:nvSpPr>
          <p:spPr>
            <a:xfrm>
              <a:off x="1090200" y="3641200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4"/>
            <p:cNvSpPr/>
            <p:nvPr/>
          </p:nvSpPr>
          <p:spPr>
            <a:xfrm>
              <a:off x="1204125" y="3641200"/>
              <a:ext cx="25" cy="705800"/>
            </a:xfrm>
            <a:custGeom>
              <a:rect b="b" l="l" r="r" t="t"/>
              <a:pathLst>
                <a:path extrusionOk="0" fill="none" h="28232" w="1">
                  <a:moveTo>
                    <a:pt x="0" y="1"/>
                  </a:moveTo>
                  <a:lnTo>
                    <a:pt x="0" y="2823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4"/>
            <p:cNvSpPr/>
            <p:nvPr/>
          </p:nvSpPr>
          <p:spPr>
            <a:xfrm>
              <a:off x="1317050" y="3641200"/>
              <a:ext cx="25" cy="655375"/>
            </a:xfrm>
            <a:custGeom>
              <a:rect b="b" l="l" r="r" t="t"/>
              <a:pathLst>
                <a:path extrusionOk="0" fill="none" h="26215" w="1">
                  <a:moveTo>
                    <a:pt x="0" y="1"/>
                  </a:moveTo>
                  <a:lnTo>
                    <a:pt x="0" y="26215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4"/>
            <p:cNvSpPr/>
            <p:nvPr/>
          </p:nvSpPr>
          <p:spPr>
            <a:xfrm>
              <a:off x="1405775" y="3641200"/>
              <a:ext cx="25" cy="718900"/>
            </a:xfrm>
            <a:custGeom>
              <a:rect b="b" l="l" r="r" t="t"/>
              <a:pathLst>
                <a:path extrusionOk="0" fill="none" h="28756" w="1">
                  <a:moveTo>
                    <a:pt x="0" y="1"/>
                  </a:moveTo>
                  <a:lnTo>
                    <a:pt x="0" y="28756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4"/>
            <p:cNvSpPr/>
            <p:nvPr/>
          </p:nvSpPr>
          <p:spPr>
            <a:xfrm>
              <a:off x="1518700" y="3641200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4"/>
            <p:cNvSpPr/>
            <p:nvPr/>
          </p:nvSpPr>
          <p:spPr>
            <a:xfrm>
              <a:off x="1008525" y="3648275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0"/>
                  </a:moveTo>
                  <a:lnTo>
                    <a:pt x="24682" y="0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4"/>
            <p:cNvSpPr/>
            <p:nvPr/>
          </p:nvSpPr>
          <p:spPr>
            <a:xfrm>
              <a:off x="1008525" y="3282275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4"/>
            <p:cNvSpPr/>
            <p:nvPr/>
          </p:nvSpPr>
          <p:spPr>
            <a:xfrm>
              <a:off x="1008525" y="3408300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4"/>
            <p:cNvSpPr/>
            <p:nvPr/>
          </p:nvSpPr>
          <p:spPr>
            <a:xfrm>
              <a:off x="1008525" y="3509125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4"/>
            <p:cNvSpPr/>
            <p:nvPr/>
          </p:nvSpPr>
          <p:spPr>
            <a:xfrm>
              <a:off x="889550" y="2857825"/>
              <a:ext cx="830800" cy="1595025"/>
            </a:xfrm>
            <a:custGeom>
              <a:rect b="b" l="l" r="r" t="t"/>
              <a:pathLst>
                <a:path extrusionOk="0" h="63801" w="33232">
                  <a:moveTo>
                    <a:pt x="16616" y="1976"/>
                  </a:moveTo>
                  <a:lnTo>
                    <a:pt x="16576" y="2017"/>
                  </a:lnTo>
                  <a:cubicBezTo>
                    <a:pt x="18310" y="2017"/>
                    <a:pt x="20044" y="2420"/>
                    <a:pt x="21617" y="3186"/>
                  </a:cubicBezTo>
                  <a:cubicBezTo>
                    <a:pt x="26053" y="5324"/>
                    <a:pt x="27182" y="15003"/>
                    <a:pt x="27384" y="22746"/>
                  </a:cubicBezTo>
                  <a:cubicBezTo>
                    <a:pt x="27626" y="33070"/>
                    <a:pt x="26416" y="45532"/>
                    <a:pt x="25408" y="55574"/>
                  </a:cubicBezTo>
                  <a:cubicBezTo>
                    <a:pt x="25247" y="57348"/>
                    <a:pt x="25085" y="59042"/>
                    <a:pt x="24924" y="60655"/>
                  </a:cubicBezTo>
                  <a:cubicBezTo>
                    <a:pt x="23109" y="58921"/>
                    <a:pt x="20125" y="56138"/>
                    <a:pt x="15971" y="56138"/>
                  </a:cubicBezTo>
                  <a:cubicBezTo>
                    <a:pt x="13511" y="56138"/>
                    <a:pt x="11333" y="57993"/>
                    <a:pt x="9397" y="59647"/>
                  </a:cubicBezTo>
                  <a:cubicBezTo>
                    <a:pt x="9075" y="59929"/>
                    <a:pt x="8671" y="60252"/>
                    <a:pt x="8268" y="60575"/>
                  </a:cubicBezTo>
                  <a:cubicBezTo>
                    <a:pt x="8107" y="58800"/>
                    <a:pt x="7905" y="56905"/>
                    <a:pt x="7744" y="54928"/>
                  </a:cubicBezTo>
                  <a:cubicBezTo>
                    <a:pt x="6776" y="44967"/>
                    <a:pt x="5566" y="32586"/>
                    <a:pt x="5848" y="22383"/>
                  </a:cubicBezTo>
                  <a:cubicBezTo>
                    <a:pt x="6050" y="14761"/>
                    <a:pt x="7179" y="5243"/>
                    <a:pt x="11575" y="3186"/>
                  </a:cubicBezTo>
                  <a:cubicBezTo>
                    <a:pt x="13148" y="2420"/>
                    <a:pt x="14882" y="1976"/>
                    <a:pt x="16616" y="1976"/>
                  </a:cubicBezTo>
                  <a:close/>
                  <a:moveTo>
                    <a:pt x="16616" y="0"/>
                  </a:moveTo>
                  <a:cubicBezTo>
                    <a:pt x="14559" y="41"/>
                    <a:pt x="12583" y="484"/>
                    <a:pt x="10728" y="1371"/>
                  </a:cubicBezTo>
                  <a:cubicBezTo>
                    <a:pt x="1" y="6534"/>
                    <a:pt x="4518" y="40975"/>
                    <a:pt x="6373" y="61260"/>
                  </a:cubicBezTo>
                  <a:cubicBezTo>
                    <a:pt x="6494" y="62672"/>
                    <a:pt x="6897" y="63196"/>
                    <a:pt x="7462" y="63196"/>
                  </a:cubicBezTo>
                  <a:cubicBezTo>
                    <a:pt x="9317" y="63196"/>
                    <a:pt x="12946" y="58114"/>
                    <a:pt x="15971" y="58114"/>
                  </a:cubicBezTo>
                  <a:cubicBezTo>
                    <a:pt x="21335" y="58114"/>
                    <a:pt x="24359" y="63801"/>
                    <a:pt x="25852" y="63801"/>
                  </a:cubicBezTo>
                  <a:cubicBezTo>
                    <a:pt x="26336" y="63801"/>
                    <a:pt x="26699" y="63115"/>
                    <a:pt x="26860" y="61260"/>
                  </a:cubicBezTo>
                  <a:cubicBezTo>
                    <a:pt x="28755" y="40975"/>
                    <a:pt x="33232" y="6534"/>
                    <a:pt x="22464" y="1412"/>
                  </a:cubicBezTo>
                  <a:cubicBezTo>
                    <a:pt x="20649" y="525"/>
                    <a:pt x="18633" y="41"/>
                    <a:pt x="16616" y="41"/>
                  </a:cubicBezTo>
                  <a:lnTo>
                    <a:pt x="1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2" name="Google Shape;1592;p54"/>
          <p:cNvSpPr/>
          <p:nvPr/>
        </p:nvSpPr>
        <p:spPr>
          <a:xfrm flipH="1" rot="5400000">
            <a:off x="4454475" y="2058755"/>
            <a:ext cx="1454100" cy="247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54"/>
          <p:cNvSpPr txBox="1"/>
          <p:nvPr>
            <p:ph idx="4" type="title"/>
          </p:nvPr>
        </p:nvSpPr>
        <p:spPr>
          <a:xfrm>
            <a:off x="4000475" y="2507725"/>
            <a:ext cx="25491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Fill in Players That Result in Highest Batting Index</a:t>
            </a:r>
            <a:endParaRPr sz="1400"/>
          </a:p>
        </p:txBody>
      </p:sp>
      <p:sp>
        <p:nvSpPr>
          <p:cNvPr id="1594" name="Google Shape;1594;p54"/>
          <p:cNvSpPr txBox="1"/>
          <p:nvPr>
            <p:ph idx="4294967295" type="subTitle"/>
          </p:nvPr>
        </p:nvSpPr>
        <p:spPr>
          <a:xfrm>
            <a:off x="3975575" y="3167725"/>
            <a:ext cx="24150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Using player statistics, the recommended playing 11 is filled in based on the team with best stats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5"/>
          <p:cNvSpPr txBox="1"/>
          <p:nvPr>
            <p:ph type="title"/>
          </p:nvPr>
        </p:nvSpPr>
        <p:spPr>
          <a:xfrm>
            <a:off x="383825" y="1719750"/>
            <a:ext cx="7279800" cy="9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1600" name="Google Shape;1600;p55"/>
          <p:cNvGrpSpPr/>
          <p:nvPr/>
        </p:nvGrpSpPr>
        <p:grpSpPr>
          <a:xfrm rot="-1298307">
            <a:off x="432873" y="3037489"/>
            <a:ext cx="1509274" cy="1265967"/>
            <a:chOff x="846675" y="2689700"/>
            <a:chExt cx="1572598" cy="1319083"/>
          </a:xfrm>
        </p:grpSpPr>
        <p:grpSp>
          <p:nvGrpSpPr>
            <p:cNvPr id="1601" name="Google Shape;1601;p55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602" name="Google Shape;1602;p55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55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55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55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55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55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55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55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5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55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55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55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55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615" name="Google Shape;1615;p55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55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55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55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55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5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55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55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55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55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55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55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7" name="Google Shape;1627;p55"/>
          <p:cNvGrpSpPr/>
          <p:nvPr/>
        </p:nvGrpSpPr>
        <p:grpSpPr>
          <a:xfrm>
            <a:off x="7597430" y="854066"/>
            <a:ext cx="1241168" cy="1147560"/>
            <a:chOff x="7169450" y="3036110"/>
            <a:chExt cx="1237209" cy="1143900"/>
          </a:xfrm>
        </p:grpSpPr>
        <p:sp>
          <p:nvSpPr>
            <p:cNvPr id="1628" name="Google Shape;1628;p55"/>
            <p:cNvSpPr/>
            <p:nvPr/>
          </p:nvSpPr>
          <p:spPr>
            <a:xfrm>
              <a:off x="7215146" y="3036110"/>
              <a:ext cx="1143900" cy="114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7169450" y="3123000"/>
              <a:ext cx="730658" cy="747523"/>
            </a:xfrm>
            <a:custGeom>
              <a:rect b="b" l="l" r="r" t="t"/>
              <a:pathLst>
                <a:path extrusionOk="0" h="23271" w="22746">
                  <a:moveTo>
                    <a:pt x="19237" y="0"/>
                  </a:moveTo>
                  <a:cubicBezTo>
                    <a:pt x="7300" y="0"/>
                    <a:pt x="0" y="13107"/>
                    <a:pt x="6291" y="23270"/>
                  </a:cubicBezTo>
                  <a:lnTo>
                    <a:pt x="22746" y="403"/>
                  </a:lnTo>
                  <a:cubicBezTo>
                    <a:pt x="21617" y="161"/>
                    <a:pt x="20407" y="0"/>
                    <a:pt x="19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7563280" y="3262897"/>
              <a:ext cx="602425" cy="808427"/>
            </a:xfrm>
            <a:custGeom>
              <a:rect b="b" l="l" r="r" t="t"/>
              <a:pathLst>
                <a:path extrusionOk="0" h="25167" w="18754">
                  <a:moveTo>
                    <a:pt x="17664" y="1"/>
                  </a:moveTo>
                  <a:lnTo>
                    <a:pt x="0" y="24480"/>
                  </a:lnTo>
                  <a:cubicBezTo>
                    <a:pt x="484" y="24722"/>
                    <a:pt x="1008" y="24964"/>
                    <a:pt x="1533" y="25166"/>
                  </a:cubicBezTo>
                  <a:lnTo>
                    <a:pt x="18753" y="1211"/>
                  </a:lnTo>
                  <a:cubicBezTo>
                    <a:pt x="18431" y="807"/>
                    <a:pt x="18027" y="404"/>
                    <a:pt x="17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7409121" y="3155380"/>
              <a:ext cx="594652" cy="800621"/>
            </a:xfrm>
            <a:custGeom>
              <a:rect b="b" l="l" r="r" t="t"/>
              <a:pathLst>
                <a:path extrusionOk="0" h="24924" w="18512">
                  <a:moveTo>
                    <a:pt x="17261" y="0"/>
                  </a:moveTo>
                  <a:lnTo>
                    <a:pt x="0" y="23916"/>
                  </a:lnTo>
                  <a:cubicBezTo>
                    <a:pt x="282" y="24278"/>
                    <a:pt x="605" y="24601"/>
                    <a:pt x="928" y="24924"/>
                  </a:cubicBezTo>
                  <a:lnTo>
                    <a:pt x="18511" y="565"/>
                  </a:lnTo>
                  <a:cubicBezTo>
                    <a:pt x="18108" y="363"/>
                    <a:pt x="17664" y="162"/>
                    <a:pt x="17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7674684" y="3356183"/>
              <a:ext cx="731975" cy="747523"/>
            </a:xfrm>
            <a:custGeom>
              <a:rect b="b" l="l" r="r" t="t"/>
              <a:pathLst>
                <a:path extrusionOk="0" h="23271" w="22787">
                  <a:moveTo>
                    <a:pt x="16495" y="0"/>
                  </a:moveTo>
                  <a:lnTo>
                    <a:pt x="0" y="22867"/>
                  </a:lnTo>
                  <a:cubicBezTo>
                    <a:pt x="1170" y="23149"/>
                    <a:pt x="2340" y="23270"/>
                    <a:pt x="3509" y="23270"/>
                  </a:cubicBezTo>
                  <a:cubicBezTo>
                    <a:pt x="15447" y="23270"/>
                    <a:pt x="22786" y="10163"/>
                    <a:pt x="16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8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Background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4" name="Google Shape;844;p38"/>
          <p:cNvSpPr txBox="1"/>
          <p:nvPr>
            <p:ph idx="1" type="body"/>
          </p:nvPr>
        </p:nvSpPr>
        <p:spPr>
          <a:xfrm>
            <a:off x="714375" y="1219500"/>
            <a:ext cx="77151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some brief, but helpful information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Cricket is a sport dated to have started in the late </a:t>
            </a:r>
            <a:r>
              <a:rPr b="1" lang="en">
                <a:solidFill>
                  <a:schemeClr val="accent1"/>
                </a:solidFill>
              </a:rPr>
              <a:t>16th century </a:t>
            </a:r>
            <a:r>
              <a:rPr lang="en"/>
              <a:t>with matches traditionally lasting up to </a:t>
            </a:r>
            <a:r>
              <a:rPr b="1" lang="en">
                <a:solidFill>
                  <a:schemeClr val="accent1"/>
                </a:solidFill>
              </a:rPr>
              <a:t>5 days</a:t>
            </a:r>
            <a:r>
              <a:rPr lang="en"/>
              <a:t>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Simply put, the objective of cricket is to </a:t>
            </a:r>
            <a:r>
              <a:rPr lang="en"/>
              <a:t>accumulate</a:t>
            </a:r>
            <a:r>
              <a:rPr lang="en"/>
              <a:t> more runs than the </a:t>
            </a:r>
            <a:r>
              <a:rPr lang="en"/>
              <a:t>opposing</a:t>
            </a:r>
            <a:r>
              <a:rPr lang="en"/>
              <a:t> team (teams comprised of 11 players each).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With time, the sport has evolved into new, shorter and more exciting formats, </a:t>
            </a:r>
            <a:r>
              <a:rPr b="1" lang="en">
                <a:solidFill>
                  <a:schemeClr val="accent1"/>
                </a:solidFill>
              </a:rPr>
              <a:t>ODI Cricket and most recently, T20 Cricket (2005) </a:t>
            </a:r>
            <a:r>
              <a:rPr lang="en"/>
              <a:t> which last 8 hours and 4 hours respectively.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6"/>
          <p:cNvSpPr txBox="1"/>
          <p:nvPr>
            <p:ph type="title"/>
          </p:nvPr>
        </p:nvSpPr>
        <p:spPr>
          <a:xfrm>
            <a:off x="252650" y="942150"/>
            <a:ext cx="7448700" cy="9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TEAM SELECTOR</a:t>
            </a:r>
            <a:endParaRPr sz="6400"/>
          </a:p>
        </p:txBody>
      </p:sp>
      <p:grpSp>
        <p:nvGrpSpPr>
          <p:cNvPr id="1638" name="Google Shape;1638;p56"/>
          <p:cNvGrpSpPr/>
          <p:nvPr/>
        </p:nvGrpSpPr>
        <p:grpSpPr>
          <a:xfrm rot="-1298307">
            <a:off x="432873" y="3037489"/>
            <a:ext cx="1509274" cy="1265967"/>
            <a:chOff x="846675" y="2689700"/>
            <a:chExt cx="1572598" cy="1319083"/>
          </a:xfrm>
        </p:grpSpPr>
        <p:grpSp>
          <p:nvGrpSpPr>
            <p:cNvPr id="1639" name="Google Shape;1639;p56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640" name="Google Shape;1640;p56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56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56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56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56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56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56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56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56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56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56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56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2" name="Google Shape;1652;p56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653" name="Google Shape;1653;p56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56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56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56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56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56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56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56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56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56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56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56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5" name="Google Shape;1665;p56"/>
          <p:cNvGrpSpPr/>
          <p:nvPr/>
        </p:nvGrpSpPr>
        <p:grpSpPr>
          <a:xfrm>
            <a:off x="7597430" y="854066"/>
            <a:ext cx="1241168" cy="1147560"/>
            <a:chOff x="7169450" y="3036110"/>
            <a:chExt cx="1237209" cy="1143900"/>
          </a:xfrm>
        </p:grpSpPr>
        <p:sp>
          <p:nvSpPr>
            <p:cNvPr id="1666" name="Google Shape;1666;p56"/>
            <p:cNvSpPr/>
            <p:nvPr/>
          </p:nvSpPr>
          <p:spPr>
            <a:xfrm>
              <a:off x="7215146" y="3036110"/>
              <a:ext cx="1143900" cy="114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7169450" y="3123000"/>
              <a:ext cx="730658" cy="747523"/>
            </a:xfrm>
            <a:custGeom>
              <a:rect b="b" l="l" r="r" t="t"/>
              <a:pathLst>
                <a:path extrusionOk="0" h="23271" w="22746">
                  <a:moveTo>
                    <a:pt x="19237" y="0"/>
                  </a:moveTo>
                  <a:cubicBezTo>
                    <a:pt x="7300" y="0"/>
                    <a:pt x="0" y="13107"/>
                    <a:pt x="6291" y="23270"/>
                  </a:cubicBezTo>
                  <a:lnTo>
                    <a:pt x="22746" y="403"/>
                  </a:lnTo>
                  <a:cubicBezTo>
                    <a:pt x="21617" y="161"/>
                    <a:pt x="20407" y="0"/>
                    <a:pt x="19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7563280" y="3262897"/>
              <a:ext cx="602425" cy="808427"/>
            </a:xfrm>
            <a:custGeom>
              <a:rect b="b" l="l" r="r" t="t"/>
              <a:pathLst>
                <a:path extrusionOk="0" h="25167" w="18754">
                  <a:moveTo>
                    <a:pt x="17664" y="1"/>
                  </a:moveTo>
                  <a:lnTo>
                    <a:pt x="0" y="24480"/>
                  </a:lnTo>
                  <a:cubicBezTo>
                    <a:pt x="484" y="24722"/>
                    <a:pt x="1008" y="24964"/>
                    <a:pt x="1533" y="25166"/>
                  </a:cubicBezTo>
                  <a:lnTo>
                    <a:pt x="18753" y="1211"/>
                  </a:lnTo>
                  <a:cubicBezTo>
                    <a:pt x="18431" y="807"/>
                    <a:pt x="18027" y="404"/>
                    <a:pt x="17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7409121" y="3155380"/>
              <a:ext cx="594652" cy="800621"/>
            </a:xfrm>
            <a:custGeom>
              <a:rect b="b" l="l" r="r" t="t"/>
              <a:pathLst>
                <a:path extrusionOk="0" h="24924" w="18512">
                  <a:moveTo>
                    <a:pt x="17261" y="0"/>
                  </a:moveTo>
                  <a:lnTo>
                    <a:pt x="0" y="23916"/>
                  </a:lnTo>
                  <a:cubicBezTo>
                    <a:pt x="282" y="24278"/>
                    <a:pt x="605" y="24601"/>
                    <a:pt x="928" y="24924"/>
                  </a:cubicBezTo>
                  <a:lnTo>
                    <a:pt x="18511" y="565"/>
                  </a:lnTo>
                  <a:cubicBezTo>
                    <a:pt x="18108" y="363"/>
                    <a:pt x="17664" y="162"/>
                    <a:pt x="17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7674684" y="3356183"/>
              <a:ext cx="731975" cy="747523"/>
            </a:xfrm>
            <a:custGeom>
              <a:rect b="b" l="l" r="r" t="t"/>
              <a:pathLst>
                <a:path extrusionOk="0" h="23271" w="22787">
                  <a:moveTo>
                    <a:pt x="16495" y="0"/>
                  </a:moveTo>
                  <a:lnTo>
                    <a:pt x="0" y="22867"/>
                  </a:lnTo>
                  <a:cubicBezTo>
                    <a:pt x="1170" y="23149"/>
                    <a:pt x="2340" y="23270"/>
                    <a:pt x="3509" y="23270"/>
                  </a:cubicBezTo>
                  <a:cubicBezTo>
                    <a:pt x="15447" y="23270"/>
                    <a:pt x="22786" y="10163"/>
                    <a:pt x="16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1" name="Google Shape;1671;p56"/>
          <p:cNvSpPr/>
          <p:nvPr/>
        </p:nvSpPr>
        <p:spPr>
          <a:xfrm>
            <a:off x="3610469" y="2030715"/>
            <a:ext cx="3081551" cy="7731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Inter;900"/>
              </a:rPr>
              <a:t>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57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INTERFACE</a:t>
            </a:r>
            <a:endParaRPr/>
          </a:p>
        </p:txBody>
      </p:sp>
      <p:pic>
        <p:nvPicPr>
          <p:cNvPr id="1677" name="Google Shape;1677;p57" title="Team Selector 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225" y="1139375"/>
            <a:ext cx="6492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58"/>
          <p:cNvSpPr/>
          <p:nvPr/>
        </p:nvSpPr>
        <p:spPr>
          <a:xfrm rot="5400000">
            <a:off x="5226538" y="2466625"/>
            <a:ext cx="1452300" cy="2467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58"/>
          <p:cNvSpPr/>
          <p:nvPr/>
        </p:nvSpPr>
        <p:spPr>
          <a:xfrm rot="5400000">
            <a:off x="2602806" y="2466625"/>
            <a:ext cx="1452300" cy="2467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58"/>
          <p:cNvSpPr txBox="1"/>
          <p:nvPr>
            <p:ph type="title"/>
          </p:nvPr>
        </p:nvSpPr>
        <p:spPr>
          <a:xfrm>
            <a:off x="2239806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r>
              <a:rPr lang="en"/>
              <a:t> 1</a:t>
            </a:r>
            <a:endParaRPr/>
          </a:p>
        </p:txBody>
      </p:sp>
      <p:sp>
        <p:nvSpPr>
          <p:cNvPr id="1685" name="Google Shape;1685;p58"/>
          <p:cNvSpPr txBox="1"/>
          <p:nvPr>
            <p:ph idx="1" type="subTitle"/>
          </p:nvPr>
        </p:nvSpPr>
        <p:spPr>
          <a:xfrm>
            <a:off x="2185656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 Interface once tool is used more often</a:t>
            </a:r>
            <a:endParaRPr/>
          </a:p>
        </p:txBody>
      </p:sp>
      <p:sp>
        <p:nvSpPr>
          <p:cNvPr id="1686" name="Google Shape;1686;p58"/>
          <p:cNvSpPr txBox="1"/>
          <p:nvPr>
            <p:ph idx="2" type="title"/>
          </p:nvPr>
        </p:nvSpPr>
        <p:spPr>
          <a:xfrm>
            <a:off x="4863538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r>
              <a:rPr lang="en"/>
              <a:t> 2</a:t>
            </a:r>
            <a:endParaRPr/>
          </a:p>
        </p:txBody>
      </p:sp>
      <p:sp>
        <p:nvSpPr>
          <p:cNvPr id="1687" name="Google Shape;1687;p58"/>
          <p:cNvSpPr txBox="1"/>
          <p:nvPr>
            <p:ph idx="3" type="subTitle"/>
          </p:nvPr>
        </p:nvSpPr>
        <p:spPr>
          <a:xfrm>
            <a:off x="4809388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Possibility of using recent player performances in selection (Player Form)</a:t>
            </a:r>
            <a:endParaRPr/>
          </a:p>
        </p:txBody>
      </p:sp>
      <p:sp>
        <p:nvSpPr>
          <p:cNvPr id="1688" name="Google Shape;1688;p58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NEXT STEPS (Possible Improvements)</a:t>
            </a:r>
            <a:endParaRPr sz="2600"/>
          </a:p>
        </p:txBody>
      </p:sp>
      <p:grpSp>
        <p:nvGrpSpPr>
          <p:cNvPr id="1689" name="Google Shape;1689;p58"/>
          <p:cNvGrpSpPr/>
          <p:nvPr/>
        </p:nvGrpSpPr>
        <p:grpSpPr>
          <a:xfrm>
            <a:off x="5747642" y="1623973"/>
            <a:ext cx="410091" cy="493582"/>
            <a:chOff x="6398751" y="2078178"/>
            <a:chExt cx="410091" cy="493582"/>
          </a:xfrm>
        </p:grpSpPr>
        <p:grpSp>
          <p:nvGrpSpPr>
            <p:cNvPr id="1690" name="Google Shape;1690;p58"/>
            <p:cNvGrpSpPr/>
            <p:nvPr/>
          </p:nvGrpSpPr>
          <p:grpSpPr>
            <a:xfrm>
              <a:off x="6406701" y="2078178"/>
              <a:ext cx="402141" cy="487995"/>
              <a:chOff x="1649725" y="238125"/>
              <a:chExt cx="4300975" cy="5219200"/>
            </a:xfrm>
          </p:grpSpPr>
          <p:sp>
            <p:nvSpPr>
              <p:cNvPr id="1691" name="Google Shape;1691;p58"/>
              <p:cNvSpPr/>
              <p:nvPr/>
            </p:nvSpPr>
            <p:spPr>
              <a:xfrm>
                <a:off x="2337200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299" y="25835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692" name="Google Shape;1692;p58"/>
              <p:cNvSpPr/>
              <p:nvPr/>
            </p:nvSpPr>
            <p:spPr>
              <a:xfrm>
                <a:off x="3025475" y="3173075"/>
                <a:ext cx="1549475" cy="645100"/>
              </a:xfrm>
              <a:custGeom>
                <a:rect b="b" l="l" r="r" t="t"/>
                <a:pathLst>
                  <a:path extrusionOk="0" h="25804" w="61979">
                    <a:moveTo>
                      <a:pt x="1" y="1"/>
                    </a:moveTo>
                    <a:lnTo>
                      <a:pt x="1" y="25803"/>
                    </a:lnTo>
                    <a:lnTo>
                      <a:pt x="61978" y="25803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693" name="Google Shape;1693;p58"/>
              <p:cNvSpPr/>
              <p:nvPr/>
            </p:nvSpPr>
            <p:spPr>
              <a:xfrm>
                <a:off x="1649725" y="582250"/>
                <a:ext cx="4300975" cy="4875075"/>
              </a:xfrm>
              <a:custGeom>
                <a:rect b="b" l="l" r="r" t="t"/>
                <a:pathLst>
                  <a:path extrusionOk="0" h="195003" w="172039">
                    <a:moveTo>
                      <a:pt x="1" y="1"/>
                    </a:moveTo>
                    <a:lnTo>
                      <a:pt x="1" y="195002"/>
                    </a:lnTo>
                    <a:lnTo>
                      <a:pt x="172038" y="195002"/>
                    </a:lnTo>
                    <a:lnTo>
                      <a:pt x="172038" y="1"/>
                    </a:lnTo>
                    <a:lnTo>
                      <a:pt x="143006" y="1"/>
                    </a:lnTo>
                    <a:lnTo>
                      <a:pt x="143006" y="15267"/>
                    </a:lnTo>
                    <a:lnTo>
                      <a:pt x="156772" y="15267"/>
                    </a:lnTo>
                    <a:lnTo>
                      <a:pt x="156772" y="179736"/>
                    </a:lnTo>
                    <a:lnTo>
                      <a:pt x="15267" y="179736"/>
                    </a:lnTo>
                    <a:lnTo>
                      <a:pt x="15267" y="15267"/>
                    </a:lnTo>
                    <a:lnTo>
                      <a:pt x="29033" y="15267"/>
                    </a:lnTo>
                    <a:lnTo>
                      <a:pt x="2903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694" name="Google Shape;1694;p58"/>
              <p:cNvSpPr/>
              <p:nvPr/>
            </p:nvSpPr>
            <p:spPr>
              <a:xfrm>
                <a:off x="3025475" y="2221400"/>
                <a:ext cx="1549475" cy="645900"/>
              </a:xfrm>
              <a:custGeom>
                <a:rect b="b" l="l" r="r" t="t"/>
                <a:pathLst>
                  <a:path extrusionOk="0" h="25836" w="61979">
                    <a:moveTo>
                      <a:pt x="1" y="1"/>
                    </a:moveTo>
                    <a:lnTo>
                      <a:pt x="1" y="25835"/>
                    </a:lnTo>
                    <a:lnTo>
                      <a:pt x="61978" y="25835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695" name="Google Shape;1695;p58"/>
              <p:cNvSpPr/>
              <p:nvPr/>
            </p:nvSpPr>
            <p:spPr>
              <a:xfrm>
                <a:off x="2681350" y="238125"/>
                <a:ext cx="2237750" cy="725800"/>
              </a:xfrm>
              <a:custGeom>
                <a:rect b="b" l="l" r="r" t="t"/>
                <a:pathLst>
                  <a:path extrusionOk="0" h="29032" w="89510">
                    <a:moveTo>
                      <a:pt x="44755" y="0"/>
                    </a:moveTo>
                    <a:cubicBezTo>
                      <a:pt x="37056" y="0"/>
                      <a:pt x="29880" y="4110"/>
                      <a:pt x="25966" y="10765"/>
                    </a:cubicBezTo>
                    <a:lnTo>
                      <a:pt x="24171" y="13766"/>
                    </a:lnTo>
                    <a:lnTo>
                      <a:pt x="0" y="13766"/>
                    </a:lnTo>
                    <a:lnTo>
                      <a:pt x="0" y="29032"/>
                    </a:lnTo>
                    <a:lnTo>
                      <a:pt x="89509" y="29032"/>
                    </a:lnTo>
                    <a:lnTo>
                      <a:pt x="89509" y="13766"/>
                    </a:lnTo>
                    <a:lnTo>
                      <a:pt x="65338" y="13766"/>
                    </a:lnTo>
                    <a:lnTo>
                      <a:pt x="63544" y="10765"/>
                    </a:lnTo>
                    <a:cubicBezTo>
                      <a:pt x="59629" y="4110"/>
                      <a:pt x="52453" y="0"/>
                      <a:pt x="44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696" name="Google Shape;1696;p58"/>
              <p:cNvSpPr/>
              <p:nvPr/>
            </p:nvSpPr>
            <p:spPr>
              <a:xfrm>
                <a:off x="2337200" y="1269725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0"/>
                    </a:moveTo>
                    <a:lnTo>
                      <a:pt x="1" y="25835"/>
                    </a:lnTo>
                    <a:lnTo>
                      <a:pt x="117041" y="25835"/>
                    </a:lnTo>
                    <a:lnTo>
                      <a:pt x="11704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697" name="Google Shape;1697;p58"/>
              <p:cNvSpPr/>
              <p:nvPr/>
            </p:nvSpPr>
            <p:spPr>
              <a:xfrm>
                <a:off x="2337200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299" y="25803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698" name="Google Shape;1698;p58"/>
              <p:cNvSpPr/>
              <p:nvPr/>
            </p:nvSpPr>
            <p:spPr>
              <a:xfrm>
                <a:off x="4880725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300" y="25835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699" name="Google Shape;1699;p58"/>
              <p:cNvSpPr/>
              <p:nvPr/>
            </p:nvSpPr>
            <p:spPr>
              <a:xfrm>
                <a:off x="2337200" y="4123950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1"/>
                    </a:moveTo>
                    <a:lnTo>
                      <a:pt x="1" y="25836"/>
                    </a:lnTo>
                    <a:lnTo>
                      <a:pt x="117041" y="25836"/>
                    </a:lnTo>
                    <a:lnTo>
                      <a:pt x="11704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00" name="Google Shape;1700;p58"/>
              <p:cNvSpPr/>
              <p:nvPr/>
            </p:nvSpPr>
            <p:spPr>
              <a:xfrm>
                <a:off x="4880725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300" y="25803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701" name="Google Shape;1701;p58"/>
            <p:cNvGrpSpPr/>
            <p:nvPr/>
          </p:nvGrpSpPr>
          <p:grpSpPr>
            <a:xfrm>
              <a:off x="6398751" y="2083764"/>
              <a:ext cx="402141" cy="487995"/>
              <a:chOff x="1649725" y="238125"/>
              <a:chExt cx="4300975" cy="5219200"/>
            </a:xfrm>
          </p:grpSpPr>
          <p:sp>
            <p:nvSpPr>
              <p:cNvPr id="1702" name="Google Shape;1702;p58"/>
              <p:cNvSpPr/>
              <p:nvPr/>
            </p:nvSpPr>
            <p:spPr>
              <a:xfrm>
                <a:off x="2337200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299" y="25835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03" name="Google Shape;1703;p58"/>
              <p:cNvSpPr/>
              <p:nvPr/>
            </p:nvSpPr>
            <p:spPr>
              <a:xfrm>
                <a:off x="3025475" y="3173075"/>
                <a:ext cx="1549475" cy="645100"/>
              </a:xfrm>
              <a:custGeom>
                <a:rect b="b" l="l" r="r" t="t"/>
                <a:pathLst>
                  <a:path extrusionOk="0" h="25804" w="61979">
                    <a:moveTo>
                      <a:pt x="1" y="1"/>
                    </a:moveTo>
                    <a:lnTo>
                      <a:pt x="1" y="25803"/>
                    </a:lnTo>
                    <a:lnTo>
                      <a:pt x="61978" y="25803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04" name="Google Shape;1704;p58"/>
              <p:cNvSpPr/>
              <p:nvPr/>
            </p:nvSpPr>
            <p:spPr>
              <a:xfrm>
                <a:off x="1649725" y="582250"/>
                <a:ext cx="4300975" cy="4875075"/>
              </a:xfrm>
              <a:custGeom>
                <a:rect b="b" l="l" r="r" t="t"/>
                <a:pathLst>
                  <a:path extrusionOk="0" h="195003" w="172039">
                    <a:moveTo>
                      <a:pt x="1" y="1"/>
                    </a:moveTo>
                    <a:lnTo>
                      <a:pt x="1" y="195002"/>
                    </a:lnTo>
                    <a:lnTo>
                      <a:pt x="172038" y="195002"/>
                    </a:lnTo>
                    <a:lnTo>
                      <a:pt x="172038" y="1"/>
                    </a:lnTo>
                    <a:lnTo>
                      <a:pt x="143006" y="1"/>
                    </a:lnTo>
                    <a:lnTo>
                      <a:pt x="143006" y="15267"/>
                    </a:lnTo>
                    <a:lnTo>
                      <a:pt x="156772" y="15267"/>
                    </a:lnTo>
                    <a:lnTo>
                      <a:pt x="156772" y="179736"/>
                    </a:lnTo>
                    <a:lnTo>
                      <a:pt x="15267" y="179736"/>
                    </a:lnTo>
                    <a:lnTo>
                      <a:pt x="15267" y="15267"/>
                    </a:lnTo>
                    <a:lnTo>
                      <a:pt x="29033" y="15267"/>
                    </a:lnTo>
                    <a:lnTo>
                      <a:pt x="290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05" name="Google Shape;1705;p58"/>
              <p:cNvSpPr/>
              <p:nvPr/>
            </p:nvSpPr>
            <p:spPr>
              <a:xfrm>
                <a:off x="3025475" y="2221400"/>
                <a:ext cx="1549475" cy="645900"/>
              </a:xfrm>
              <a:custGeom>
                <a:rect b="b" l="l" r="r" t="t"/>
                <a:pathLst>
                  <a:path extrusionOk="0" h="25836" w="61979">
                    <a:moveTo>
                      <a:pt x="1" y="1"/>
                    </a:moveTo>
                    <a:lnTo>
                      <a:pt x="1" y="25835"/>
                    </a:lnTo>
                    <a:lnTo>
                      <a:pt x="61978" y="25835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06" name="Google Shape;1706;p58"/>
              <p:cNvSpPr/>
              <p:nvPr/>
            </p:nvSpPr>
            <p:spPr>
              <a:xfrm>
                <a:off x="2681350" y="238125"/>
                <a:ext cx="2237750" cy="725800"/>
              </a:xfrm>
              <a:custGeom>
                <a:rect b="b" l="l" r="r" t="t"/>
                <a:pathLst>
                  <a:path extrusionOk="0" h="29032" w="89510">
                    <a:moveTo>
                      <a:pt x="44755" y="0"/>
                    </a:moveTo>
                    <a:cubicBezTo>
                      <a:pt x="37056" y="0"/>
                      <a:pt x="29880" y="4110"/>
                      <a:pt x="25966" y="10765"/>
                    </a:cubicBezTo>
                    <a:lnTo>
                      <a:pt x="24171" y="13766"/>
                    </a:lnTo>
                    <a:lnTo>
                      <a:pt x="0" y="13766"/>
                    </a:lnTo>
                    <a:lnTo>
                      <a:pt x="0" y="29032"/>
                    </a:lnTo>
                    <a:lnTo>
                      <a:pt x="89509" y="29032"/>
                    </a:lnTo>
                    <a:lnTo>
                      <a:pt x="89509" y="13766"/>
                    </a:lnTo>
                    <a:lnTo>
                      <a:pt x="65338" y="13766"/>
                    </a:lnTo>
                    <a:lnTo>
                      <a:pt x="63544" y="10765"/>
                    </a:lnTo>
                    <a:cubicBezTo>
                      <a:pt x="59629" y="4110"/>
                      <a:pt x="52453" y="0"/>
                      <a:pt x="44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07" name="Google Shape;1707;p58"/>
              <p:cNvSpPr/>
              <p:nvPr/>
            </p:nvSpPr>
            <p:spPr>
              <a:xfrm>
                <a:off x="2337200" y="1269725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0"/>
                    </a:moveTo>
                    <a:lnTo>
                      <a:pt x="1" y="25835"/>
                    </a:lnTo>
                    <a:lnTo>
                      <a:pt x="117041" y="25835"/>
                    </a:lnTo>
                    <a:lnTo>
                      <a:pt x="117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08" name="Google Shape;1708;p58"/>
              <p:cNvSpPr/>
              <p:nvPr/>
            </p:nvSpPr>
            <p:spPr>
              <a:xfrm>
                <a:off x="2337200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299" y="25803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09" name="Google Shape;1709;p58"/>
              <p:cNvSpPr/>
              <p:nvPr/>
            </p:nvSpPr>
            <p:spPr>
              <a:xfrm>
                <a:off x="4880725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300" y="25835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10" name="Google Shape;1710;p58"/>
              <p:cNvSpPr/>
              <p:nvPr/>
            </p:nvSpPr>
            <p:spPr>
              <a:xfrm>
                <a:off x="2337200" y="4123950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1"/>
                    </a:moveTo>
                    <a:lnTo>
                      <a:pt x="1" y="25836"/>
                    </a:lnTo>
                    <a:lnTo>
                      <a:pt x="117041" y="25836"/>
                    </a:lnTo>
                    <a:lnTo>
                      <a:pt x="1170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11" name="Google Shape;1711;p58"/>
              <p:cNvSpPr/>
              <p:nvPr/>
            </p:nvSpPr>
            <p:spPr>
              <a:xfrm>
                <a:off x="4880725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300" y="25803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712" name="Google Shape;1712;p58"/>
          <p:cNvGrpSpPr/>
          <p:nvPr/>
        </p:nvGrpSpPr>
        <p:grpSpPr>
          <a:xfrm>
            <a:off x="3113552" y="1623973"/>
            <a:ext cx="430808" cy="493582"/>
            <a:chOff x="4863693" y="3006903"/>
            <a:chExt cx="430808" cy="493582"/>
          </a:xfrm>
        </p:grpSpPr>
        <p:grpSp>
          <p:nvGrpSpPr>
            <p:cNvPr id="1713" name="Google Shape;1713;p58"/>
            <p:cNvGrpSpPr/>
            <p:nvPr/>
          </p:nvGrpSpPr>
          <p:grpSpPr>
            <a:xfrm>
              <a:off x="4863693" y="3006903"/>
              <a:ext cx="430808" cy="487995"/>
              <a:chOff x="1496425" y="238125"/>
              <a:chExt cx="4607575" cy="5219200"/>
            </a:xfrm>
          </p:grpSpPr>
          <p:sp>
            <p:nvSpPr>
              <p:cNvPr id="1714" name="Google Shape;1714;p58"/>
              <p:cNvSpPr/>
              <p:nvPr/>
            </p:nvSpPr>
            <p:spPr>
              <a:xfrm>
                <a:off x="4259325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15" name="Google Shape;1715;p58"/>
              <p:cNvSpPr/>
              <p:nvPr/>
            </p:nvSpPr>
            <p:spPr>
              <a:xfrm>
                <a:off x="2413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16" name="Google Shape;1716;p58"/>
              <p:cNvSpPr/>
              <p:nvPr/>
            </p:nvSpPr>
            <p:spPr>
              <a:xfrm>
                <a:off x="3030375" y="1767975"/>
                <a:ext cx="311550" cy="723375"/>
              </a:xfrm>
              <a:custGeom>
                <a:rect b="b" l="l" r="r" t="t"/>
                <a:pathLst>
                  <a:path extrusionOk="0" h="28935" w="12462">
                    <a:moveTo>
                      <a:pt x="0" y="1"/>
                    </a:moveTo>
                    <a:lnTo>
                      <a:pt x="0" y="28935"/>
                    </a:lnTo>
                    <a:lnTo>
                      <a:pt x="12461" y="28935"/>
                    </a:lnTo>
                    <a:lnTo>
                      <a:pt x="1246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17" name="Google Shape;1717;p58"/>
              <p:cNvSpPr/>
              <p:nvPr/>
            </p:nvSpPr>
            <p:spPr>
              <a:xfrm>
                <a:off x="4875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0" y="1"/>
                    </a:moveTo>
                    <a:lnTo>
                      <a:pt x="0" y="28935"/>
                    </a:lnTo>
                    <a:lnTo>
                      <a:pt x="12428" y="28935"/>
                    </a:lnTo>
                    <a:lnTo>
                      <a:pt x="124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18" name="Google Shape;1718;p58"/>
              <p:cNvSpPr/>
              <p:nvPr/>
            </p:nvSpPr>
            <p:spPr>
              <a:xfrm>
                <a:off x="3443025" y="3714575"/>
                <a:ext cx="714400" cy="1742750"/>
              </a:xfrm>
              <a:custGeom>
                <a:rect b="b" l="l" r="r" t="t"/>
                <a:pathLst>
                  <a:path extrusionOk="0" h="69710" w="28576">
                    <a:moveTo>
                      <a:pt x="0" y="0"/>
                    </a:moveTo>
                    <a:lnTo>
                      <a:pt x="0" y="69709"/>
                    </a:lnTo>
                    <a:lnTo>
                      <a:pt x="28575" y="69709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19" name="Google Shape;1719;p58"/>
              <p:cNvSpPr/>
              <p:nvPr/>
            </p:nvSpPr>
            <p:spPr>
              <a:xfrm>
                <a:off x="1496425" y="238125"/>
                <a:ext cx="4607575" cy="3170675"/>
              </a:xfrm>
              <a:custGeom>
                <a:rect b="b" l="l" r="r" t="t"/>
                <a:pathLst>
                  <a:path extrusionOk="0" h="126827" w="184303">
                    <a:moveTo>
                      <a:pt x="86052" y="24465"/>
                    </a:moveTo>
                    <a:lnTo>
                      <a:pt x="86052" y="36697"/>
                    </a:lnTo>
                    <a:lnTo>
                      <a:pt x="24465" y="36697"/>
                    </a:lnTo>
                    <a:lnTo>
                      <a:pt x="24465" y="24465"/>
                    </a:lnTo>
                    <a:close/>
                    <a:moveTo>
                      <a:pt x="159838" y="24465"/>
                    </a:moveTo>
                    <a:lnTo>
                      <a:pt x="159838" y="36697"/>
                    </a:lnTo>
                    <a:lnTo>
                      <a:pt x="98251" y="36697"/>
                    </a:lnTo>
                    <a:lnTo>
                      <a:pt x="98251" y="24465"/>
                    </a:lnTo>
                    <a:close/>
                    <a:moveTo>
                      <a:pt x="86052" y="48962"/>
                    </a:moveTo>
                    <a:lnTo>
                      <a:pt x="86052" y="102361"/>
                    </a:lnTo>
                    <a:lnTo>
                      <a:pt x="24465" y="102361"/>
                    </a:lnTo>
                    <a:lnTo>
                      <a:pt x="24465" y="48962"/>
                    </a:lnTo>
                    <a:close/>
                    <a:moveTo>
                      <a:pt x="159838" y="48962"/>
                    </a:moveTo>
                    <a:lnTo>
                      <a:pt x="159838" y="102361"/>
                    </a:lnTo>
                    <a:lnTo>
                      <a:pt x="98284" y="102361"/>
                    </a:lnTo>
                    <a:lnTo>
                      <a:pt x="98284" y="48962"/>
                    </a:lnTo>
                    <a:close/>
                    <a:moveTo>
                      <a:pt x="0" y="0"/>
                    </a:moveTo>
                    <a:lnTo>
                      <a:pt x="0" y="126826"/>
                    </a:lnTo>
                    <a:lnTo>
                      <a:pt x="184303" y="126826"/>
                    </a:lnTo>
                    <a:lnTo>
                      <a:pt x="18430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720" name="Google Shape;1720;p58"/>
            <p:cNvGrpSpPr/>
            <p:nvPr/>
          </p:nvGrpSpPr>
          <p:grpSpPr>
            <a:xfrm>
              <a:off x="4863693" y="3012489"/>
              <a:ext cx="430808" cy="487995"/>
              <a:chOff x="1496425" y="238125"/>
              <a:chExt cx="4607575" cy="5219200"/>
            </a:xfrm>
          </p:grpSpPr>
          <p:sp>
            <p:nvSpPr>
              <p:cNvPr id="1721" name="Google Shape;1721;p58"/>
              <p:cNvSpPr/>
              <p:nvPr/>
            </p:nvSpPr>
            <p:spPr>
              <a:xfrm>
                <a:off x="4259325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22" name="Google Shape;1722;p58"/>
              <p:cNvSpPr/>
              <p:nvPr/>
            </p:nvSpPr>
            <p:spPr>
              <a:xfrm>
                <a:off x="2413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23" name="Google Shape;1723;p58"/>
              <p:cNvSpPr/>
              <p:nvPr/>
            </p:nvSpPr>
            <p:spPr>
              <a:xfrm>
                <a:off x="3030375" y="1767975"/>
                <a:ext cx="311550" cy="723375"/>
              </a:xfrm>
              <a:custGeom>
                <a:rect b="b" l="l" r="r" t="t"/>
                <a:pathLst>
                  <a:path extrusionOk="0" h="28935" w="12462">
                    <a:moveTo>
                      <a:pt x="0" y="1"/>
                    </a:moveTo>
                    <a:lnTo>
                      <a:pt x="0" y="28935"/>
                    </a:lnTo>
                    <a:lnTo>
                      <a:pt x="12461" y="28935"/>
                    </a:lnTo>
                    <a:lnTo>
                      <a:pt x="12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24" name="Google Shape;1724;p58"/>
              <p:cNvSpPr/>
              <p:nvPr/>
            </p:nvSpPr>
            <p:spPr>
              <a:xfrm>
                <a:off x="4875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0" y="1"/>
                    </a:moveTo>
                    <a:lnTo>
                      <a:pt x="0" y="28935"/>
                    </a:lnTo>
                    <a:lnTo>
                      <a:pt x="12428" y="28935"/>
                    </a:lnTo>
                    <a:lnTo>
                      <a:pt x="12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25" name="Google Shape;1725;p58"/>
              <p:cNvSpPr/>
              <p:nvPr/>
            </p:nvSpPr>
            <p:spPr>
              <a:xfrm>
                <a:off x="3443025" y="3714575"/>
                <a:ext cx="714400" cy="1742750"/>
              </a:xfrm>
              <a:custGeom>
                <a:rect b="b" l="l" r="r" t="t"/>
                <a:pathLst>
                  <a:path extrusionOk="0" h="69710" w="28576">
                    <a:moveTo>
                      <a:pt x="0" y="0"/>
                    </a:moveTo>
                    <a:lnTo>
                      <a:pt x="0" y="69709"/>
                    </a:lnTo>
                    <a:lnTo>
                      <a:pt x="28575" y="69709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26" name="Google Shape;1726;p58"/>
              <p:cNvSpPr/>
              <p:nvPr/>
            </p:nvSpPr>
            <p:spPr>
              <a:xfrm>
                <a:off x="1496425" y="238125"/>
                <a:ext cx="4607575" cy="3170675"/>
              </a:xfrm>
              <a:custGeom>
                <a:rect b="b" l="l" r="r" t="t"/>
                <a:pathLst>
                  <a:path extrusionOk="0" h="126827" w="184303">
                    <a:moveTo>
                      <a:pt x="86052" y="24465"/>
                    </a:moveTo>
                    <a:lnTo>
                      <a:pt x="86052" y="36697"/>
                    </a:lnTo>
                    <a:lnTo>
                      <a:pt x="24465" y="36697"/>
                    </a:lnTo>
                    <a:lnTo>
                      <a:pt x="24465" y="24465"/>
                    </a:lnTo>
                    <a:close/>
                    <a:moveTo>
                      <a:pt x="159838" y="24465"/>
                    </a:moveTo>
                    <a:lnTo>
                      <a:pt x="159838" y="36697"/>
                    </a:lnTo>
                    <a:lnTo>
                      <a:pt x="98251" y="36697"/>
                    </a:lnTo>
                    <a:lnTo>
                      <a:pt x="98251" y="24465"/>
                    </a:lnTo>
                    <a:close/>
                    <a:moveTo>
                      <a:pt x="86052" y="48962"/>
                    </a:moveTo>
                    <a:lnTo>
                      <a:pt x="86052" y="102361"/>
                    </a:lnTo>
                    <a:lnTo>
                      <a:pt x="24465" y="102361"/>
                    </a:lnTo>
                    <a:lnTo>
                      <a:pt x="24465" y="48962"/>
                    </a:lnTo>
                    <a:close/>
                    <a:moveTo>
                      <a:pt x="159838" y="48962"/>
                    </a:moveTo>
                    <a:lnTo>
                      <a:pt x="159838" y="102361"/>
                    </a:lnTo>
                    <a:lnTo>
                      <a:pt x="98284" y="102361"/>
                    </a:lnTo>
                    <a:lnTo>
                      <a:pt x="98284" y="48962"/>
                    </a:lnTo>
                    <a:close/>
                    <a:moveTo>
                      <a:pt x="0" y="0"/>
                    </a:moveTo>
                    <a:lnTo>
                      <a:pt x="0" y="126826"/>
                    </a:lnTo>
                    <a:lnTo>
                      <a:pt x="184303" y="126826"/>
                    </a:lnTo>
                    <a:lnTo>
                      <a:pt x="1843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59"/>
          <p:cNvSpPr/>
          <p:nvPr/>
        </p:nvSpPr>
        <p:spPr>
          <a:xfrm rot="5400000">
            <a:off x="3854938" y="2466625"/>
            <a:ext cx="1452300" cy="2467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9"/>
          <p:cNvSpPr/>
          <p:nvPr/>
        </p:nvSpPr>
        <p:spPr>
          <a:xfrm rot="5400000">
            <a:off x="6460494" y="2466625"/>
            <a:ext cx="1452300" cy="2467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9"/>
          <p:cNvSpPr/>
          <p:nvPr/>
        </p:nvSpPr>
        <p:spPr>
          <a:xfrm rot="5400000">
            <a:off x="1231206" y="2466625"/>
            <a:ext cx="1452300" cy="2467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9"/>
          <p:cNvSpPr txBox="1"/>
          <p:nvPr>
            <p:ph type="title"/>
          </p:nvPr>
        </p:nvSpPr>
        <p:spPr>
          <a:xfrm>
            <a:off x="868206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1735" name="Google Shape;1735;p59"/>
          <p:cNvSpPr txBox="1"/>
          <p:nvPr>
            <p:ph idx="1" type="subTitle"/>
          </p:nvPr>
        </p:nvSpPr>
        <p:spPr>
          <a:xfrm>
            <a:off x="814056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 public has been more positive and less negative about T20 Cricket over time</a:t>
            </a:r>
            <a:endParaRPr/>
          </a:p>
        </p:txBody>
      </p:sp>
      <p:sp>
        <p:nvSpPr>
          <p:cNvPr id="1736" name="Google Shape;1736;p59"/>
          <p:cNvSpPr txBox="1"/>
          <p:nvPr>
            <p:ph idx="2" type="title"/>
          </p:nvPr>
        </p:nvSpPr>
        <p:spPr>
          <a:xfrm>
            <a:off x="3491938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1737" name="Google Shape;1737;p59"/>
          <p:cNvSpPr txBox="1"/>
          <p:nvPr>
            <p:ph idx="3" type="subTitle"/>
          </p:nvPr>
        </p:nvSpPr>
        <p:spPr>
          <a:xfrm>
            <a:off x="3437788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Selector was created given pool of players to select from, opposition and location</a:t>
            </a:r>
            <a:endParaRPr/>
          </a:p>
        </p:txBody>
      </p:sp>
      <p:sp>
        <p:nvSpPr>
          <p:cNvPr id="1738" name="Google Shape;1738;p59"/>
          <p:cNvSpPr txBox="1"/>
          <p:nvPr>
            <p:ph idx="4" type="title"/>
          </p:nvPr>
        </p:nvSpPr>
        <p:spPr>
          <a:xfrm>
            <a:off x="6097494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1739" name="Google Shape;1739;p59"/>
          <p:cNvSpPr txBox="1"/>
          <p:nvPr>
            <p:ph idx="5" type="subTitle"/>
          </p:nvPr>
        </p:nvSpPr>
        <p:spPr>
          <a:xfrm>
            <a:off x="6043344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 created and would be provided to users of this tool</a:t>
            </a:r>
            <a:endParaRPr/>
          </a:p>
        </p:txBody>
      </p:sp>
      <p:sp>
        <p:nvSpPr>
          <p:cNvPr id="1740" name="Google Shape;1740;p59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741" name="Google Shape;1741;p59"/>
          <p:cNvGrpSpPr/>
          <p:nvPr/>
        </p:nvGrpSpPr>
        <p:grpSpPr>
          <a:xfrm>
            <a:off x="6990302" y="1623973"/>
            <a:ext cx="392684" cy="493582"/>
            <a:chOff x="3274280" y="3842453"/>
            <a:chExt cx="392684" cy="493582"/>
          </a:xfrm>
        </p:grpSpPr>
        <p:grpSp>
          <p:nvGrpSpPr>
            <p:cNvPr id="1742" name="Google Shape;1742;p59"/>
            <p:cNvGrpSpPr/>
            <p:nvPr/>
          </p:nvGrpSpPr>
          <p:grpSpPr>
            <a:xfrm>
              <a:off x="3274280" y="3842453"/>
              <a:ext cx="392684" cy="487995"/>
              <a:chOff x="1700300" y="238125"/>
              <a:chExt cx="4199825" cy="5219200"/>
            </a:xfrm>
          </p:grpSpPr>
          <p:sp>
            <p:nvSpPr>
              <p:cNvPr id="1743" name="Google Shape;1743;p59"/>
              <p:cNvSpPr/>
              <p:nvPr/>
            </p:nvSpPr>
            <p:spPr>
              <a:xfrm>
                <a:off x="2465225" y="2023225"/>
                <a:ext cx="2669975" cy="2669975"/>
              </a:xfrm>
              <a:custGeom>
                <a:rect b="b" l="l" r="r" t="t"/>
                <a:pathLst>
                  <a:path extrusionOk="0" h="106799" w="106799">
                    <a:moveTo>
                      <a:pt x="69514" y="28609"/>
                    </a:moveTo>
                    <a:lnTo>
                      <a:pt x="78158" y="37253"/>
                    </a:lnTo>
                    <a:lnTo>
                      <a:pt x="37285" y="78158"/>
                    </a:lnTo>
                    <a:lnTo>
                      <a:pt x="28641" y="69514"/>
                    </a:lnTo>
                    <a:lnTo>
                      <a:pt x="69514" y="28609"/>
                    </a:lnTo>
                    <a:close/>
                    <a:moveTo>
                      <a:pt x="53460" y="1"/>
                    </a:moveTo>
                    <a:cubicBezTo>
                      <a:pt x="53440" y="1"/>
                      <a:pt x="53420" y="1"/>
                      <a:pt x="53400" y="1"/>
                    </a:cubicBezTo>
                    <a:cubicBezTo>
                      <a:pt x="23944" y="1"/>
                      <a:pt x="1" y="23944"/>
                      <a:pt x="1" y="53400"/>
                    </a:cubicBezTo>
                    <a:cubicBezTo>
                      <a:pt x="1" y="82823"/>
                      <a:pt x="23944" y="106798"/>
                      <a:pt x="53400" y="106798"/>
                    </a:cubicBezTo>
                    <a:cubicBezTo>
                      <a:pt x="82855" y="106798"/>
                      <a:pt x="106798" y="82823"/>
                      <a:pt x="106798" y="53367"/>
                    </a:cubicBezTo>
                    <a:cubicBezTo>
                      <a:pt x="106798" y="23964"/>
                      <a:pt x="82888" y="1"/>
                      <a:pt x="53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44" name="Google Shape;1744;p59"/>
              <p:cNvSpPr/>
              <p:nvPr/>
            </p:nvSpPr>
            <p:spPr>
              <a:xfrm>
                <a:off x="1700300" y="238125"/>
                <a:ext cx="4199825" cy="5219200"/>
              </a:xfrm>
              <a:custGeom>
                <a:rect b="b" l="l" r="r" t="t"/>
                <a:pathLst>
                  <a:path extrusionOk="0" h="208768" w="167993">
                    <a:moveTo>
                      <a:pt x="83997" y="12232"/>
                    </a:moveTo>
                    <a:cubicBezTo>
                      <a:pt x="95250" y="12232"/>
                      <a:pt x="104417" y="21399"/>
                      <a:pt x="104417" y="32652"/>
                    </a:cubicBezTo>
                    <a:cubicBezTo>
                      <a:pt x="104417" y="36175"/>
                      <a:pt x="103471" y="39666"/>
                      <a:pt x="101742" y="42699"/>
                    </a:cubicBezTo>
                    <a:cubicBezTo>
                      <a:pt x="97958" y="41884"/>
                      <a:pt x="94076" y="41329"/>
                      <a:pt x="90129" y="41036"/>
                    </a:cubicBezTo>
                    <a:lnTo>
                      <a:pt x="90129" y="28575"/>
                    </a:lnTo>
                    <a:lnTo>
                      <a:pt x="77897" y="28575"/>
                    </a:lnTo>
                    <a:lnTo>
                      <a:pt x="77897" y="41036"/>
                    </a:lnTo>
                    <a:cubicBezTo>
                      <a:pt x="73917" y="41329"/>
                      <a:pt x="70035" y="41884"/>
                      <a:pt x="66251" y="42699"/>
                    </a:cubicBezTo>
                    <a:cubicBezTo>
                      <a:pt x="64523" y="39666"/>
                      <a:pt x="63577" y="36175"/>
                      <a:pt x="63577" y="32652"/>
                    </a:cubicBezTo>
                    <a:cubicBezTo>
                      <a:pt x="63577" y="21399"/>
                      <a:pt x="72743" y="12232"/>
                      <a:pt x="83997" y="12232"/>
                    </a:cubicBezTo>
                    <a:close/>
                    <a:moveTo>
                      <a:pt x="83997" y="59140"/>
                    </a:moveTo>
                    <a:cubicBezTo>
                      <a:pt x="120172" y="59140"/>
                      <a:pt x="149628" y="88596"/>
                      <a:pt x="149628" y="124771"/>
                    </a:cubicBezTo>
                    <a:cubicBezTo>
                      <a:pt x="149628" y="160979"/>
                      <a:pt x="120172" y="190435"/>
                      <a:pt x="83997" y="190435"/>
                    </a:cubicBezTo>
                    <a:cubicBezTo>
                      <a:pt x="47821" y="190435"/>
                      <a:pt x="18365" y="160979"/>
                      <a:pt x="18365" y="124771"/>
                    </a:cubicBezTo>
                    <a:cubicBezTo>
                      <a:pt x="18365" y="88596"/>
                      <a:pt x="47821" y="59140"/>
                      <a:pt x="83997" y="59140"/>
                    </a:cubicBezTo>
                    <a:close/>
                    <a:moveTo>
                      <a:pt x="83997" y="0"/>
                    </a:moveTo>
                    <a:cubicBezTo>
                      <a:pt x="65990" y="0"/>
                      <a:pt x="51344" y="14646"/>
                      <a:pt x="51344" y="32652"/>
                    </a:cubicBezTo>
                    <a:cubicBezTo>
                      <a:pt x="51344" y="37350"/>
                      <a:pt x="52388" y="41982"/>
                      <a:pt x="54312" y="46222"/>
                    </a:cubicBezTo>
                    <a:cubicBezTo>
                      <a:pt x="45016" y="49745"/>
                      <a:pt x="36502" y="54867"/>
                      <a:pt x="29130" y="61260"/>
                    </a:cubicBezTo>
                    <a:lnTo>
                      <a:pt x="20290" y="52420"/>
                    </a:lnTo>
                    <a:lnTo>
                      <a:pt x="11613" y="61064"/>
                    </a:lnTo>
                    <a:lnTo>
                      <a:pt x="20486" y="69904"/>
                    </a:lnTo>
                    <a:cubicBezTo>
                      <a:pt x="7731" y="84649"/>
                      <a:pt x="0" y="103829"/>
                      <a:pt x="0" y="124771"/>
                    </a:cubicBezTo>
                    <a:cubicBezTo>
                      <a:pt x="0" y="171091"/>
                      <a:pt x="37676" y="208767"/>
                      <a:pt x="83997" y="208767"/>
                    </a:cubicBezTo>
                    <a:cubicBezTo>
                      <a:pt x="130317" y="208767"/>
                      <a:pt x="167993" y="171091"/>
                      <a:pt x="167993" y="124771"/>
                    </a:cubicBezTo>
                    <a:cubicBezTo>
                      <a:pt x="167993" y="88922"/>
                      <a:pt x="145387" y="58259"/>
                      <a:pt x="113681" y="46222"/>
                    </a:cubicBezTo>
                    <a:cubicBezTo>
                      <a:pt x="115605" y="41982"/>
                      <a:pt x="116649" y="37350"/>
                      <a:pt x="116649" y="32652"/>
                    </a:cubicBezTo>
                    <a:cubicBezTo>
                      <a:pt x="116649" y="14646"/>
                      <a:pt x="102003" y="0"/>
                      <a:pt x="839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745" name="Google Shape;1745;p59"/>
            <p:cNvGrpSpPr/>
            <p:nvPr/>
          </p:nvGrpSpPr>
          <p:grpSpPr>
            <a:xfrm>
              <a:off x="3274280" y="3848039"/>
              <a:ext cx="392684" cy="487995"/>
              <a:chOff x="1700300" y="238125"/>
              <a:chExt cx="4199825" cy="5219200"/>
            </a:xfrm>
          </p:grpSpPr>
          <p:sp>
            <p:nvSpPr>
              <p:cNvPr id="1746" name="Google Shape;1746;p59"/>
              <p:cNvSpPr/>
              <p:nvPr/>
            </p:nvSpPr>
            <p:spPr>
              <a:xfrm>
                <a:off x="2465225" y="2023225"/>
                <a:ext cx="2669975" cy="2669975"/>
              </a:xfrm>
              <a:custGeom>
                <a:rect b="b" l="l" r="r" t="t"/>
                <a:pathLst>
                  <a:path extrusionOk="0" h="106799" w="106799">
                    <a:moveTo>
                      <a:pt x="69514" y="28609"/>
                    </a:moveTo>
                    <a:lnTo>
                      <a:pt x="78158" y="37253"/>
                    </a:lnTo>
                    <a:lnTo>
                      <a:pt x="37285" y="78158"/>
                    </a:lnTo>
                    <a:lnTo>
                      <a:pt x="28641" y="69514"/>
                    </a:lnTo>
                    <a:lnTo>
                      <a:pt x="69514" y="28609"/>
                    </a:lnTo>
                    <a:close/>
                    <a:moveTo>
                      <a:pt x="53460" y="1"/>
                    </a:moveTo>
                    <a:cubicBezTo>
                      <a:pt x="53440" y="1"/>
                      <a:pt x="53420" y="1"/>
                      <a:pt x="53400" y="1"/>
                    </a:cubicBezTo>
                    <a:cubicBezTo>
                      <a:pt x="23944" y="1"/>
                      <a:pt x="1" y="23944"/>
                      <a:pt x="1" y="53400"/>
                    </a:cubicBezTo>
                    <a:cubicBezTo>
                      <a:pt x="1" y="82823"/>
                      <a:pt x="23944" y="106798"/>
                      <a:pt x="53400" y="106798"/>
                    </a:cubicBezTo>
                    <a:cubicBezTo>
                      <a:pt x="82855" y="106798"/>
                      <a:pt x="106798" y="82823"/>
                      <a:pt x="106798" y="53367"/>
                    </a:cubicBezTo>
                    <a:cubicBezTo>
                      <a:pt x="106798" y="23964"/>
                      <a:pt x="82888" y="1"/>
                      <a:pt x="53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47" name="Google Shape;1747;p59"/>
              <p:cNvSpPr/>
              <p:nvPr/>
            </p:nvSpPr>
            <p:spPr>
              <a:xfrm>
                <a:off x="1700300" y="238125"/>
                <a:ext cx="4199825" cy="5219200"/>
              </a:xfrm>
              <a:custGeom>
                <a:rect b="b" l="l" r="r" t="t"/>
                <a:pathLst>
                  <a:path extrusionOk="0" h="208768" w="167993">
                    <a:moveTo>
                      <a:pt x="83997" y="12232"/>
                    </a:moveTo>
                    <a:cubicBezTo>
                      <a:pt x="95250" y="12232"/>
                      <a:pt x="104417" y="21399"/>
                      <a:pt x="104417" y="32652"/>
                    </a:cubicBezTo>
                    <a:cubicBezTo>
                      <a:pt x="104417" y="36175"/>
                      <a:pt x="103471" y="39666"/>
                      <a:pt x="101742" y="42699"/>
                    </a:cubicBezTo>
                    <a:cubicBezTo>
                      <a:pt x="97958" y="41884"/>
                      <a:pt x="94076" y="41329"/>
                      <a:pt x="90129" y="41036"/>
                    </a:cubicBezTo>
                    <a:lnTo>
                      <a:pt x="90129" y="28575"/>
                    </a:lnTo>
                    <a:lnTo>
                      <a:pt x="77897" y="28575"/>
                    </a:lnTo>
                    <a:lnTo>
                      <a:pt x="77897" y="41036"/>
                    </a:lnTo>
                    <a:cubicBezTo>
                      <a:pt x="73917" y="41329"/>
                      <a:pt x="70035" y="41884"/>
                      <a:pt x="66251" y="42699"/>
                    </a:cubicBezTo>
                    <a:cubicBezTo>
                      <a:pt x="64523" y="39666"/>
                      <a:pt x="63577" y="36175"/>
                      <a:pt x="63577" y="32652"/>
                    </a:cubicBezTo>
                    <a:cubicBezTo>
                      <a:pt x="63577" y="21399"/>
                      <a:pt x="72743" y="12232"/>
                      <a:pt x="83997" y="12232"/>
                    </a:cubicBezTo>
                    <a:close/>
                    <a:moveTo>
                      <a:pt x="83997" y="59140"/>
                    </a:moveTo>
                    <a:cubicBezTo>
                      <a:pt x="120172" y="59140"/>
                      <a:pt x="149628" y="88596"/>
                      <a:pt x="149628" y="124771"/>
                    </a:cubicBezTo>
                    <a:cubicBezTo>
                      <a:pt x="149628" y="160979"/>
                      <a:pt x="120172" y="190435"/>
                      <a:pt x="83997" y="190435"/>
                    </a:cubicBezTo>
                    <a:cubicBezTo>
                      <a:pt x="47821" y="190435"/>
                      <a:pt x="18365" y="160979"/>
                      <a:pt x="18365" y="124771"/>
                    </a:cubicBezTo>
                    <a:cubicBezTo>
                      <a:pt x="18365" y="88596"/>
                      <a:pt x="47821" y="59140"/>
                      <a:pt x="83997" y="59140"/>
                    </a:cubicBezTo>
                    <a:close/>
                    <a:moveTo>
                      <a:pt x="83997" y="0"/>
                    </a:moveTo>
                    <a:cubicBezTo>
                      <a:pt x="65990" y="0"/>
                      <a:pt x="51344" y="14646"/>
                      <a:pt x="51344" y="32652"/>
                    </a:cubicBezTo>
                    <a:cubicBezTo>
                      <a:pt x="51344" y="37350"/>
                      <a:pt x="52388" y="41982"/>
                      <a:pt x="54312" y="46222"/>
                    </a:cubicBezTo>
                    <a:cubicBezTo>
                      <a:pt x="45016" y="49745"/>
                      <a:pt x="36502" y="54867"/>
                      <a:pt x="29130" y="61260"/>
                    </a:cubicBezTo>
                    <a:lnTo>
                      <a:pt x="20290" y="52420"/>
                    </a:lnTo>
                    <a:lnTo>
                      <a:pt x="11613" y="61064"/>
                    </a:lnTo>
                    <a:lnTo>
                      <a:pt x="20486" y="69904"/>
                    </a:lnTo>
                    <a:cubicBezTo>
                      <a:pt x="7731" y="84649"/>
                      <a:pt x="0" y="103829"/>
                      <a:pt x="0" y="124771"/>
                    </a:cubicBezTo>
                    <a:cubicBezTo>
                      <a:pt x="0" y="171091"/>
                      <a:pt x="37676" y="208767"/>
                      <a:pt x="83997" y="208767"/>
                    </a:cubicBezTo>
                    <a:cubicBezTo>
                      <a:pt x="130317" y="208767"/>
                      <a:pt x="167993" y="171091"/>
                      <a:pt x="167993" y="124771"/>
                    </a:cubicBezTo>
                    <a:cubicBezTo>
                      <a:pt x="167993" y="88922"/>
                      <a:pt x="145387" y="58259"/>
                      <a:pt x="113681" y="46222"/>
                    </a:cubicBezTo>
                    <a:cubicBezTo>
                      <a:pt x="115605" y="41982"/>
                      <a:pt x="116649" y="37350"/>
                      <a:pt x="116649" y="32652"/>
                    </a:cubicBezTo>
                    <a:cubicBezTo>
                      <a:pt x="116649" y="14646"/>
                      <a:pt x="102003" y="0"/>
                      <a:pt x="83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748" name="Google Shape;1748;p59"/>
          <p:cNvGrpSpPr/>
          <p:nvPr/>
        </p:nvGrpSpPr>
        <p:grpSpPr>
          <a:xfrm>
            <a:off x="4376042" y="1623973"/>
            <a:ext cx="410091" cy="493582"/>
            <a:chOff x="6398751" y="2078178"/>
            <a:chExt cx="410091" cy="493582"/>
          </a:xfrm>
        </p:grpSpPr>
        <p:grpSp>
          <p:nvGrpSpPr>
            <p:cNvPr id="1749" name="Google Shape;1749;p59"/>
            <p:cNvGrpSpPr/>
            <p:nvPr/>
          </p:nvGrpSpPr>
          <p:grpSpPr>
            <a:xfrm>
              <a:off x="6406701" y="2078178"/>
              <a:ext cx="402141" cy="487995"/>
              <a:chOff x="1649725" y="238125"/>
              <a:chExt cx="4300975" cy="5219200"/>
            </a:xfrm>
          </p:grpSpPr>
          <p:sp>
            <p:nvSpPr>
              <p:cNvPr id="1750" name="Google Shape;1750;p59"/>
              <p:cNvSpPr/>
              <p:nvPr/>
            </p:nvSpPr>
            <p:spPr>
              <a:xfrm>
                <a:off x="2337200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299" y="25835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51" name="Google Shape;1751;p59"/>
              <p:cNvSpPr/>
              <p:nvPr/>
            </p:nvSpPr>
            <p:spPr>
              <a:xfrm>
                <a:off x="3025475" y="3173075"/>
                <a:ext cx="1549475" cy="645100"/>
              </a:xfrm>
              <a:custGeom>
                <a:rect b="b" l="l" r="r" t="t"/>
                <a:pathLst>
                  <a:path extrusionOk="0" h="25804" w="61979">
                    <a:moveTo>
                      <a:pt x="1" y="1"/>
                    </a:moveTo>
                    <a:lnTo>
                      <a:pt x="1" y="25803"/>
                    </a:lnTo>
                    <a:lnTo>
                      <a:pt x="61978" y="25803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52" name="Google Shape;1752;p59"/>
              <p:cNvSpPr/>
              <p:nvPr/>
            </p:nvSpPr>
            <p:spPr>
              <a:xfrm>
                <a:off x="1649725" y="582250"/>
                <a:ext cx="4300975" cy="4875075"/>
              </a:xfrm>
              <a:custGeom>
                <a:rect b="b" l="l" r="r" t="t"/>
                <a:pathLst>
                  <a:path extrusionOk="0" h="195003" w="172039">
                    <a:moveTo>
                      <a:pt x="1" y="1"/>
                    </a:moveTo>
                    <a:lnTo>
                      <a:pt x="1" y="195002"/>
                    </a:lnTo>
                    <a:lnTo>
                      <a:pt x="172038" y="195002"/>
                    </a:lnTo>
                    <a:lnTo>
                      <a:pt x="172038" y="1"/>
                    </a:lnTo>
                    <a:lnTo>
                      <a:pt x="143006" y="1"/>
                    </a:lnTo>
                    <a:lnTo>
                      <a:pt x="143006" y="15267"/>
                    </a:lnTo>
                    <a:lnTo>
                      <a:pt x="156772" y="15267"/>
                    </a:lnTo>
                    <a:lnTo>
                      <a:pt x="156772" y="179736"/>
                    </a:lnTo>
                    <a:lnTo>
                      <a:pt x="15267" y="179736"/>
                    </a:lnTo>
                    <a:lnTo>
                      <a:pt x="15267" y="15267"/>
                    </a:lnTo>
                    <a:lnTo>
                      <a:pt x="29033" y="15267"/>
                    </a:lnTo>
                    <a:lnTo>
                      <a:pt x="2903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53" name="Google Shape;1753;p59"/>
              <p:cNvSpPr/>
              <p:nvPr/>
            </p:nvSpPr>
            <p:spPr>
              <a:xfrm>
                <a:off x="3025475" y="2221400"/>
                <a:ext cx="1549475" cy="645900"/>
              </a:xfrm>
              <a:custGeom>
                <a:rect b="b" l="l" r="r" t="t"/>
                <a:pathLst>
                  <a:path extrusionOk="0" h="25836" w="61979">
                    <a:moveTo>
                      <a:pt x="1" y="1"/>
                    </a:moveTo>
                    <a:lnTo>
                      <a:pt x="1" y="25835"/>
                    </a:lnTo>
                    <a:lnTo>
                      <a:pt x="61978" y="25835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54" name="Google Shape;1754;p59"/>
              <p:cNvSpPr/>
              <p:nvPr/>
            </p:nvSpPr>
            <p:spPr>
              <a:xfrm>
                <a:off x="2681350" y="238125"/>
                <a:ext cx="2237750" cy="725800"/>
              </a:xfrm>
              <a:custGeom>
                <a:rect b="b" l="l" r="r" t="t"/>
                <a:pathLst>
                  <a:path extrusionOk="0" h="29032" w="89510">
                    <a:moveTo>
                      <a:pt x="44755" y="0"/>
                    </a:moveTo>
                    <a:cubicBezTo>
                      <a:pt x="37056" y="0"/>
                      <a:pt x="29880" y="4110"/>
                      <a:pt x="25966" y="10765"/>
                    </a:cubicBezTo>
                    <a:lnTo>
                      <a:pt x="24171" y="13766"/>
                    </a:lnTo>
                    <a:lnTo>
                      <a:pt x="0" y="13766"/>
                    </a:lnTo>
                    <a:lnTo>
                      <a:pt x="0" y="29032"/>
                    </a:lnTo>
                    <a:lnTo>
                      <a:pt x="89509" y="29032"/>
                    </a:lnTo>
                    <a:lnTo>
                      <a:pt x="89509" y="13766"/>
                    </a:lnTo>
                    <a:lnTo>
                      <a:pt x="65338" y="13766"/>
                    </a:lnTo>
                    <a:lnTo>
                      <a:pt x="63544" y="10765"/>
                    </a:lnTo>
                    <a:cubicBezTo>
                      <a:pt x="59629" y="4110"/>
                      <a:pt x="52453" y="0"/>
                      <a:pt x="44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55" name="Google Shape;1755;p59"/>
              <p:cNvSpPr/>
              <p:nvPr/>
            </p:nvSpPr>
            <p:spPr>
              <a:xfrm>
                <a:off x="2337200" y="1269725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0"/>
                    </a:moveTo>
                    <a:lnTo>
                      <a:pt x="1" y="25835"/>
                    </a:lnTo>
                    <a:lnTo>
                      <a:pt x="117041" y="25835"/>
                    </a:lnTo>
                    <a:lnTo>
                      <a:pt x="11704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56" name="Google Shape;1756;p59"/>
              <p:cNvSpPr/>
              <p:nvPr/>
            </p:nvSpPr>
            <p:spPr>
              <a:xfrm>
                <a:off x="2337200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299" y="25803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57" name="Google Shape;1757;p59"/>
              <p:cNvSpPr/>
              <p:nvPr/>
            </p:nvSpPr>
            <p:spPr>
              <a:xfrm>
                <a:off x="4880725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300" y="25835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58" name="Google Shape;1758;p59"/>
              <p:cNvSpPr/>
              <p:nvPr/>
            </p:nvSpPr>
            <p:spPr>
              <a:xfrm>
                <a:off x="2337200" y="4123950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1"/>
                    </a:moveTo>
                    <a:lnTo>
                      <a:pt x="1" y="25836"/>
                    </a:lnTo>
                    <a:lnTo>
                      <a:pt x="117041" y="25836"/>
                    </a:lnTo>
                    <a:lnTo>
                      <a:pt x="11704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59" name="Google Shape;1759;p59"/>
              <p:cNvSpPr/>
              <p:nvPr/>
            </p:nvSpPr>
            <p:spPr>
              <a:xfrm>
                <a:off x="4880725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300" y="25803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760" name="Google Shape;1760;p59"/>
            <p:cNvGrpSpPr/>
            <p:nvPr/>
          </p:nvGrpSpPr>
          <p:grpSpPr>
            <a:xfrm>
              <a:off x="6398751" y="2083764"/>
              <a:ext cx="402141" cy="487995"/>
              <a:chOff x="1649725" y="238125"/>
              <a:chExt cx="4300975" cy="5219200"/>
            </a:xfrm>
          </p:grpSpPr>
          <p:sp>
            <p:nvSpPr>
              <p:cNvPr id="1761" name="Google Shape;1761;p59"/>
              <p:cNvSpPr/>
              <p:nvPr/>
            </p:nvSpPr>
            <p:spPr>
              <a:xfrm>
                <a:off x="2337200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299" y="25835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62" name="Google Shape;1762;p59"/>
              <p:cNvSpPr/>
              <p:nvPr/>
            </p:nvSpPr>
            <p:spPr>
              <a:xfrm>
                <a:off x="3025475" y="3173075"/>
                <a:ext cx="1549475" cy="645100"/>
              </a:xfrm>
              <a:custGeom>
                <a:rect b="b" l="l" r="r" t="t"/>
                <a:pathLst>
                  <a:path extrusionOk="0" h="25804" w="61979">
                    <a:moveTo>
                      <a:pt x="1" y="1"/>
                    </a:moveTo>
                    <a:lnTo>
                      <a:pt x="1" y="25803"/>
                    </a:lnTo>
                    <a:lnTo>
                      <a:pt x="61978" y="25803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63" name="Google Shape;1763;p59"/>
              <p:cNvSpPr/>
              <p:nvPr/>
            </p:nvSpPr>
            <p:spPr>
              <a:xfrm>
                <a:off x="1649725" y="582250"/>
                <a:ext cx="4300975" cy="4875075"/>
              </a:xfrm>
              <a:custGeom>
                <a:rect b="b" l="l" r="r" t="t"/>
                <a:pathLst>
                  <a:path extrusionOk="0" h="195003" w="172039">
                    <a:moveTo>
                      <a:pt x="1" y="1"/>
                    </a:moveTo>
                    <a:lnTo>
                      <a:pt x="1" y="195002"/>
                    </a:lnTo>
                    <a:lnTo>
                      <a:pt x="172038" y="195002"/>
                    </a:lnTo>
                    <a:lnTo>
                      <a:pt x="172038" y="1"/>
                    </a:lnTo>
                    <a:lnTo>
                      <a:pt x="143006" y="1"/>
                    </a:lnTo>
                    <a:lnTo>
                      <a:pt x="143006" y="15267"/>
                    </a:lnTo>
                    <a:lnTo>
                      <a:pt x="156772" y="15267"/>
                    </a:lnTo>
                    <a:lnTo>
                      <a:pt x="156772" y="179736"/>
                    </a:lnTo>
                    <a:lnTo>
                      <a:pt x="15267" y="179736"/>
                    </a:lnTo>
                    <a:lnTo>
                      <a:pt x="15267" y="15267"/>
                    </a:lnTo>
                    <a:lnTo>
                      <a:pt x="29033" y="15267"/>
                    </a:lnTo>
                    <a:lnTo>
                      <a:pt x="290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64" name="Google Shape;1764;p59"/>
              <p:cNvSpPr/>
              <p:nvPr/>
            </p:nvSpPr>
            <p:spPr>
              <a:xfrm>
                <a:off x="3025475" y="2221400"/>
                <a:ext cx="1549475" cy="645900"/>
              </a:xfrm>
              <a:custGeom>
                <a:rect b="b" l="l" r="r" t="t"/>
                <a:pathLst>
                  <a:path extrusionOk="0" h="25836" w="61979">
                    <a:moveTo>
                      <a:pt x="1" y="1"/>
                    </a:moveTo>
                    <a:lnTo>
                      <a:pt x="1" y="25835"/>
                    </a:lnTo>
                    <a:lnTo>
                      <a:pt x="61978" y="25835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65" name="Google Shape;1765;p59"/>
              <p:cNvSpPr/>
              <p:nvPr/>
            </p:nvSpPr>
            <p:spPr>
              <a:xfrm>
                <a:off x="2681350" y="238125"/>
                <a:ext cx="2237750" cy="725800"/>
              </a:xfrm>
              <a:custGeom>
                <a:rect b="b" l="l" r="r" t="t"/>
                <a:pathLst>
                  <a:path extrusionOk="0" h="29032" w="89510">
                    <a:moveTo>
                      <a:pt x="44755" y="0"/>
                    </a:moveTo>
                    <a:cubicBezTo>
                      <a:pt x="37056" y="0"/>
                      <a:pt x="29880" y="4110"/>
                      <a:pt x="25966" y="10765"/>
                    </a:cubicBezTo>
                    <a:lnTo>
                      <a:pt x="24171" y="13766"/>
                    </a:lnTo>
                    <a:lnTo>
                      <a:pt x="0" y="13766"/>
                    </a:lnTo>
                    <a:lnTo>
                      <a:pt x="0" y="29032"/>
                    </a:lnTo>
                    <a:lnTo>
                      <a:pt x="89509" y="29032"/>
                    </a:lnTo>
                    <a:lnTo>
                      <a:pt x="89509" y="13766"/>
                    </a:lnTo>
                    <a:lnTo>
                      <a:pt x="65338" y="13766"/>
                    </a:lnTo>
                    <a:lnTo>
                      <a:pt x="63544" y="10765"/>
                    </a:lnTo>
                    <a:cubicBezTo>
                      <a:pt x="59629" y="4110"/>
                      <a:pt x="52453" y="0"/>
                      <a:pt x="44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66" name="Google Shape;1766;p59"/>
              <p:cNvSpPr/>
              <p:nvPr/>
            </p:nvSpPr>
            <p:spPr>
              <a:xfrm>
                <a:off x="2337200" y="1269725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0"/>
                    </a:moveTo>
                    <a:lnTo>
                      <a:pt x="1" y="25835"/>
                    </a:lnTo>
                    <a:lnTo>
                      <a:pt x="117041" y="25835"/>
                    </a:lnTo>
                    <a:lnTo>
                      <a:pt x="117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67" name="Google Shape;1767;p59"/>
              <p:cNvSpPr/>
              <p:nvPr/>
            </p:nvSpPr>
            <p:spPr>
              <a:xfrm>
                <a:off x="2337200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299" y="25803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68" name="Google Shape;1768;p59"/>
              <p:cNvSpPr/>
              <p:nvPr/>
            </p:nvSpPr>
            <p:spPr>
              <a:xfrm>
                <a:off x="4880725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300" y="25835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69" name="Google Shape;1769;p59"/>
              <p:cNvSpPr/>
              <p:nvPr/>
            </p:nvSpPr>
            <p:spPr>
              <a:xfrm>
                <a:off x="2337200" y="4123950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1"/>
                    </a:moveTo>
                    <a:lnTo>
                      <a:pt x="1" y="25836"/>
                    </a:lnTo>
                    <a:lnTo>
                      <a:pt x="117041" y="25836"/>
                    </a:lnTo>
                    <a:lnTo>
                      <a:pt x="1170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70" name="Google Shape;1770;p59"/>
              <p:cNvSpPr/>
              <p:nvPr/>
            </p:nvSpPr>
            <p:spPr>
              <a:xfrm>
                <a:off x="4880725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300" y="25803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771" name="Google Shape;1771;p59"/>
          <p:cNvGrpSpPr/>
          <p:nvPr/>
        </p:nvGrpSpPr>
        <p:grpSpPr>
          <a:xfrm>
            <a:off x="1741952" y="1623973"/>
            <a:ext cx="430808" cy="493582"/>
            <a:chOff x="4863693" y="3006903"/>
            <a:chExt cx="430808" cy="493582"/>
          </a:xfrm>
        </p:grpSpPr>
        <p:grpSp>
          <p:nvGrpSpPr>
            <p:cNvPr id="1772" name="Google Shape;1772;p59"/>
            <p:cNvGrpSpPr/>
            <p:nvPr/>
          </p:nvGrpSpPr>
          <p:grpSpPr>
            <a:xfrm>
              <a:off x="4863693" y="3006903"/>
              <a:ext cx="430808" cy="487995"/>
              <a:chOff x="1496425" y="238125"/>
              <a:chExt cx="4607575" cy="5219200"/>
            </a:xfrm>
          </p:grpSpPr>
          <p:sp>
            <p:nvSpPr>
              <p:cNvPr id="1773" name="Google Shape;1773;p59"/>
              <p:cNvSpPr/>
              <p:nvPr/>
            </p:nvSpPr>
            <p:spPr>
              <a:xfrm>
                <a:off x="4259325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74" name="Google Shape;1774;p59"/>
              <p:cNvSpPr/>
              <p:nvPr/>
            </p:nvSpPr>
            <p:spPr>
              <a:xfrm>
                <a:off x="2413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75" name="Google Shape;1775;p59"/>
              <p:cNvSpPr/>
              <p:nvPr/>
            </p:nvSpPr>
            <p:spPr>
              <a:xfrm>
                <a:off x="3030375" y="1767975"/>
                <a:ext cx="311550" cy="723375"/>
              </a:xfrm>
              <a:custGeom>
                <a:rect b="b" l="l" r="r" t="t"/>
                <a:pathLst>
                  <a:path extrusionOk="0" h="28935" w="12462">
                    <a:moveTo>
                      <a:pt x="0" y="1"/>
                    </a:moveTo>
                    <a:lnTo>
                      <a:pt x="0" y="28935"/>
                    </a:lnTo>
                    <a:lnTo>
                      <a:pt x="12461" y="28935"/>
                    </a:lnTo>
                    <a:lnTo>
                      <a:pt x="1246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76" name="Google Shape;1776;p59"/>
              <p:cNvSpPr/>
              <p:nvPr/>
            </p:nvSpPr>
            <p:spPr>
              <a:xfrm>
                <a:off x="4875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0" y="1"/>
                    </a:moveTo>
                    <a:lnTo>
                      <a:pt x="0" y="28935"/>
                    </a:lnTo>
                    <a:lnTo>
                      <a:pt x="12428" y="28935"/>
                    </a:lnTo>
                    <a:lnTo>
                      <a:pt x="124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77" name="Google Shape;1777;p59"/>
              <p:cNvSpPr/>
              <p:nvPr/>
            </p:nvSpPr>
            <p:spPr>
              <a:xfrm>
                <a:off x="3443025" y="3714575"/>
                <a:ext cx="714400" cy="1742750"/>
              </a:xfrm>
              <a:custGeom>
                <a:rect b="b" l="l" r="r" t="t"/>
                <a:pathLst>
                  <a:path extrusionOk="0" h="69710" w="28576">
                    <a:moveTo>
                      <a:pt x="0" y="0"/>
                    </a:moveTo>
                    <a:lnTo>
                      <a:pt x="0" y="69709"/>
                    </a:lnTo>
                    <a:lnTo>
                      <a:pt x="28575" y="69709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78" name="Google Shape;1778;p59"/>
              <p:cNvSpPr/>
              <p:nvPr/>
            </p:nvSpPr>
            <p:spPr>
              <a:xfrm>
                <a:off x="1496425" y="238125"/>
                <a:ext cx="4607575" cy="3170675"/>
              </a:xfrm>
              <a:custGeom>
                <a:rect b="b" l="l" r="r" t="t"/>
                <a:pathLst>
                  <a:path extrusionOk="0" h="126827" w="184303">
                    <a:moveTo>
                      <a:pt x="86052" y="24465"/>
                    </a:moveTo>
                    <a:lnTo>
                      <a:pt x="86052" y="36697"/>
                    </a:lnTo>
                    <a:lnTo>
                      <a:pt x="24465" y="36697"/>
                    </a:lnTo>
                    <a:lnTo>
                      <a:pt x="24465" y="24465"/>
                    </a:lnTo>
                    <a:close/>
                    <a:moveTo>
                      <a:pt x="159838" y="24465"/>
                    </a:moveTo>
                    <a:lnTo>
                      <a:pt x="159838" y="36697"/>
                    </a:lnTo>
                    <a:lnTo>
                      <a:pt x="98251" y="36697"/>
                    </a:lnTo>
                    <a:lnTo>
                      <a:pt x="98251" y="24465"/>
                    </a:lnTo>
                    <a:close/>
                    <a:moveTo>
                      <a:pt x="86052" y="48962"/>
                    </a:moveTo>
                    <a:lnTo>
                      <a:pt x="86052" y="102361"/>
                    </a:lnTo>
                    <a:lnTo>
                      <a:pt x="24465" y="102361"/>
                    </a:lnTo>
                    <a:lnTo>
                      <a:pt x="24465" y="48962"/>
                    </a:lnTo>
                    <a:close/>
                    <a:moveTo>
                      <a:pt x="159838" y="48962"/>
                    </a:moveTo>
                    <a:lnTo>
                      <a:pt x="159838" y="102361"/>
                    </a:lnTo>
                    <a:lnTo>
                      <a:pt x="98284" y="102361"/>
                    </a:lnTo>
                    <a:lnTo>
                      <a:pt x="98284" y="48962"/>
                    </a:lnTo>
                    <a:close/>
                    <a:moveTo>
                      <a:pt x="0" y="0"/>
                    </a:moveTo>
                    <a:lnTo>
                      <a:pt x="0" y="126826"/>
                    </a:lnTo>
                    <a:lnTo>
                      <a:pt x="184303" y="126826"/>
                    </a:lnTo>
                    <a:lnTo>
                      <a:pt x="18430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779" name="Google Shape;1779;p59"/>
            <p:cNvGrpSpPr/>
            <p:nvPr/>
          </p:nvGrpSpPr>
          <p:grpSpPr>
            <a:xfrm>
              <a:off x="4863693" y="3012489"/>
              <a:ext cx="430808" cy="487995"/>
              <a:chOff x="1496425" y="238125"/>
              <a:chExt cx="4607575" cy="5219200"/>
            </a:xfrm>
          </p:grpSpPr>
          <p:sp>
            <p:nvSpPr>
              <p:cNvPr id="1780" name="Google Shape;1780;p59"/>
              <p:cNvSpPr/>
              <p:nvPr/>
            </p:nvSpPr>
            <p:spPr>
              <a:xfrm>
                <a:off x="4259325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81" name="Google Shape;1781;p59"/>
              <p:cNvSpPr/>
              <p:nvPr/>
            </p:nvSpPr>
            <p:spPr>
              <a:xfrm>
                <a:off x="2413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82" name="Google Shape;1782;p59"/>
              <p:cNvSpPr/>
              <p:nvPr/>
            </p:nvSpPr>
            <p:spPr>
              <a:xfrm>
                <a:off x="3030375" y="1767975"/>
                <a:ext cx="311550" cy="723375"/>
              </a:xfrm>
              <a:custGeom>
                <a:rect b="b" l="l" r="r" t="t"/>
                <a:pathLst>
                  <a:path extrusionOk="0" h="28935" w="12462">
                    <a:moveTo>
                      <a:pt x="0" y="1"/>
                    </a:moveTo>
                    <a:lnTo>
                      <a:pt x="0" y="28935"/>
                    </a:lnTo>
                    <a:lnTo>
                      <a:pt x="12461" y="28935"/>
                    </a:lnTo>
                    <a:lnTo>
                      <a:pt x="12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83" name="Google Shape;1783;p59"/>
              <p:cNvSpPr/>
              <p:nvPr/>
            </p:nvSpPr>
            <p:spPr>
              <a:xfrm>
                <a:off x="4875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0" y="1"/>
                    </a:moveTo>
                    <a:lnTo>
                      <a:pt x="0" y="28935"/>
                    </a:lnTo>
                    <a:lnTo>
                      <a:pt x="12428" y="28935"/>
                    </a:lnTo>
                    <a:lnTo>
                      <a:pt x="12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84" name="Google Shape;1784;p59"/>
              <p:cNvSpPr/>
              <p:nvPr/>
            </p:nvSpPr>
            <p:spPr>
              <a:xfrm>
                <a:off x="3443025" y="3714575"/>
                <a:ext cx="714400" cy="1742750"/>
              </a:xfrm>
              <a:custGeom>
                <a:rect b="b" l="l" r="r" t="t"/>
                <a:pathLst>
                  <a:path extrusionOk="0" h="69710" w="28576">
                    <a:moveTo>
                      <a:pt x="0" y="0"/>
                    </a:moveTo>
                    <a:lnTo>
                      <a:pt x="0" y="69709"/>
                    </a:lnTo>
                    <a:lnTo>
                      <a:pt x="28575" y="69709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785" name="Google Shape;1785;p59"/>
              <p:cNvSpPr/>
              <p:nvPr/>
            </p:nvSpPr>
            <p:spPr>
              <a:xfrm>
                <a:off x="1496425" y="238125"/>
                <a:ext cx="4607575" cy="3170675"/>
              </a:xfrm>
              <a:custGeom>
                <a:rect b="b" l="l" r="r" t="t"/>
                <a:pathLst>
                  <a:path extrusionOk="0" h="126827" w="184303">
                    <a:moveTo>
                      <a:pt x="86052" y="24465"/>
                    </a:moveTo>
                    <a:lnTo>
                      <a:pt x="86052" y="36697"/>
                    </a:lnTo>
                    <a:lnTo>
                      <a:pt x="24465" y="36697"/>
                    </a:lnTo>
                    <a:lnTo>
                      <a:pt x="24465" y="24465"/>
                    </a:lnTo>
                    <a:close/>
                    <a:moveTo>
                      <a:pt x="159838" y="24465"/>
                    </a:moveTo>
                    <a:lnTo>
                      <a:pt x="159838" y="36697"/>
                    </a:lnTo>
                    <a:lnTo>
                      <a:pt x="98251" y="36697"/>
                    </a:lnTo>
                    <a:lnTo>
                      <a:pt x="98251" y="24465"/>
                    </a:lnTo>
                    <a:close/>
                    <a:moveTo>
                      <a:pt x="86052" y="48962"/>
                    </a:moveTo>
                    <a:lnTo>
                      <a:pt x="86052" y="102361"/>
                    </a:lnTo>
                    <a:lnTo>
                      <a:pt x="24465" y="102361"/>
                    </a:lnTo>
                    <a:lnTo>
                      <a:pt x="24465" y="48962"/>
                    </a:lnTo>
                    <a:close/>
                    <a:moveTo>
                      <a:pt x="159838" y="48962"/>
                    </a:moveTo>
                    <a:lnTo>
                      <a:pt x="159838" y="102361"/>
                    </a:lnTo>
                    <a:lnTo>
                      <a:pt x="98284" y="102361"/>
                    </a:lnTo>
                    <a:lnTo>
                      <a:pt x="98284" y="48962"/>
                    </a:lnTo>
                    <a:close/>
                    <a:moveTo>
                      <a:pt x="0" y="0"/>
                    </a:moveTo>
                    <a:lnTo>
                      <a:pt x="0" y="126826"/>
                    </a:lnTo>
                    <a:lnTo>
                      <a:pt x="184303" y="126826"/>
                    </a:lnTo>
                    <a:lnTo>
                      <a:pt x="1843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0"/>
          <p:cNvSpPr txBox="1"/>
          <p:nvPr>
            <p:ph type="title"/>
          </p:nvPr>
        </p:nvSpPr>
        <p:spPr>
          <a:xfrm>
            <a:off x="252650" y="942150"/>
            <a:ext cx="5097000" cy="9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1791" name="Google Shape;1791;p60"/>
          <p:cNvGrpSpPr/>
          <p:nvPr/>
        </p:nvGrpSpPr>
        <p:grpSpPr>
          <a:xfrm rot="-1298307">
            <a:off x="432873" y="3037489"/>
            <a:ext cx="1509274" cy="1265967"/>
            <a:chOff x="846675" y="2689700"/>
            <a:chExt cx="1572598" cy="1319083"/>
          </a:xfrm>
        </p:grpSpPr>
        <p:grpSp>
          <p:nvGrpSpPr>
            <p:cNvPr id="1792" name="Google Shape;1792;p60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793" name="Google Shape;1793;p60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60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60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60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60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60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60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60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60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60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60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60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5" name="Google Shape;1805;p60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806" name="Google Shape;1806;p60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60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60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60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60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60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60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60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60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60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60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60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8" name="Google Shape;1818;p60"/>
          <p:cNvGrpSpPr/>
          <p:nvPr/>
        </p:nvGrpSpPr>
        <p:grpSpPr>
          <a:xfrm>
            <a:off x="7597430" y="854066"/>
            <a:ext cx="1241168" cy="1147560"/>
            <a:chOff x="7169450" y="3036110"/>
            <a:chExt cx="1237209" cy="1143900"/>
          </a:xfrm>
        </p:grpSpPr>
        <p:sp>
          <p:nvSpPr>
            <p:cNvPr id="1819" name="Google Shape;1819;p60"/>
            <p:cNvSpPr/>
            <p:nvPr/>
          </p:nvSpPr>
          <p:spPr>
            <a:xfrm>
              <a:off x="7215146" y="3036110"/>
              <a:ext cx="1143900" cy="114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7169450" y="3123000"/>
              <a:ext cx="730658" cy="747523"/>
            </a:xfrm>
            <a:custGeom>
              <a:rect b="b" l="l" r="r" t="t"/>
              <a:pathLst>
                <a:path extrusionOk="0" h="23271" w="22746">
                  <a:moveTo>
                    <a:pt x="19237" y="0"/>
                  </a:moveTo>
                  <a:cubicBezTo>
                    <a:pt x="7300" y="0"/>
                    <a:pt x="0" y="13107"/>
                    <a:pt x="6291" y="23270"/>
                  </a:cubicBezTo>
                  <a:lnTo>
                    <a:pt x="22746" y="403"/>
                  </a:lnTo>
                  <a:cubicBezTo>
                    <a:pt x="21617" y="161"/>
                    <a:pt x="20407" y="0"/>
                    <a:pt x="19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7563280" y="3262897"/>
              <a:ext cx="602425" cy="808427"/>
            </a:xfrm>
            <a:custGeom>
              <a:rect b="b" l="l" r="r" t="t"/>
              <a:pathLst>
                <a:path extrusionOk="0" h="25167" w="18754">
                  <a:moveTo>
                    <a:pt x="17664" y="1"/>
                  </a:moveTo>
                  <a:lnTo>
                    <a:pt x="0" y="24480"/>
                  </a:lnTo>
                  <a:cubicBezTo>
                    <a:pt x="484" y="24722"/>
                    <a:pt x="1008" y="24964"/>
                    <a:pt x="1533" y="25166"/>
                  </a:cubicBezTo>
                  <a:lnTo>
                    <a:pt x="18753" y="1211"/>
                  </a:lnTo>
                  <a:cubicBezTo>
                    <a:pt x="18431" y="807"/>
                    <a:pt x="18027" y="404"/>
                    <a:pt x="17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7409121" y="3155380"/>
              <a:ext cx="594652" cy="800621"/>
            </a:xfrm>
            <a:custGeom>
              <a:rect b="b" l="l" r="r" t="t"/>
              <a:pathLst>
                <a:path extrusionOk="0" h="24924" w="18512">
                  <a:moveTo>
                    <a:pt x="17261" y="0"/>
                  </a:moveTo>
                  <a:lnTo>
                    <a:pt x="0" y="23916"/>
                  </a:lnTo>
                  <a:cubicBezTo>
                    <a:pt x="282" y="24278"/>
                    <a:pt x="605" y="24601"/>
                    <a:pt x="928" y="24924"/>
                  </a:cubicBezTo>
                  <a:lnTo>
                    <a:pt x="18511" y="565"/>
                  </a:lnTo>
                  <a:cubicBezTo>
                    <a:pt x="18108" y="363"/>
                    <a:pt x="17664" y="162"/>
                    <a:pt x="17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7674684" y="3356183"/>
              <a:ext cx="731975" cy="747523"/>
            </a:xfrm>
            <a:custGeom>
              <a:rect b="b" l="l" r="r" t="t"/>
              <a:pathLst>
                <a:path extrusionOk="0" h="23271" w="22787">
                  <a:moveTo>
                    <a:pt x="16495" y="0"/>
                  </a:moveTo>
                  <a:lnTo>
                    <a:pt x="0" y="22867"/>
                  </a:lnTo>
                  <a:cubicBezTo>
                    <a:pt x="1170" y="23149"/>
                    <a:pt x="2340" y="23270"/>
                    <a:pt x="3509" y="23270"/>
                  </a:cubicBezTo>
                  <a:cubicBezTo>
                    <a:pt x="15447" y="23270"/>
                    <a:pt x="22786" y="10163"/>
                    <a:pt x="16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4" name="Google Shape;1824;p60"/>
          <p:cNvSpPr/>
          <p:nvPr/>
        </p:nvSpPr>
        <p:spPr>
          <a:xfrm>
            <a:off x="1068050" y="2031750"/>
            <a:ext cx="8083950" cy="773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Inter;900"/>
              </a:rPr>
              <a:t>FOR LISTENING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323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39"/>
          <p:cNvGrpSpPr/>
          <p:nvPr/>
        </p:nvGrpSpPr>
        <p:grpSpPr>
          <a:xfrm>
            <a:off x="734135" y="1188439"/>
            <a:ext cx="3100101" cy="785026"/>
            <a:chOff x="4668975" y="1283750"/>
            <a:chExt cx="3640325" cy="1608000"/>
          </a:xfrm>
        </p:grpSpPr>
        <p:sp>
          <p:nvSpPr>
            <p:cNvPr id="850" name="Google Shape;850;p39"/>
            <p:cNvSpPr/>
            <p:nvPr/>
          </p:nvSpPr>
          <p:spPr>
            <a:xfrm>
              <a:off x="4668975" y="1283750"/>
              <a:ext cx="3631500" cy="16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1" name="Google Shape;851;p39"/>
            <p:cNvCxnSpPr/>
            <p:nvPr/>
          </p:nvCxnSpPr>
          <p:spPr>
            <a:xfrm>
              <a:off x="5667100" y="1293275"/>
              <a:ext cx="0" cy="1591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39"/>
            <p:cNvCxnSpPr/>
            <p:nvPr/>
          </p:nvCxnSpPr>
          <p:spPr>
            <a:xfrm rot="10800000">
              <a:off x="5667200" y="2244475"/>
              <a:ext cx="2642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3" name="Google Shape;853;p39"/>
          <p:cNvSpPr txBox="1"/>
          <p:nvPr>
            <p:ph idx="14" type="title"/>
          </p:nvPr>
        </p:nvSpPr>
        <p:spPr>
          <a:xfrm>
            <a:off x="714375" y="1389790"/>
            <a:ext cx="8844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4" name="Google Shape;854;p39"/>
          <p:cNvSpPr/>
          <p:nvPr/>
        </p:nvSpPr>
        <p:spPr>
          <a:xfrm>
            <a:off x="829327" y="1471590"/>
            <a:ext cx="552360" cy="219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Inter;900"/>
              </a:rPr>
              <a:t>01</a:t>
            </a:r>
          </a:p>
        </p:txBody>
      </p:sp>
      <p:sp>
        <p:nvSpPr>
          <p:cNvPr id="855" name="Google Shape;855;p39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6" name="Google Shape;856;p39"/>
          <p:cNvSpPr txBox="1"/>
          <p:nvPr>
            <p:ph idx="3" type="title"/>
          </p:nvPr>
        </p:nvSpPr>
        <p:spPr>
          <a:xfrm>
            <a:off x="1661619" y="1296784"/>
            <a:ext cx="2115900" cy="2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Introduction</a:t>
            </a:r>
            <a:endParaRPr sz="1500">
              <a:solidFill>
                <a:schemeClr val="accent1"/>
              </a:solidFill>
            </a:endParaRPr>
          </a:p>
        </p:txBody>
      </p:sp>
      <p:grpSp>
        <p:nvGrpSpPr>
          <p:cNvPr id="857" name="Google Shape;857;p39"/>
          <p:cNvGrpSpPr/>
          <p:nvPr/>
        </p:nvGrpSpPr>
        <p:grpSpPr>
          <a:xfrm>
            <a:off x="766260" y="2461414"/>
            <a:ext cx="3100101" cy="785026"/>
            <a:chOff x="4668975" y="1283750"/>
            <a:chExt cx="3640325" cy="1608000"/>
          </a:xfrm>
        </p:grpSpPr>
        <p:sp>
          <p:nvSpPr>
            <p:cNvPr id="858" name="Google Shape;858;p39"/>
            <p:cNvSpPr/>
            <p:nvPr/>
          </p:nvSpPr>
          <p:spPr>
            <a:xfrm>
              <a:off x="4668975" y="1283750"/>
              <a:ext cx="3631500" cy="16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9" name="Google Shape;859;p39"/>
            <p:cNvCxnSpPr/>
            <p:nvPr/>
          </p:nvCxnSpPr>
          <p:spPr>
            <a:xfrm>
              <a:off x="5667100" y="1293275"/>
              <a:ext cx="0" cy="1591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39"/>
            <p:cNvCxnSpPr/>
            <p:nvPr/>
          </p:nvCxnSpPr>
          <p:spPr>
            <a:xfrm rot="10800000">
              <a:off x="5667200" y="2244475"/>
              <a:ext cx="2642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1" name="Google Shape;861;p39"/>
          <p:cNvSpPr txBox="1"/>
          <p:nvPr>
            <p:ph idx="14" type="title"/>
          </p:nvPr>
        </p:nvSpPr>
        <p:spPr>
          <a:xfrm>
            <a:off x="746500" y="2662765"/>
            <a:ext cx="8844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2" name="Google Shape;862;p39"/>
          <p:cNvSpPr/>
          <p:nvPr/>
        </p:nvSpPr>
        <p:spPr>
          <a:xfrm>
            <a:off x="861452" y="2744565"/>
            <a:ext cx="654630" cy="219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Inter;900"/>
              </a:rPr>
              <a:t>02</a:t>
            </a:r>
          </a:p>
        </p:txBody>
      </p:sp>
      <p:sp>
        <p:nvSpPr>
          <p:cNvPr id="863" name="Google Shape;863;p39"/>
          <p:cNvSpPr txBox="1"/>
          <p:nvPr>
            <p:ph idx="3" type="title"/>
          </p:nvPr>
        </p:nvSpPr>
        <p:spPr>
          <a:xfrm>
            <a:off x="1693744" y="2569759"/>
            <a:ext cx="2115900" cy="2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Public Sentiment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864" name="Google Shape;864;p39"/>
          <p:cNvSpPr txBox="1"/>
          <p:nvPr>
            <p:ph idx="8" type="subTitle"/>
          </p:nvPr>
        </p:nvSpPr>
        <p:spPr>
          <a:xfrm>
            <a:off x="1602554" y="2964283"/>
            <a:ext cx="2298300" cy="2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Twitter Sentiment Analysis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865" name="Google Shape;865;p39"/>
          <p:cNvGrpSpPr/>
          <p:nvPr/>
        </p:nvGrpSpPr>
        <p:grpSpPr>
          <a:xfrm>
            <a:off x="758885" y="3842726"/>
            <a:ext cx="3100101" cy="785026"/>
            <a:chOff x="4668975" y="1283750"/>
            <a:chExt cx="3640325" cy="1608000"/>
          </a:xfrm>
        </p:grpSpPr>
        <p:sp>
          <p:nvSpPr>
            <p:cNvPr id="866" name="Google Shape;866;p39"/>
            <p:cNvSpPr/>
            <p:nvPr/>
          </p:nvSpPr>
          <p:spPr>
            <a:xfrm>
              <a:off x="4668975" y="1283750"/>
              <a:ext cx="3631500" cy="16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7" name="Google Shape;867;p39"/>
            <p:cNvCxnSpPr/>
            <p:nvPr/>
          </p:nvCxnSpPr>
          <p:spPr>
            <a:xfrm>
              <a:off x="5667100" y="1293275"/>
              <a:ext cx="0" cy="1591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39"/>
            <p:cNvCxnSpPr/>
            <p:nvPr/>
          </p:nvCxnSpPr>
          <p:spPr>
            <a:xfrm rot="10800000">
              <a:off x="5667200" y="2244475"/>
              <a:ext cx="2642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9" name="Google Shape;869;p39"/>
          <p:cNvSpPr txBox="1"/>
          <p:nvPr>
            <p:ph idx="14" type="title"/>
          </p:nvPr>
        </p:nvSpPr>
        <p:spPr>
          <a:xfrm>
            <a:off x="739125" y="4044077"/>
            <a:ext cx="8844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0" name="Google Shape;870;p39"/>
          <p:cNvSpPr/>
          <p:nvPr/>
        </p:nvSpPr>
        <p:spPr>
          <a:xfrm>
            <a:off x="854077" y="4125878"/>
            <a:ext cx="669312" cy="219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Inter;900"/>
              </a:rPr>
              <a:t>03</a:t>
            </a:r>
          </a:p>
        </p:txBody>
      </p:sp>
      <p:sp>
        <p:nvSpPr>
          <p:cNvPr id="871" name="Google Shape;871;p39"/>
          <p:cNvSpPr txBox="1"/>
          <p:nvPr>
            <p:ph idx="3" type="title"/>
          </p:nvPr>
        </p:nvSpPr>
        <p:spPr>
          <a:xfrm>
            <a:off x="1686369" y="3951071"/>
            <a:ext cx="2115900" cy="2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Selector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872" name="Google Shape;872;p39"/>
          <p:cNvSpPr txBox="1"/>
          <p:nvPr>
            <p:ph idx="8" type="subTitle"/>
          </p:nvPr>
        </p:nvSpPr>
        <p:spPr>
          <a:xfrm>
            <a:off x="1595179" y="4345595"/>
            <a:ext cx="2298300" cy="2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Match data To build Model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873" name="Google Shape;873;p39"/>
          <p:cNvGrpSpPr/>
          <p:nvPr/>
        </p:nvGrpSpPr>
        <p:grpSpPr>
          <a:xfrm>
            <a:off x="5074410" y="1188439"/>
            <a:ext cx="3100101" cy="785026"/>
            <a:chOff x="4668975" y="1283750"/>
            <a:chExt cx="3640325" cy="1608000"/>
          </a:xfrm>
        </p:grpSpPr>
        <p:sp>
          <p:nvSpPr>
            <p:cNvPr id="874" name="Google Shape;874;p39"/>
            <p:cNvSpPr/>
            <p:nvPr/>
          </p:nvSpPr>
          <p:spPr>
            <a:xfrm>
              <a:off x="4668975" y="1283750"/>
              <a:ext cx="3631500" cy="16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5" name="Google Shape;875;p39"/>
            <p:cNvCxnSpPr/>
            <p:nvPr/>
          </p:nvCxnSpPr>
          <p:spPr>
            <a:xfrm>
              <a:off x="5667100" y="1293275"/>
              <a:ext cx="0" cy="1591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39"/>
            <p:cNvCxnSpPr/>
            <p:nvPr/>
          </p:nvCxnSpPr>
          <p:spPr>
            <a:xfrm rot="10800000">
              <a:off x="5667200" y="2244475"/>
              <a:ext cx="2642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7" name="Google Shape;877;p39"/>
          <p:cNvSpPr txBox="1"/>
          <p:nvPr>
            <p:ph idx="14" type="title"/>
          </p:nvPr>
        </p:nvSpPr>
        <p:spPr>
          <a:xfrm>
            <a:off x="5054650" y="1389790"/>
            <a:ext cx="8844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8" name="Google Shape;878;p39"/>
          <p:cNvSpPr/>
          <p:nvPr/>
        </p:nvSpPr>
        <p:spPr>
          <a:xfrm>
            <a:off x="5169602" y="1471590"/>
            <a:ext cx="685513" cy="219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Inter;900"/>
              </a:rPr>
              <a:t>04</a:t>
            </a:r>
          </a:p>
        </p:txBody>
      </p:sp>
      <p:sp>
        <p:nvSpPr>
          <p:cNvPr id="879" name="Google Shape;879;p39"/>
          <p:cNvSpPr txBox="1"/>
          <p:nvPr>
            <p:ph idx="3" type="title"/>
          </p:nvPr>
        </p:nvSpPr>
        <p:spPr>
          <a:xfrm>
            <a:off x="6001900" y="1296775"/>
            <a:ext cx="2172600" cy="2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Questions</a:t>
            </a:r>
            <a:endParaRPr sz="1500">
              <a:solidFill>
                <a:schemeClr val="accent1"/>
              </a:solidFill>
            </a:endParaRPr>
          </a:p>
        </p:txBody>
      </p:sp>
      <p:grpSp>
        <p:nvGrpSpPr>
          <p:cNvPr id="880" name="Google Shape;880;p39"/>
          <p:cNvGrpSpPr/>
          <p:nvPr/>
        </p:nvGrpSpPr>
        <p:grpSpPr>
          <a:xfrm>
            <a:off x="5106535" y="2461414"/>
            <a:ext cx="3100101" cy="785026"/>
            <a:chOff x="4668975" y="1283750"/>
            <a:chExt cx="3640325" cy="1608000"/>
          </a:xfrm>
        </p:grpSpPr>
        <p:sp>
          <p:nvSpPr>
            <p:cNvPr id="881" name="Google Shape;881;p39"/>
            <p:cNvSpPr/>
            <p:nvPr/>
          </p:nvSpPr>
          <p:spPr>
            <a:xfrm>
              <a:off x="4668975" y="1283750"/>
              <a:ext cx="3631500" cy="16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2" name="Google Shape;882;p39"/>
            <p:cNvCxnSpPr/>
            <p:nvPr/>
          </p:nvCxnSpPr>
          <p:spPr>
            <a:xfrm>
              <a:off x="5667100" y="1293275"/>
              <a:ext cx="0" cy="1591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39"/>
            <p:cNvCxnSpPr/>
            <p:nvPr/>
          </p:nvCxnSpPr>
          <p:spPr>
            <a:xfrm rot="10800000">
              <a:off x="5667200" y="2244475"/>
              <a:ext cx="2642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4" name="Google Shape;884;p39"/>
          <p:cNvSpPr txBox="1"/>
          <p:nvPr>
            <p:ph idx="14" type="title"/>
          </p:nvPr>
        </p:nvSpPr>
        <p:spPr>
          <a:xfrm>
            <a:off x="5086775" y="2662765"/>
            <a:ext cx="8844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5" name="Google Shape;885;p39"/>
          <p:cNvSpPr/>
          <p:nvPr/>
        </p:nvSpPr>
        <p:spPr>
          <a:xfrm>
            <a:off x="5201727" y="2744565"/>
            <a:ext cx="667793" cy="219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Inter;900"/>
              </a:rPr>
              <a:t>05</a:t>
            </a:r>
          </a:p>
        </p:txBody>
      </p:sp>
      <p:sp>
        <p:nvSpPr>
          <p:cNvPr id="886" name="Google Shape;886;p39"/>
          <p:cNvSpPr txBox="1"/>
          <p:nvPr>
            <p:ph idx="3" type="title"/>
          </p:nvPr>
        </p:nvSpPr>
        <p:spPr>
          <a:xfrm>
            <a:off x="6034019" y="2569759"/>
            <a:ext cx="2115900" cy="2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Demonstration of Team Selector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887" name="Google Shape;887;p39"/>
          <p:cNvSpPr txBox="1"/>
          <p:nvPr>
            <p:ph idx="8" type="subTitle"/>
          </p:nvPr>
        </p:nvSpPr>
        <p:spPr>
          <a:xfrm>
            <a:off x="5942829" y="2964283"/>
            <a:ext cx="2298300" cy="2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Video </a:t>
            </a:r>
            <a:r>
              <a:rPr lang="en" sz="1100"/>
              <a:t>Demonstration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888" name="Google Shape;888;p39"/>
          <p:cNvGrpSpPr/>
          <p:nvPr/>
        </p:nvGrpSpPr>
        <p:grpSpPr>
          <a:xfrm>
            <a:off x="5099160" y="3842726"/>
            <a:ext cx="3100101" cy="785026"/>
            <a:chOff x="4668975" y="1283750"/>
            <a:chExt cx="3640325" cy="1608000"/>
          </a:xfrm>
        </p:grpSpPr>
        <p:sp>
          <p:nvSpPr>
            <p:cNvPr id="889" name="Google Shape;889;p39"/>
            <p:cNvSpPr/>
            <p:nvPr/>
          </p:nvSpPr>
          <p:spPr>
            <a:xfrm>
              <a:off x="4668975" y="1283750"/>
              <a:ext cx="3631500" cy="16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0" name="Google Shape;890;p39"/>
            <p:cNvCxnSpPr/>
            <p:nvPr/>
          </p:nvCxnSpPr>
          <p:spPr>
            <a:xfrm>
              <a:off x="5667100" y="1293275"/>
              <a:ext cx="0" cy="1591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39"/>
            <p:cNvCxnSpPr/>
            <p:nvPr/>
          </p:nvCxnSpPr>
          <p:spPr>
            <a:xfrm rot="10800000">
              <a:off x="5667200" y="2244475"/>
              <a:ext cx="2642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2" name="Google Shape;892;p39"/>
          <p:cNvSpPr txBox="1"/>
          <p:nvPr>
            <p:ph idx="14" type="title"/>
          </p:nvPr>
        </p:nvSpPr>
        <p:spPr>
          <a:xfrm>
            <a:off x="5079400" y="4044077"/>
            <a:ext cx="8844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3" name="Google Shape;893;p39"/>
          <p:cNvSpPr/>
          <p:nvPr/>
        </p:nvSpPr>
        <p:spPr>
          <a:xfrm>
            <a:off x="5194352" y="4125878"/>
            <a:ext cx="673362" cy="219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Inter;900"/>
              </a:rPr>
              <a:t>06</a:t>
            </a:r>
          </a:p>
        </p:txBody>
      </p:sp>
      <p:sp>
        <p:nvSpPr>
          <p:cNvPr id="894" name="Google Shape;894;p39"/>
          <p:cNvSpPr txBox="1"/>
          <p:nvPr>
            <p:ph idx="3" type="title"/>
          </p:nvPr>
        </p:nvSpPr>
        <p:spPr>
          <a:xfrm>
            <a:off x="6026644" y="3951071"/>
            <a:ext cx="2115900" cy="2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Next Steps &amp; Conclusion</a:t>
            </a:r>
            <a:endParaRPr sz="1200"/>
          </a:p>
        </p:txBody>
      </p:sp>
      <p:sp>
        <p:nvSpPr>
          <p:cNvPr id="895" name="Google Shape;895;p39"/>
          <p:cNvSpPr txBox="1"/>
          <p:nvPr>
            <p:ph idx="8" type="subTitle"/>
          </p:nvPr>
        </p:nvSpPr>
        <p:spPr>
          <a:xfrm>
            <a:off x="1570429" y="1691433"/>
            <a:ext cx="2298300" cy="2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Intro and Goals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0"/>
          <p:cNvSpPr txBox="1"/>
          <p:nvPr>
            <p:ph type="title"/>
          </p:nvPr>
        </p:nvSpPr>
        <p:spPr>
          <a:xfrm>
            <a:off x="2048375" y="1051050"/>
            <a:ext cx="32331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01" name="Google Shape;901;p40"/>
          <p:cNvSpPr/>
          <p:nvPr/>
        </p:nvSpPr>
        <p:spPr>
          <a:xfrm>
            <a:off x="1135200" y="165687"/>
            <a:ext cx="4434954" cy="4253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Inter;900"/>
              </a:rPr>
              <a:t>INTRODUCTION</a:t>
            </a:r>
          </a:p>
        </p:txBody>
      </p:sp>
      <p:grpSp>
        <p:nvGrpSpPr>
          <p:cNvPr id="902" name="Google Shape;902;p40"/>
          <p:cNvGrpSpPr/>
          <p:nvPr/>
        </p:nvGrpSpPr>
        <p:grpSpPr>
          <a:xfrm>
            <a:off x="12" y="24643"/>
            <a:ext cx="1180303" cy="975206"/>
            <a:chOff x="508692" y="536283"/>
            <a:chExt cx="1108683" cy="916030"/>
          </a:xfrm>
        </p:grpSpPr>
        <p:grpSp>
          <p:nvGrpSpPr>
            <p:cNvPr id="903" name="Google Shape;903;p40"/>
            <p:cNvGrpSpPr/>
            <p:nvPr/>
          </p:nvGrpSpPr>
          <p:grpSpPr>
            <a:xfrm>
              <a:off x="508692" y="536283"/>
              <a:ext cx="1108683" cy="916030"/>
              <a:chOff x="3371750" y="3533800"/>
              <a:chExt cx="713025" cy="589125"/>
            </a:xfrm>
          </p:grpSpPr>
          <p:sp>
            <p:nvSpPr>
              <p:cNvPr id="904" name="Google Shape;904;p40"/>
              <p:cNvSpPr/>
              <p:nvPr/>
            </p:nvSpPr>
            <p:spPr>
              <a:xfrm>
                <a:off x="3617750" y="3533800"/>
                <a:ext cx="467025" cy="487875"/>
              </a:xfrm>
              <a:custGeom>
                <a:rect b="b" l="l" r="r" t="t"/>
                <a:pathLst>
                  <a:path extrusionOk="0" h="19515" w="18681">
                    <a:moveTo>
                      <a:pt x="2636" y="735"/>
                    </a:moveTo>
                    <a:cubicBezTo>
                      <a:pt x="2869" y="868"/>
                      <a:pt x="3103" y="1001"/>
                      <a:pt x="3336" y="1135"/>
                    </a:cubicBezTo>
                    <a:lnTo>
                      <a:pt x="3203" y="1335"/>
                    </a:lnTo>
                    <a:lnTo>
                      <a:pt x="2536" y="901"/>
                    </a:lnTo>
                    <a:lnTo>
                      <a:pt x="2636" y="735"/>
                    </a:lnTo>
                    <a:close/>
                    <a:moveTo>
                      <a:pt x="4004" y="1602"/>
                    </a:moveTo>
                    <a:cubicBezTo>
                      <a:pt x="4237" y="1735"/>
                      <a:pt x="4437" y="1902"/>
                      <a:pt x="4671" y="2069"/>
                    </a:cubicBezTo>
                    <a:lnTo>
                      <a:pt x="4537" y="2236"/>
                    </a:lnTo>
                    <a:cubicBezTo>
                      <a:pt x="4304" y="2069"/>
                      <a:pt x="4104" y="1935"/>
                      <a:pt x="3870" y="1769"/>
                    </a:cubicBezTo>
                    <a:lnTo>
                      <a:pt x="4004" y="1602"/>
                    </a:lnTo>
                    <a:close/>
                    <a:moveTo>
                      <a:pt x="5304" y="2569"/>
                    </a:moveTo>
                    <a:cubicBezTo>
                      <a:pt x="5505" y="2736"/>
                      <a:pt x="5705" y="2903"/>
                      <a:pt x="5905" y="3103"/>
                    </a:cubicBezTo>
                    <a:lnTo>
                      <a:pt x="5771" y="3236"/>
                    </a:lnTo>
                    <a:cubicBezTo>
                      <a:pt x="5571" y="3070"/>
                      <a:pt x="5371" y="2903"/>
                      <a:pt x="5171" y="2736"/>
                    </a:cubicBezTo>
                    <a:lnTo>
                      <a:pt x="5304" y="2569"/>
                    </a:lnTo>
                    <a:close/>
                    <a:moveTo>
                      <a:pt x="6505" y="3637"/>
                    </a:moveTo>
                    <a:cubicBezTo>
                      <a:pt x="6705" y="3837"/>
                      <a:pt x="6906" y="4004"/>
                      <a:pt x="7106" y="4204"/>
                    </a:cubicBezTo>
                    <a:lnTo>
                      <a:pt x="6939" y="4337"/>
                    </a:lnTo>
                    <a:cubicBezTo>
                      <a:pt x="6772" y="4170"/>
                      <a:pt x="6572" y="3970"/>
                      <a:pt x="6372" y="3803"/>
                    </a:cubicBezTo>
                    <a:lnTo>
                      <a:pt x="6505" y="3637"/>
                    </a:lnTo>
                    <a:close/>
                    <a:moveTo>
                      <a:pt x="7639" y="4804"/>
                    </a:moveTo>
                    <a:cubicBezTo>
                      <a:pt x="7840" y="5004"/>
                      <a:pt x="8006" y="5204"/>
                      <a:pt x="8173" y="5405"/>
                    </a:cubicBezTo>
                    <a:lnTo>
                      <a:pt x="8040" y="5538"/>
                    </a:lnTo>
                    <a:cubicBezTo>
                      <a:pt x="7840" y="5338"/>
                      <a:pt x="7673" y="5104"/>
                      <a:pt x="7506" y="4938"/>
                    </a:cubicBezTo>
                    <a:lnTo>
                      <a:pt x="7639" y="4804"/>
                    </a:lnTo>
                    <a:close/>
                    <a:moveTo>
                      <a:pt x="8707" y="6005"/>
                    </a:moveTo>
                    <a:cubicBezTo>
                      <a:pt x="8874" y="6239"/>
                      <a:pt x="9040" y="6439"/>
                      <a:pt x="9174" y="6672"/>
                    </a:cubicBezTo>
                    <a:lnTo>
                      <a:pt x="9007" y="6772"/>
                    </a:lnTo>
                    <a:cubicBezTo>
                      <a:pt x="8874" y="6572"/>
                      <a:pt x="8707" y="6372"/>
                      <a:pt x="8540" y="6138"/>
                    </a:cubicBezTo>
                    <a:lnTo>
                      <a:pt x="8707" y="6005"/>
                    </a:lnTo>
                    <a:close/>
                    <a:moveTo>
                      <a:pt x="9674" y="7339"/>
                    </a:moveTo>
                    <a:cubicBezTo>
                      <a:pt x="9808" y="7573"/>
                      <a:pt x="9974" y="7773"/>
                      <a:pt x="10108" y="8006"/>
                    </a:cubicBezTo>
                    <a:lnTo>
                      <a:pt x="9908" y="8107"/>
                    </a:lnTo>
                    <a:cubicBezTo>
                      <a:pt x="9774" y="7906"/>
                      <a:pt x="9608" y="7673"/>
                      <a:pt x="9507" y="7439"/>
                    </a:cubicBezTo>
                    <a:lnTo>
                      <a:pt x="9674" y="7339"/>
                    </a:lnTo>
                    <a:close/>
                    <a:moveTo>
                      <a:pt x="10508" y="8707"/>
                    </a:moveTo>
                    <a:cubicBezTo>
                      <a:pt x="10642" y="8940"/>
                      <a:pt x="10775" y="9174"/>
                      <a:pt x="10875" y="9407"/>
                    </a:cubicBezTo>
                    <a:lnTo>
                      <a:pt x="10708" y="9508"/>
                    </a:lnTo>
                    <a:cubicBezTo>
                      <a:pt x="10575" y="9274"/>
                      <a:pt x="10441" y="9041"/>
                      <a:pt x="10308" y="8807"/>
                    </a:cubicBezTo>
                    <a:lnTo>
                      <a:pt x="10508" y="8707"/>
                    </a:lnTo>
                    <a:close/>
                    <a:moveTo>
                      <a:pt x="11242" y="10141"/>
                    </a:moveTo>
                    <a:cubicBezTo>
                      <a:pt x="11375" y="10375"/>
                      <a:pt x="11476" y="10642"/>
                      <a:pt x="11609" y="10875"/>
                    </a:cubicBezTo>
                    <a:lnTo>
                      <a:pt x="11409" y="10942"/>
                    </a:lnTo>
                    <a:cubicBezTo>
                      <a:pt x="11309" y="10708"/>
                      <a:pt x="11175" y="10475"/>
                      <a:pt x="11075" y="10241"/>
                    </a:cubicBezTo>
                    <a:lnTo>
                      <a:pt x="11242" y="10141"/>
                    </a:lnTo>
                    <a:close/>
                    <a:moveTo>
                      <a:pt x="11909" y="11609"/>
                    </a:moveTo>
                    <a:cubicBezTo>
                      <a:pt x="12009" y="11876"/>
                      <a:pt x="12109" y="12109"/>
                      <a:pt x="12209" y="12376"/>
                    </a:cubicBezTo>
                    <a:lnTo>
                      <a:pt x="12009" y="12443"/>
                    </a:lnTo>
                    <a:cubicBezTo>
                      <a:pt x="11909" y="12209"/>
                      <a:pt x="11809" y="11943"/>
                      <a:pt x="11709" y="11709"/>
                    </a:cubicBezTo>
                    <a:lnTo>
                      <a:pt x="11909" y="11609"/>
                    </a:lnTo>
                    <a:close/>
                    <a:moveTo>
                      <a:pt x="12476" y="13143"/>
                    </a:moveTo>
                    <a:cubicBezTo>
                      <a:pt x="12543" y="13410"/>
                      <a:pt x="12643" y="13677"/>
                      <a:pt x="12710" y="13911"/>
                    </a:cubicBezTo>
                    <a:lnTo>
                      <a:pt x="12510" y="13977"/>
                    </a:lnTo>
                    <a:cubicBezTo>
                      <a:pt x="12443" y="13711"/>
                      <a:pt x="12343" y="13477"/>
                      <a:pt x="12276" y="13210"/>
                    </a:cubicBezTo>
                    <a:lnTo>
                      <a:pt x="12476" y="13143"/>
                    </a:lnTo>
                    <a:close/>
                    <a:moveTo>
                      <a:pt x="12943" y="14711"/>
                    </a:moveTo>
                    <a:cubicBezTo>
                      <a:pt x="13010" y="14978"/>
                      <a:pt x="13077" y="15212"/>
                      <a:pt x="13110" y="15478"/>
                    </a:cubicBezTo>
                    <a:lnTo>
                      <a:pt x="12910" y="15545"/>
                    </a:lnTo>
                    <a:cubicBezTo>
                      <a:pt x="12843" y="15278"/>
                      <a:pt x="12810" y="15011"/>
                      <a:pt x="12710" y="14778"/>
                    </a:cubicBezTo>
                    <a:lnTo>
                      <a:pt x="12710" y="14745"/>
                    </a:lnTo>
                    <a:lnTo>
                      <a:pt x="12943" y="14711"/>
                    </a:lnTo>
                    <a:close/>
                    <a:moveTo>
                      <a:pt x="13310" y="16279"/>
                    </a:moveTo>
                    <a:cubicBezTo>
                      <a:pt x="13344" y="16546"/>
                      <a:pt x="13410" y="16813"/>
                      <a:pt x="13444" y="17080"/>
                    </a:cubicBezTo>
                    <a:lnTo>
                      <a:pt x="13243" y="17113"/>
                    </a:lnTo>
                    <a:cubicBezTo>
                      <a:pt x="13210" y="16846"/>
                      <a:pt x="13143" y="16579"/>
                      <a:pt x="13077" y="16312"/>
                    </a:cubicBezTo>
                    <a:lnTo>
                      <a:pt x="13310" y="16279"/>
                    </a:lnTo>
                    <a:close/>
                    <a:moveTo>
                      <a:pt x="3703" y="1"/>
                    </a:moveTo>
                    <a:cubicBezTo>
                      <a:pt x="3036" y="1"/>
                      <a:pt x="2369" y="67"/>
                      <a:pt x="1702" y="167"/>
                    </a:cubicBezTo>
                    <a:lnTo>
                      <a:pt x="1935" y="301"/>
                    </a:lnTo>
                    <a:lnTo>
                      <a:pt x="1835" y="501"/>
                    </a:lnTo>
                    <a:lnTo>
                      <a:pt x="1468" y="301"/>
                    </a:lnTo>
                    <a:lnTo>
                      <a:pt x="1535" y="201"/>
                    </a:lnTo>
                    <a:lnTo>
                      <a:pt x="1535" y="201"/>
                    </a:lnTo>
                    <a:cubicBezTo>
                      <a:pt x="1001" y="301"/>
                      <a:pt x="501" y="434"/>
                      <a:pt x="1" y="601"/>
                    </a:cubicBezTo>
                    <a:cubicBezTo>
                      <a:pt x="10375" y="5538"/>
                      <a:pt x="12276" y="15345"/>
                      <a:pt x="12610" y="19515"/>
                    </a:cubicBezTo>
                    <a:cubicBezTo>
                      <a:pt x="12910" y="19148"/>
                      <a:pt x="13243" y="18747"/>
                      <a:pt x="13510" y="18314"/>
                    </a:cubicBezTo>
                    <a:lnTo>
                      <a:pt x="13410" y="18314"/>
                    </a:lnTo>
                    <a:cubicBezTo>
                      <a:pt x="13410" y="18180"/>
                      <a:pt x="13377" y="18047"/>
                      <a:pt x="13344" y="17914"/>
                    </a:cubicBezTo>
                    <a:lnTo>
                      <a:pt x="13577" y="17880"/>
                    </a:lnTo>
                    <a:lnTo>
                      <a:pt x="13610" y="18180"/>
                    </a:lnTo>
                    <a:cubicBezTo>
                      <a:pt x="18681" y="10341"/>
                      <a:pt x="13043" y="1"/>
                      <a:pt x="3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0"/>
              <p:cNvSpPr/>
              <p:nvPr/>
            </p:nvSpPr>
            <p:spPr>
              <a:xfrm>
                <a:off x="3371750" y="3559650"/>
                <a:ext cx="541250" cy="563275"/>
              </a:xfrm>
              <a:custGeom>
                <a:rect b="b" l="l" r="r" t="t"/>
                <a:pathLst>
                  <a:path extrusionOk="0" h="22531" w="21650">
                    <a:moveTo>
                      <a:pt x="8740" y="1001"/>
                    </a:moveTo>
                    <a:cubicBezTo>
                      <a:pt x="8973" y="1135"/>
                      <a:pt x="9240" y="1268"/>
                      <a:pt x="9474" y="1368"/>
                    </a:cubicBezTo>
                    <a:lnTo>
                      <a:pt x="9407" y="1569"/>
                    </a:lnTo>
                    <a:cubicBezTo>
                      <a:pt x="9140" y="1435"/>
                      <a:pt x="8907" y="1335"/>
                      <a:pt x="8640" y="1202"/>
                    </a:cubicBezTo>
                    <a:lnTo>
                      <a:pt x="8740" y="1001"/>
                    </a:lnTo>
                    <a:close/>
                    <a:moveTo>
                      <a:pt x="10241" y="1769"/>
                    </a:moveTo>
                    <a:cubicBezTo>
                      <a:pt x="10474" y="1902"/>
                      <a:pt x="10741" y="2036"/>
                      <a:pt x="10975" y="2169"/>
                    </a:cubicBezTo>
                    <a:lnTo>
                      <a:pt x="10841" y="2369"/>
                    </a:lnTo>
                    <a:cubicBezTo>
                      <a:pt x="10608" y="2202"/>
                      <a:pt x="10374" y="2069"/>
                      <a:pt x="10141" y="1935"/>
                    </a:cubicBezTo>
                    <a:lnTo>
                      <a:pt x="10241" y="1769"/>
                    </a:lnTo>
                    <a:close/>
                    <a:moveTo>
                      <a:pt x="11675" y="2636"/>
                    </a:moveTo>
                    <a:cubicBezTo>
                      <a:pt x="11909" y="2769"/>
                      <a:pt x="12142" y="2936"/>
                      <a:pt x="12376" y="3103"/>
                    </a:cubicBezTo>
                    <a:lnTo>
                      <a:pt x="12242" y="3270"/>
                    </a:lnTo>
                    <a:cubicBezTo>
                      <a:pt x="12009" y="3103"/>
                      <a:pt x="11809" y="2970"/>
                      <a:pt x="11575" y="2803"/>
                    </a:cubicBezTo>
                    <a:lnTo>
                      <a:pt x="11675" y="2636"/>
                    </a:lnTo>
                    <a:close/>
                    <a:moveTo>
                      <a:pt x="13043" y="3603"/>
                    </a:moveTo>
                    <a:cubicBezTo>
                      <a:pt x="13243" y="3770"/>
                      <a:pt x="13477" y="3970"/>
                      <a:pt x="13677" y="4137"/>
                    </a:cubicBezTo>
                    <a:lnTo>
                      <a:pt x="13543" y="4304"/>
                    </a:lnTo>
                    <a:cubicBezTo>
                      <a:pt x="13343" y="4104"/>
                      <a:pt x="13143" y="3937"/>
                      <a:pt x="12910" y="3770"/>
                    </a:cubicBezTo>
                    <a:lnTo>
                      <a:pt x="13043" y="3603"/>
                    </a:lnTo>
                    <a:close/>
                    <a:moveTo>
                      <a:pt x="14311" y="4704"/>
                    </a:moveTo>
                    <a:cubicBezTo>
                      <a:pt x="14511" y="4904"/>
                      <a:pt x="14711" y="5104"/>
                      <a:pt x="14911" y="5271"/>
                    </a:cubicBezTo>
                    <a:lnTo>
                      <a:pt x="14744" y="5438"/>
                    </a:lnTo>
                    <a:cubicBezTo>
                      <a:pt x="14577" y="5238"/>
                      <a:pt x="14377" y="5038"/>
                      <a:pt x="14177" y="4838"/>
                    </a:cubicBezTo>
                    <a:lnTo>
                      <a:pt x="14311" y="4704"/>
                    </a:lnTo>
                    <a:close/>
                    <a:moveTo>
                      <a:pt x="15511" y="5905"/>
                    </a:moveTo>
                    <a:cubicBezTo>
                      <a:pt x="15678" y="6105"/>
                      <a:pt x="15878" y="6305"/>
                      <a:pt x="16045" y="6539"/>
                    </a:cubicBezTo>
                    <a:lnTo>
                      <a:pt x="15878" y="6672"/>
                    </a:lnTo>
                    <a:cubicBezTo>
                      <a:pt x="15712" y="6472"/>
                      <a:pt x="15545" y="6239"/>
                      <a:pt x="15345" y="6038"/>
                    </a:cubicBezTo>
                    <a:lnTo>
                      <a:pt x="15511" y="5905"/>
                    </a:lnTo>
                    <a:close/>
                    <a:moveTo>
                      <a:pt x="16579" y="7206"/>
                    </a:moveTo>
                    <a:cubicBezTo>
                      <a:pt x="16746" y="7439"/>
                      <a:pt x="16912" y="7640"/>
                      <a:pt x="17046" y="7873"/>
                    </a:cubicBezTo>
                    <a:lnTo>
                      <a:pt x="16879" y="8007"/>
                    </a:lnTo>
                    <a:cubicBezTo>
                      <a:pt x="16712" y="7773"/>
                      <a:pt x="16579" y="7540"/>
                      <a:pt x="16412" y="7339"/>
                    </a:cubicBezTo>
                    <a:lnTo>
                      <a:pt x="16579" y="7206"/>
                    </a:lnTo>
                    <a:close/>
                    <a:moveTo>
                      <a:pt x="17479" y="8607"/>
                    </a:moveTo>
                    <a:cubicBezTo>
                      <a:pt x="17613" y="8840"/>
                      <a:pt x="17746" y="9074"/>
                      <a:pt x="17880" y="9307"/>
                    </a:cubicBezTo>
                    <a:lnTo>
                      <a:pt x="17713" y="9408"/>
                    </a:lnTo>
                    <a:cubicBezTo>
                      <a:pt x="17580" y="9174"/>
                      <a:pt x="17446" y="8941"/>
                      <a:pt x="17313" y="8707"/>
                    </a:cubicBezTo>
                    <a:lnTo>
                      <a:pt x="17479" y="8607"/>
                    </a:lnTo>
                    <a:close/>
                    <a:moveTo>
                      <a:pt x="18313" y="10075"/>
                    </a:moveTo>
                    <a:cubicBezTo>
                      <a:pt x="18447" y="10308"/>
                      <a:pt x="18580" y="10575"/>
                      <a:pt x="18680" y="10809"/>
                    </a:cubicBezTo>
                    <a:lnTo>
                      <a:pt x="18480" y="10909"/>
                    </a:lnTo>
                    <a:cubicBezTo>
                      <a:pt x="18380" y="10642"/>
                      <a:pt x="18247" y="10408"/>
                      <a:pt x="18113" y="10141"/>
                    </a:cubicBezTo>
                    <a:lnTo>
                      <a:pt x="18313" y="10075"/>
                    </a:lnTo>
                    <a:close/>
                    <a:moveTo>
                      <a:pt x="19014" y="11576"/>
                    </a:moveTo>
                    <a:cubicBezTo>
                      <a:pt x="19114" y="11843"/>
                      <a:pt x="19214" y="12109"/>
                      <a:pt x="19314" y="12376"/>
                    </a:cubicBezTo>
                    <a:lnTo>
                      <a:pt x="19114" y="12443"/>
                    </a:lnTo>
                    <a:cubicBezTo>
                      <a:pt x="19047" y="12176"/>
                      <a:pt x="18914" y="11909"/>
                      <a:pt x="18814" y="11676"/>
                    </a:cubicBezTo>
                    <a:lnTo>
                      <a:pt x="19014" y="11576"/>
                    </a:lnTo>
                    <a:close/>
                    <a:moveTo>
                      <a:pt x="19581" y="13177"/>
                    </a:moveTo>
                    <a:cubicBezTo>
                      <a:pt x="19681" y="13444"/>
                      <a:pt x="19781" y="13711"/>
                      <a:pt x="19848" y="13977"/>
                    </a:cubicBezTo>
                    <a:lnTo>
                      <a:pt x="19648" y="14011"/>
                    </a:lnTo>
                    <a:cubicBezTo>
                      <a:pt x="19581" y="13744"/>
                      <a:pt x="19481" y="13510"/>
                      <a:pt x="19414" y="13210"/>
                    </a:cubicBezTo>
                    <a:lnTo>
                      <a:pt x="19581" y="13177"/>
                    </a:lnTo>
                    <a:close/>
                    <a:moveTo>
                      <a:pt x="20048" y="14778"/>
                    </a:moveTo>
                    <a:cubicBezTo>
                      <a:pt x="20115" y="15045"/>
                      <a:pt x="20181" y="15312"/>
                      <a:pt x="20248" y="15612"/>
                    </a:cubicBezTo>
                    <a:lnTo>
                      <a:pt x="20048" y="15645"/>
                    </a:lnTo>
                    <a:cubicBezTo>
                      <a:pt x="19981" y="15378"/>
                      <a:pt x="19915" y="15112"/>
                      <a:pt x="19848" y="14845"/>
                    </a:cubicBezTo>
                    <a:lnTo>
                      <a:pt x="20048" y="14778"/>
                    </a:lnTo>
                    <a:close/>
                    <a:moveTo>
                      <a:pt x="20415" y="16413"/>
                    </a:moveTo>
                    <a:cubicBezTo>
                      <a:pt x="20448" y="16713"/>
                      <a:pt x="20482" y="16980"/>
                      <a:pt x="20548" y="17246"/>
                    </a:cubicBezTo>
                    <a:lnTo>
                      <a:pt x="20315" y="17280"/>
                    </a:lnTo>
                    <a:cubicBezTo>
                      <a:pt x="20281" y="17013"/>
                      <a:pt x="20248" y="16746"/>
                      <a:pt x="20215" y="16446"/>
                    </a:cubicBezTo>
                    <a:lnTo>
                      <a:pt x="20415" y="16413"/>
                    </a:lnTo>
                    <a:close/>
                    <a:moveTo>
                      <a:pt x="20615" y="18080"/>
                    </a:moveTo>
                    <a:cubicBezTo>
                      <a:pt x="20648" y="18381"/>
                      <a:pt x="20682" y="18647"/>
                      <a:pt x="20682" y="18914"/>
                    </a:cubicBezTo>
                    <a:lnTo>
                      <a:pt x="20482" y="18914"/>
                    </a:lnTo>
                    <a:cubicBezTo>
                      <a:pt x="20482" y="18681"/>
                      <a:pt x="20448" y="18381"/>
                      <a:pt x="20415" y="18080"/>
                    </a:cubicBezTo>
                    <a:close/>
                    <a:moveTo>
                      <a:pt x="8740" y="1"/>
                    </a:moveTo>
                    <a:cubicBezTo>
                      <a:pt x="8373" y="168"/>
                      <a:pt x="8006" y="334"/>
                      <a:pt x="7639" y="568"/>
                    </a:cubicBezTo>
                    <a:cubicBezTo>
                      <a:pt x="7739" y="601"/>
                      <a:pt x="7873" y="635"/>
                      <a:pt x="7973" y="668"/>
                    </a:cubicBezTo>
                    <a:lnTo>
                      <a:pt x="7873" y="868"/>
                    </a:lnTo>
                    <a:lnTo>
                      <a:pt x="7506" y="701"/>
                    </a:lnTo>
                    <a:lnTo>
                      <a:pt x="7539" y="601"/>
                    </a:lnTo>
                    <a:lnTo>
                      <a:pt x="7539" y="601"/>
                    </a:lnTo>
                    <a:cubicBezTo>
                      <a:pt x="1735" y="4070"/>
                      <a:pt x="0" y="11676"/>
                      <a:pt x="3770" y="17313"/>
                    </a:cubicBezTo>
                    <a:cubicBezTo>
                      <a:pt x="6037" y="20714"/>
                      <a:pt x="9767" y="22530"/>
                      <a:pt x="13556" y="22530"/>
                    </a:cubicBezTo>
                    <a:cubicBezTo>
                      <a:pt x="16011" y="22530"/>
                      <a:pt x="18491" y="21769"/>
                      <a:pt x="20615" y="20182"/>
                    </a:cubicBezTo>
                    <a:lnTo>
                      <a:pt x="20515" y="20182"/>
                    </a:lnTo>
                    <a:lnTo>
                      <a:pt x="20515" y="19748"/>
                    </a:lnTo>
                    <a:lnTo>
                      <a:pt x="20715" y="19748"/>
                    </a:lnTo>
                    <a:lnTo>
                      <a:pt x="20715" y="20082"/>
                    </a:lnTo>
                    <a:cubicBezTo>
                      <a:pt x="21049" y="19848"/>
                      <a:pt x="21349" y="19581"/>
                      <a:pt x="21649" y="19281"/>
                    </a:cubicBezTo>
                    <a:cubicBezTo>
                      <a:pt x="21516" y="15845"/>
                      <a:pt x="20148" y="4938"/>
                      <a:pt x="8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40"/>
            <p:cNvGrpSpPr/>
            <p:nvPr/>
          </p:nvGrpSpPr>
          <p:grpSpPr>
            <a:xfrm>
              <a:off x="508692" y="536283"/>
              <a:ext cx="1108683" cy="916030"/>
              <a:chOff x="3371750" y="3533800"/>
              <a:chExt cx="713025" cy="589125"/>
            </a:xfrm>
          </p:grpSpPr>
          <p:sp>
            <p:nvSpPr>
              <p:cNvPr id="907" name="Google Shape;907;p40"/>
              <p:cNvSpPr/>
              <p:nvPr/>
            </p:nvSpPr>
            <p:spPr>
              <a:xfrm>
                <a:off x="3617750" y="3533800"/>
                <a:ext cx="467025" cy="487875"/>
              </a:xfrm>
              <a:custGeom>
                <a:rect b="b" l="l" r="r" t="t"/>
                <a:pathLst>
                  <a:path extrusionOk="0" h="19515" w="18681">
                    <a:moveTo>
                      <a:pt x="2636" y="735"/>
                    </a:moveTo>
                    <a:cubicBezTo>
                      <a:pt x="2869" y="868"/>
                      <a:pt x="3103" y="1001"/>
                      <a:pt x="3336" y="1135"/>
                    </a:cubicBezTo>
                    <a:lnTo>
                      <a:pt x="3203" y="1335"/>
                    </a:lnTo>
                    <a:lnTo>
                      <a:pt x="2536" y="901"/>
                    </a:lnTo>
                    <a:lnTo>
                      <a:pt x="2636" y="735"/>
                    </a:lnTo>
                    <a:close/>
                    <a:moveTo>
                      <a:pt x="4004" y="1602"/>
                    </a:moveTo>
                    <a:cubicBezTo>
                      <a:pt x="4237" y="1735"/>
                      <a:pt x="4437" y="1902"/>
                      <a:pt x="4671" y="2069"/>
                    </a:cubicBezTo>
                    <a:lnTo>
                      <a:pt x="4537" y="2236"/>
                    </a:lnTo>
                    <a:cubicBezTo>
                      <a:pt x="4304" y="2069"/>
                      <a:pt x="4104" y="1935"/>
                      <a:pt x="3870" y="1769"/>
                    </a:cubicBezTo>
                    <a:lnTo>
                      <a:pt x="4004" y="1602"/>
                    </a:lnTo>
                    <a:close/>
                    <a:moveTo>
                      <a:pt x="5304" y="2569"/>
                    </a:moveTo>
                    <a:cubicBezTo>
                      <a:pt x="5505" y="2736"/>
                      <a:pt x="5705" y="2903"/>
                      <a:pt x="5905" y="3103"/>
                    </a:cubicBezTo>
                    <a:lnTo>
                      <a:pt x="5771" y="3236"/>
                    </a:lnTo>
                    <a:cubicBezTo>
                      <a:pt x="5571" y="3070"/>
                      <a:pt x="5371" y="2903"/>
                      <a:pt x="5171" y="2736"/>
                    </a:cubicBezTo>
                    <a:lnTo>
                      <a:pt x="5304" y="2569"/>
                    </a:lnTo>
                    <a:close/>
                    <a:moveTo>
                      <a:pt x="6505" y="3637"/>
                    </a:moveTo>
                    <a:cubicBezTo>
                      <a:pt x="6705" y="3837"/>
                      <a:pt x="6906" y="4004"/>
                      <a:pt x="7106" y="4204"/>
                    </a:cubicBezTo>
                    <a:lnTo>
                      <a:pt x="6939" y="4337"/>
                    </a:lnTo>
                    <a:cubicBezTo>
                      <a:pt x="6772" y="4170"/>
                      <a:pt x="6572" y="3970"/>
                      <a:pt x="6372" y="3803"/>
                    </a:cubicBezTo>
                    <a:lnTo>
                      <a:pt x="6505" y="3637"/>
                    </a:lnTo>
                    <a:close/>
                    <a:moveTo>
                      <a:pt x="7639" y="4804"/>
                    </a:moveTo>
                    <a:cubicBezTo>
                      <a:pt x="7840" y="5004"/>
                      <a:pt x="8006" y="5204"/>
                      <a:pt x="8173" y="5405"/>
                    </a:cubicBezTo>
                    <a:lnTo>
                      <a:pt x="8040" y="5538"/>
                    </a:lnTo>
                    <a:cubicBezTo>
                      <a:pt x="7840" y="5338"/>
                      <a:pt x="7673" y="5104"/>
                      <a:pt x="7506" y="4938"/>
                    </a:cubicBezTo>
                    <a:lnTo>
                      <a:pt x="7639" y="4804"/>
                    </a:lnTo>
                    <a:close/>
                    <a:moveTo>
                      <a:pt x="8707" y="6005"/>
                    </a:moveTo>
                    <a:cubicBezTo>
                      <a:pt x="8874" y="6239"/>
                      <a:pt x="9040" y="6439"/>
                      <a:pt x="9174" y="6672"/>
                    </a:cubicBezTo>
                    <a:lnTo>
                      <a:pt x="9007" y="6772"/>
                    </a:lnTo>
                    <a:cubicBezTo>
                      <a:pt x="8874" y="6572"/>
                      <a:pt x="8707" y="6372"/>
                      <a:pt x="8540" y="6138"/>
                    </a:cubicBezTo>
                    <a:lnTo>
                      <a:pt x="8707" y="6005"/>
                    </a:lnTo>
                    <a:close/>
                    <a:moveTo>
                      <a:pt x="9674" y="7339"/>
                    </a:moveTo>
                    <a:cubicBezTo>
                      <a:pt x="9808" y="7573"/>
                      <a:pt x="9974" y="7773"/>
                      <a:pt x="10108" y="8006"/>
                    </a:cubicBezTo>
                    <a:lnTo>
                      <a:pt x="9908" y="8107"/>
                    </a:lnTo>
                    <a:cubicBezTo>
                      <a:pt x="9774" y="7906"/>
                      <a:pt x="9608" y="7673"/>
                      <a:pt x="9507" y="7439"/>
                    </a:cubicBezTo>
                    <a:lnTo>
                      <a:pt x="9674" y="7339"/>
                    </a:lnTo>
                    <a:close/>
                    <a:moveTo>
                      <a:pt x="10508" y="8707"/>
                    </a:moveTo>
                    <a:cubicBezTo>
                      <a:pt x="10642" y="8940"/>
                      <a:pt x="10775" y="9174"/>
                      <a:pt x="10875" y="9407"/>
                    </a:cubicBezTo>
                    <a:lnTo>
                      <a:pt x="10708" y="9508"/>
                    </a:lnTo>
                    <a:cubicBezTo>
                      <a:pt x="10575" y="9274"/>
                      <a:pt x="10441" y="9041"/>
                      <a:pt x="10308" y="8807"/>
                    </a:cubicBezTo>
                    <a:lnTo>
                      <a:pt x="10508" y="8707"/>
                    </a:lnTo>
                    <a:close/>
                    <a:moveTo>
                      <a:pt x="11242" y="10141"/>
                    </a:moveTo>
                    <a:cubicBezTo>
                      <a:pt x="11375" y="10375"/>
                      <a:pt x="11476" y="10642"/>
                      <a:pt x="11609" y="10875"/>
                    </a:cubicBezTo>
                    <a:lnTo>
                      <a:pt x="11409" y="10942"/>
                    </a:lnTo>
                    <a:cubicBezTo>
                      <a:pt x="11309" y="10708"/>
                      <a:pt x="11175" y="10475"/>
                      <a:pt x="11075" y="10241"/>
                    </a:cubicBezTo>
                    <a:lnTo>
                      <a:pt x="11242" y="10141"/>
                    </a:lnTo>
                    <a:close/>
                    <a:moveTo>
                      <a:pt x="11909" y="11609"/>
                    </a:moveTo>
                    <a:cubicBezTo>
                      <a:pt x="12009" y="11876"/>
                      <a:pt x="12109" y="12109"/>
                      <a:pt x="12209" y="12376"/>
                    </a:cubicBezTo>
                    <a:lnTo>
                      <a:pt x="12009" y="12443"/>
                    </a:lnTo>
                    <a:cubicBezTo>
                      <a:pt x="11909" y="12209"/>
                      <a:pt x="11809" y="11943"/>
                      <a:pt x="11709" y="11709"/>
                    </a:cubicBezTo>
                    <a:lnTo>
                      <a:pt x="11909" y="11609"/>
                    </a:lnTo>
                    <a:close/>
                    <a:moveTo>
                      <a:pt x="12476" y="13143"/>
                    </a:moveTo>
                    <a:cubicBezTo>
                      <a:pt x="12543" y="13410"/>
                      <a:pt x="12643" y="13677"/>
                      <a:pt x="12710" y="13911"/>
                    </a:cubicBezTo>
                    <a:lnTo>
                      <a:pt x="12510" y="13977"/>
                    </a:lnTo>
                    <a:cubicBezTo>
                      <a:pt x="12443" y="13711"/>
                      <a:pt x="12343" y="13477"/>
                      <a:pt x="12276" y="13210"/>
                    </a:cubicBezTo>
                    <a:lnTo>
                      <a:pt x="12476" y="13143"/>
                    </a:lnTo>
                    <a:close/>
                    <a:moveTo>
                      <a:pt x="12943" y="14711"/>
                    </a:moveTo>
                    <a:cubicBezTo>
                      <a:pt x="13010" y="14978"/>
                      <a:pt x="13077" y="15212"/>
                      <a:pt x="13110" y="15478"/>
                    </a:cubicBezTo>
                    <a:lnTo>
                      <a:pt x="12910" y="15545"/>
                    </a:lnTo>
                    <a:cubicBezTo>
                      <a:pt x="12843" y="15278"/>
                      <a:pt x="12810" y="15011"/>
                      <a:pt x="12710" y="14778"/>
                    </a:cubicBezTo>
                    <a:lnTo>
                      <a:pt x="12710" y="14745"/>
                    </a:lnTo>
                    <a:lnTo>
                      <a:pt x="12943" y="14711"/>
                    </a:lnTo>
                    <a:close/>
                    <a:moveTo>
                      <a:pt x="13310" y="16279"/>
                    </a:moveTo>
                    <a:cubicBezTo>
                      <a:pt x="13344" y="16546"/>
                      <a:pt x="13410" y="16813"/>
                      <a:pt x="13444" y="17080"/>
                    </a:cubicBezTo>
                    <a:lnTo>
                      <a:pt x="13243" y="17113"/>
                    </a:lnTo>
                    <a:cubicBezTo>
                      <a:pt x="13210" y="16846"/>
                      <a:pt x="13143" y="16579"/>
                      <a:pt x="13077" y="16312"/>
                    </a:cubicBezTo>
                    <a:lnTo>
                      <a:pt x="13310" y="16279"/>
                    </a:lnTo>
                    <a:close/>
                    <a:moveTo>
                      <a:pt x="3703" y="1"/>
                    </a:moveTo>
                    <a:cubicBezTo>
                      <a:pt x="3036" y="1"/>
                      <a:pt x="2369" y="67"/>
                      <a:pt x="1702" y="167"/>
                    </a:cubicBezTo>
                    <a:lnTo>
                      <a:pt x="1935" y="301"/>
                    </a:lnTo>
                    <a:lnTo>
                      <a:pt x="1835" y="501"/>
                    </a:lnTo>
                    <a:lnTo>
                      <a:pt x="1468" y="301"/>
                    </a:lnTo>
                    <a:lnTo>
                      <a:pt x="1535" y="201"/>
                    </a:lnTo>
                    <a:lnTo>
                      <a:pt x="1535" y="201"/>
                    </a:lnTo>
                    <a:cubicBezTo>
                      <a:pt x="1001" y="301"/>
                      <a:pt x="501" y="434"/>
                      <a:pt x="1" y="601"/>
                    </a:cubicBezTo>
                    <a:cubicBezTo>
                      <a:pt x="10375" y="5538"/>
                      <a:pt x="12276" y="15345"/>
                      <a:pt x="12610" y="19515"/>
                    </a:cubicBezTo>
                    <a:cubicBezTo>
                      <a:pt x="12910" y="19148"/>
                      <a:pt x="13243" y="18747"/>
                      <a:pt x="13510" y="18314"/>
                    </a:cubicBezTo>
                    <a:lnTo>
                      <a:pt x="13410" y="18314"/>
                    </a:lnTo>
                    <a:cubicBezTo>
                      <a:pt x="13410" y="18180"/>
                      <a:pt x="13377" y="18047"/>
                      <a:pt x="13344" y="17914"/>
                    </a:cubicBezTo>
                    <a:lnTo>
                      <a:pt x="13577" y="17880"/>
                    </a:lnTo>
                    <a:lnTo>
                      <a:pt x="13610" y="18180"/>
                    </a:lnTo>
                    <a:cubicBezTo>
                      <a:pt x="18681" y="10341"/>
                      <a:pt x="13043" y="1"/>
                      <a:pt x="37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3371750" y="3559650"/>
                <a:ext cx="541250" cy="563275"/>
              </a:xfrm>
              <a:custGeom>
                <a:rect b="b" l="l" r="r" t="t"/>
                <a:pathLst>
                  <a:path extrusionOk="0" h="22531" w="21650">
                    <a:moveTo>
                      <a:pt x="8740" y="1001"/>
                    </a:moveTo>
                    <a:cubicBezTo>
                      <a:pt x="8973" y="1135"/>
                      <a:pt x="9240" y="1268"/>
                      <a:pt x="9474" y="1368"/>
                    </a:cubicBezTo>
                    <a:lnTo>
                      <a:pt x="9407" y="1569"/>
                    </a:lnTo>
                    <a:cubicBezTo>
                      <a:pt x="9140" y="1435"/>
                      <a:pt x="8907" y="1335"/>
                      <a:pt x="8640" y="1202"/>
                    </a:cubicBezTo>
                    <a:lnTo>
                      <a:pt x="8740" y="1001"/>
                    </a:lnTo>
                    <a:close/>
                    <a:moveTo>
                      <a:pt x="10241" y="1769"/>
                    </a:moveTo>
                    <a:cubicBezTo>
                      <a:pt x="10474" y="1902"/>
                      <a:pt x="10741" y="2036"/>
                      <a:pt x="10975" y="2169"/>
                    </a:cubicBezTo>
                    <a:lnTo>
                      <a:pt x="10841" y="2369"/>
                    </a:lnTo>
                    <a:cubicBezTo>
                      <a:pt x="10608" y="2202"/>
                      <a:pt x="10374" y="2069"/>
                      <a:pt x="10141" y="1935"/>
                    </a:cubicBezTo>
                    <a:lnTo>
                      <a:pt x="10241" y="1769"/>
                    </a:lnTo>
                    <a:close/>
                    <a:moveTo>
                      <a:pt x="11675" y="2636"/>
                    </a:moveTo>
                    <a:cubicBezTo>
                      <a:pt x="11909" y="2769"/>
                      <a:pt x="12142" y="2936"/>
                      <a:pt x="12376" y="3103"/>
                    </a:cubicBezTo>
                    <a:lnTo>
                      <a:pt x="12242" y="3270"/>
                    </a:lnTo>
                    <a:cubicBezTo>
                      <a:pt x="12009" y="3103"/>
                      <a:pt x="11809" y="2970"/>
                      <a:pt x="11575" y="2803"/>
                    </a:cubicBezTo>
                    <a:lnTo>
                      <a:pt x="11675" y="2636"/>
                    </a:lnTo>
                    <a:close/>
                    <a:moveTo>
                      <a:pt x="13043" y="3603"/>
                    </a:moveTo>
                    <a:cubicBezTo>
                      <a:pt x="13243" y="3770"/>
                      <a:pt x="13477" y="3970"/>
                      <a:pt x="13677" y="4137"/>
                    </a:cubicBezTo>
                    <a:lnTo>
                      <a:pt x="13543" y="4304"/>
                    </a:lnTo>
                    <a:cubicBezTo>
                      <a:pt x="13343" y="4104"/>
                      <a:pt x="13143" y="3937"/>
                      <a:pt x="12910" y="3770"/>
                    </a:cubicBezTo>
                    <a:lnTo>
                      <a:pt x="13043" y="3603"/>
                    </a:lnTo>
                    <a:close/>
                    <a:moveTo>
                      <a:pt x="14311" y="4704"/>
                    </a:moveTo>
                    <a:cubicBezTo>
                      <a:pt x="14511" y="4904"/>
                      <a:pt x="14711" y="5104"/>
                      <a:pt x="14911" y="5271"/>
                    </a:cubicBezTo>
                    <a:lnTo>
                      <a:pt x="14744" y="5438"/>
                    </a:lnTo>
                    <a:cubicBezTo>
                      <a:pt x="14577" y="5238"/>
                      <a:pt x="14377" y="5038"/>
                      <a:pt x="14177" y="4838"/>
                    </a:cubicBezTo>
                    <a:lnTo>
                      <a:pt x="14311" y="4704"/>
                    </a:lnTo>
                    <a:close/>
                    <a:moveTo>
                      <a:pt x="15511" y="5905"/>
                    </a:moveTo>
                    <a:cubicBezTo>
                      <a:pt x="15678" y="6105"/>
                      <a:pt x="15878" y="6305"/>
                      <a:pt x="16045" y="6539"/>
                    </a:cubicBezTo>
                    <a:lnTo>
                      <a:pt x="15878" y="6672"/>
                    </a:lnTo>
                    <a:cubicBezTo>
                      <a:pt x="15712" y="6472"/>
                      <a:pt x="15545" y="6239"/>
                      <a:pt x="15345" y="6038"/>
                    </a:cubicBezTo>
                    <a:lnTo>
                      <a:pt x="15511" y="5905"/>
                    </a:lnTo>
                    <a:close/>
                    <a:moveTo>
                      <a:pt x="16579" y="7206"/>
                    </a:moveTo>
                    <a:cubicBezTo>
                      <a:pt x="16746" y="7439"/>
                      <a:pt x="16912" y="7640"/>
                      <a:pt x="17046" y="7873"/>
                    </a:cubicBezTo>
                    <a:lnTo>
                      <a:pt x="16879" y="8007"/>
                    </a:lnTo>
                    <a:cubicBezTo>
                      <a:pt x="16712" y="7773"/>
                      <a:pt x="16579" y="7540"/>
                      <a:pt x="16412" y="7339"/>
                    </a:cubicBezTo>
                    <a:lnTo>
                      <a:pt x="16579" y="7206"/>
                    </a:lnTo>
                    <a:close/>
                    <a:moveTo>
                      <a:pt x="17479" y="8607"/>
                    </a:moveTo>
                    <a:cubicBezTo>
                      <a:pt x="17613" y="8840"/>
                      <a:pt x="17746" y="9074"/>
                      <a:pt x="17880" y="9307"/>
                    </a:cubicBezTo>
                    <a:lnTo>
                      <a:pt x="17713" y="9408"/>
                    </a:lnTo>
                    <a:cubicBezTo>
                      <a:pt x="17580" y="9174"/>
                      <a:pt x="17446" y="8941"/>
                      <a:pt x="17313" y="8707"/>
                    </a:cubicBezTo>
                    <a:lnTo>
                      <a:pt x="17479" y="8607"/>
                    </a:lnTo>
                    <a:close/>
                    <a:moveTo>
                      <a:pt x="18313" y="10075"/>
                    </a:moveTo>
                    <a:cubicBezTo>
                      <a:pt x="18447" y="10308"/>
                      <a:pt x="18580" y="10575"/>
                      <a:pt x="18680" y="10809"/>
                    </a:cubicBezTo>
                    <a:lnTo>
                      <a:pt x="18480" y="10909"/>
                    </a:lnTo>
                    <a:cubicBezTo>
                      <a:pt x="18380" y="10642"/>
                      <a:pt x="18247" y="10408"/>
                      <a:pt x="18113" y="10141"/>
                    </a:cubicBezTo>
                    <a:lnTo>
                      <a:pt x="18313" y="10075"/>
                    </a:lnTo>
                    <a:close/>
                    <a:moveTo>
                      <a:pt x="19014" y="11576"/>
                    </a:moveTo>
                    <a:cubicBezTo>
                      <a:pt x="19114" y="11843"/>
                      <a:pt x="19214" y="12109"/>
                      <a:pt x="19314" y="12376"/>
                    </a:cubicBezTo>
                    <a:lnTo>
                      <a:pt x="19114" y="12443"/>
                    </a:lnTo>
                    <a:cubicBezTo>
                      <a:pt x="19047" y="12176"/>
                      <a:pt x="18914" y="11909"/>
                      <a:pt x="18814" y="11676"/>
                    </a:cubicBezTo>
                    <a:lnTo>
                      <a:pt x="19014" y="11576"/>
                    </a:lnTo>
                    <a:close/>
                    <a:moveTo>
                      <a:pt x="19581" y="13177"/>
                    </a:moveTo>
                    <a:cubicBezTo>
                      <a:pt x="19681" y="13444"/>
                      <a:pt x="19781" y="13711"/>
                      <a:pt x="19848" y="13977"/>
                    </a:cubicBezTo>
                    <a:lnTo>
                      <a:pt x="19648" y="14011"/>
                    </a:lnTo>
                    <a:cubicBezTo>
                      <a:pt x="19581" y="13744"/>
                      <a:pt x="19481" y="13510"/>
                      <a:pt x="19414" y="13210"/>
                    </a:cubicBezTo>
                    <a:lnTo>
                      <a:pt x="19581" y="13177"/>
                    </a:lnTo>
                    <a:close/>
                    <a:moveTo>
                      <a:pt x="20048" y="14778"/>
                    </a:moveTo>
                    <a:cubicBezTo>
                      <a:pt x="20115" y="15045"/>
                      <a:pt x="20181" y="15312"/>
                      <a:pt x="20248" y="15612"/>
                    </a:cubicBezTo>
                    <a:lnTo>
                      <a:pt x="20048" y="15645"/>
                    </a:lnTo>
                    <a:cubicBezTo>
                      <a:pt x="19981" y="15378"/>
                      <a:pt x="19915" y="15112"/>
                      <a:pt x="19848" y="14845"/>
                    </a:cubicBezTo>
                    <a:lnTo>
                      <a:pt x="20048" y="14778"/>
                    </a:lnTo>
                    <a:close/>
                    <a:moveTo>
                      <a:pt x="20415" y="16413"/>
                    </a:moveTo>
                    <a:cubicBezTo>
                      <a:pt x="20448" y="16713"/>
                      <a:pt x="20482" y="16980"/>
                      <a:pt x="20548" y="17246"/>
                    </a:cubicBezTo>
                    <a:lnTo>
                      <a:pt x="20315" y="17280"/>
                    </a:lnTo>
                    <a:cubicBezTo>
                      <a:pt x="20281" y="17013"/>
                      <a:pt x="20248" y="16746"/>
                      <a:pt x="20215" y="16446"/>
                    </a:cubicBezTo>
                    <a:lnTo>
                      <a:pt x="20415" y="16413"/>
                    </a:lnTo>
                    <a:close/>
                    <a:moveTo>
                      <a:pt x="20615" y="18080"/>
                    </a:moveTo>
                    <a:cubicBezTo>
                      <a:pt x="20648" y="18381"/>
                      <a:pt x="20682" y="18647"/>
                      <a:pt x="20682" y="18914"/>
                    </a:cubicBezTo>
                    <a:lnTo>
                      <a:pt x="20482" y="18914"/>
                    </a:lnTo>
                    <a:cubicBezTo>
                      <a:pt x="20482" y="18681"/>
                      <a:pt x="20448" y="18381"/>
                      <a:pt x="20415" y="18080"/>
                    </a:cubicBezTo>
                    <a:close/>
                    <a:moveTo>
                      <a:pt x="8740" y="1"/>
                    </a:moveTo>
                    <a:cubicBezTo>
                      <a:pt x="8373" y="168"/>
                      <a:pt x="8006" y="334"/>
                      <a:pt x="7639" y="568"/>
                    </a:cubicBezTo>
                    <a:cubicBezTo>
                      <a:pt x="7739" y="601"/>
                      <a:pt x="7873" y="635"/>
                      <a:pt x="7973" y="668"/>
                    </a:cubicBezTo>
                    <a:lnTo>
                      <a:pt x="7873" y="868"/>
                    </a:lnTo>
                    <a:lnTo>
                      <a:pt x="7506" y="701"/>
                    </a:lnTo>
                    <a:lnTo>
                      <a:pt x="7539" y="601"/>
                    </a:lnTo>
                    <a:lnTo>
                      <a:pt x="7539" y="601"/>
                    </a:lnTo>
                    <a:cubicBezTo>
                      <a:pt x="1735" y="4070"/>
                      <a:pt x="0" y="11676"/>
                      <a:pt x="3770" y="17313"/>
                    </a:cubicBezTo>
                    <a:cubicBezTo>
                      <a:pt x="6037" y="20714"/>
                      <a:pt x="9767" y="22530"/>
                      <a:pt x="13556" y="22530"/>
                    </a:cubicBezTo>
                    <a:cubicBezTo>
                      <a:pt x="16011" y="22530"/>
                      <a:pt x="18491" y="21769"/>
                      <a:pt x="20615" y="20182"/>
                    </a:cubicBezTo>
                    <a:lnTo>
                      <a:pt x="20515" y="20182"/>
                    </a:lnTo>
                    <a:lnTo>
                      <a:pt x="20515" y="19748"/>
                    </a:lnTo>
                    <a:lnTo>
                      <a:pt x="20715" y="19748"/>
                    </a:lnTo>
                    <a:lnTo>
                      <a:pt x="20715" y="20082"/>
                    </a:lnTo>
                    <a:cubicBezTo>
                      <a:pt x="21049" y="19848"/>
                      <a:pt x="21349" y="19581"/>
                      <a:pt x="21649" y="19281"/>
                    </a:cubicBezTo>
                    <a:cubicBezTo>
                      <a:pt x="21516" y="15845"/>
                      <a:pt x="20148" y="4938"/>
                      <a:pt x="8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9" name="Google Shape;909;p40"/>
          <p:cNvGrpSpPr/>
          <p:nvPr/>
        </p:nvGrpSpPr>
        <p:grpSpPr>
          <a:xfrm rot="-1373740">
            <a:off x="8043786" y="3423110"/>
            <a:ext cx="825774" cy="1578061"/>
            <a:chOff x="888550" y="2852351"/>
            <a:chExt cx="837516" cy="1600499"/>
          </a:xfrm>
        </p:grpSpPr>
        <p:sp>
          <p:nvSpPr>
            <p:cNvPr id="910" name="Google Shape;910;p40"/>
            <p:cNvSpPr/>
            <p:nvPr/>
          </p:nvSpPr>
          <p:spPr>
            <a:xfrm>
              <a:off x="895266" y="2852351"/>
              <a:ext cx="830800" cy="1594500"/>
            </a:xfrm>
            <a:custGeom>
              <a:rect b="b" l="l" r="r" t="t"/>
              <a:pathLst>
                <a:path extrusionOk="0" h="63780" w="33232">
                  <a:moveTo>
                    <a:pt x="16616" y="0"/>
                  </a:moveTo>
                  <a:cubicBezTo>
                    <a:pt x="14599" y="0"/>
                    <a:pt x="12583" y="464"/>
                    <a:pt x="10728" y="1392"/>
                  </a:cubicBezTo>
                  <a:cubicBezTo>
                    <a:pt x="0" y="6514"/>
                    <a:pt x="4517" y="40955"/>
                    <a:pt x="6372" y="61240"/>
                  </a:cubicBezTo>
                  <a:cubicBezTo>
                    <a:pt x="6491" y="62650"/>
                    <a:pt x="6886" y="63182"/>
                    <a:pt x="7475" y="63182"/>
                  </a:cubicBezTo>
                  <a:cubicBezTo>
                    <a:pt x="9295" y="63182"/>
                    <a:pt x="12964" y="58094"/>
                    <a:pt x="16011" y="58094"/>
                  </a:cubicBezTo>
                  <a:cubicBezTo>
                    <a:pt x="21338" y="58094"/>
                    <a:pt x="24377" y="63779"/>
                    <a:pt x="25855" y="63779"/>
                  </a:cubicBezTo>
                  <a:cubicBezTo>
                    <a:pt x="26368" y="63779"/>
                    <a:pt x="26693" y="63092"/>
                    <a:pt x="26860" y="61240"/>
                  </a:cubicBezTo>
                  <a:cubicBezTo>
                    <a:pt x="28795" y="40955"/>
                    <a:pt x="33232" y="6514"/>
                    <a:pt x="22504" y="1392"/>
                  </a:cubicBezTo>
                  <a:cubicBezTo>
                    <a:pt x="20649" y="464"/>
                    <a:pt x="18632" y="0"/>
                    <a:pt x="1661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096916" y="2954676"/>
              <a:ext cx="25" cy="315600"/>
            </a:xfrm>
            <a:custGeom>
              <a:rect b="b" l="l" r="r" t="t"/>
              <a:pathLst>
                <a:path extrusionOk="0" fill="none" h="12624" w="1">
                  <a:moveTo>
                    <a:pt x="0" y="1"/>
                  </a:moveTo>
                  <a:lnTo>
                    <a:pt x="0" y="12624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210841" y="2892176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323766" y="2866976"/>
              <a:ext cx="25" cy="403300"/>
            </a:xfrm>
            <a:custGeom>
              <a:rect b="b" l="l" r="r" t="t"/>
              <a:pathLst>
                <a:path extrusionOk="0" fill="none" h="16132" w="1">
                  <a:moveTo>
                    <a:pt x="0" y="0"/>
                  </a:moveTo>
                  <a:lnTo>
                    <a:pt x="0" y="16132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412491" y="2892176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525416" y="2942576"/>
              <a:ext cx="25" cy="327700"/>
            </a:xfrm>
            <a:custGeom>
              <a:rect b="b" l="l" r="r" t="t"/>
              <a:pathLst>
                <a:path extrusionOk="0" fill="none" h="13108" w="1">
                  <a:moveTo>
                    <a:pt x="0" y="1"/>
                  </a:moveTo>
                  <a:lnTo>
                    <a:pt x="0" y="13108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096916" y="3635226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210841" y="3635226"/>
              <a:ext cx="25" cy="705800"/>
            </a:xfrm>
            <a:custGeom>
              <a:rect b="b" l="l" r="r" t="t"/>
              <a:pathLst>
                <a:path extrusionOk="0" fill="none" h="28232" w="1">
                  <a:moveTo>
                    <a:pt x="0" y="1"/>
                  </a:moveTo>
                  <a:lnTo>
                    <a:pt x="0" y="2823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323766" y="3635226"/>
              <a:ext cx="25" cy="655375"/>
            </a:xfrm>
            <a:custGeom>
              <a:rect b="b" l="l" r="r" t="t"/>
              <a:pathLst>
                <a:path extrusionOk="0" fill="none" h="26215" w="1">
                  <a:moveTo>
                    <a:pt x="0" y="1"/>
                  </a:moveTo>
                  <a:lnTo>
                    <a:pt x="0" y="26215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412491" y="3635226"/>
              <a:ext cx="25" cy="718900"/>
            </a:xfrm>
            <a:custGeom>
              <a:rect b="b" l="l" r="r" t="t"/>
              <a:pathLst>
                <a:path extrusionOk="0" fill="none" h="28756" w="1">
                  <a:moveTo>
                    <a:pt x="0" y="1"/>
                  </a:moveTo>
                  <a:lnTo>
                    <a:pt x="0" y="28756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25416" y="3635226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015241" y="3642301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0"/>
                  </a:moveTo>
                  <a:lnTo>
                    <a:pt x="24682" y="0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015241" y="3276301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015241" y="3402326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015241" y="3503151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91541" y="2856576"/>
              <a:ext cx="830800" cy="1595025"/>
            </a:xfrm>
            <a:custGeom>
              <a:rect b="b" l="l" r="r" t="t"/>
              <a:pathLst>
                <a:path extrusionOk="0" h="63801" w="33232">
                  <a:moveTo>
                    <a:pt x="16616" y="1976"/>
                  </a:moveTo>
                  <a:lnTo>
                    <a:pt x="16576" y="2017"/>
                  </a:lnTo>
                  <a:cubicBezTo>
                    <a:pt x="18310" y="2017"/>
                    <a:pt x="20044" y="2420"/>
                    <a:pt x="21617" y="3186"/>
                  </a:cubicBezTo>
                  <a:cubicBezTo>
                    <a:pt x="26053" y="5324"/>
                    <a:pt x="27182" y="15003"/>
                    <a:pt x="27384" y="22746"/>
                  </a:cubicBezTo>
                  <a:cubicBezTo>
                    <a:pt x="27626" y="33070"/>
                    <a:pt x="26416" y="45532"/>
                    <a:pt x="25408" y="55574"/>
                  </a:cubicBezTo>
                  <a:cubicBezTo>
                    <a:pt x="25247" y="57348"/>
                    <a:pt x="25085" y="59042"/>
                    <a:pt x="24924" y="60655"/>
                  </a:cubicBezTo>
                  <a:cubicBezTo>
                    <a:pt x="23109" y="58921"/>
                    <a:pt x="20125" y="56138"/>
                    <a:pt x="15971" y="56138"/>
                  </a:cubicBezTo>
                  <a:cubicBezTo>
                    <a:pt x="13511" y="56138"/>
                    <a:pt x="11333" y="57993"/>
                    <a:pt x="9397" y="59647"/>
                  </a:cubicBezTo>
                  <a:cubicBezTo>
                    <a:pt x="9075" y="59929"/>
                    <a:pt x="8671" y="60252"/>
                    <a:pt x="8268" y="60575"/>
                  </a:cubicBezTo>
                  <a:cubicBezTo>
                    <a:pt x="8107" y="58800"/>
                    <a:pt x="7905" y="56905"/>
                    <a:pt x="7744" y="54928"/>
                  </a:cubicBezTo>
                  <a:cubicBezTo>
                    <a:pt x="6776" y="44967"/>
                    <a:pt x="5566" y="32586"/>
                    <a:pt x="5848" y="22383"/>
                  </a:cubicBezTo>
                  <a:cubicBezTo>
                    <a:pt x="6050" y="14761"/>
                    <a:pt x="7179" y="5243"/>
                    <a:pt x="11575" y="3186"/>
                  </a:cubicBezTo>
                  <a:cubicBezTo>
                    <a:pt x="13148" y="2420"/>
                    <a:pt x="14882" y="1976"/>
                    <a:pt x="16616" y="1976"/>
                  </a:cubicBezTo>
                  <a:close/>
                  <a:moveTo>
                    <a:pt x="16616" y="0"/>
                  </a:moveTo>
                  <a:cubicBezTo>
                    <a:pt x="14559" y="41"/>
                    <a:pt x="12583" y="484"/>
                    <a:pt x="10728" y="1371"/>
                  </a:cubicBezTo>
                  <a:cubicBezTo>
                    <a:pt x="1" y="6534"/>
                    <a:pt x="4518" y="40975"/>
                    <a:pt x="6373" y="61260"/>
                  </a:cubicBezTo>
                  <a:cubicBezTo>
                    <a:pt x="6494" y="62672"/>
                    <a:pt x="6897" y="63196"/>
                    <a:pt x="7462" y="63196"/>
                  </a:cubicBezTo>
                  <a:cubicBezTo>
                    <a:pt x="9317" y="63196"/>
                    <a:pt x="12946" y="58114"/>
                    <a:pt x="15971" y="58114"/>
                  </a:cubicBezTo>
                  <a:cubicBezTo>
                    <a:pt x="21335" y="58114"/>
                    <a:pt x="24359" y="63801"/>
                    <a:pt x="25852" y="63801"/>
                  </a:cubicBezTo>
                  <a:cubicBezTo>
                    <a:pt x="26336" y="63801"/>
                    <a:pt x="26699" y="63115"/>
                    <a:pt x="26860" y="61260"/>
                  </a:cubicBezTo>
                  <a:cubicBezTo>
                    <a:pt x="28755" y="40975"/>
                    <a:pt x="33232" y="6534"/>
                    <a:pt x="22464" y="1412"/>
                  </a:cubicBezTo>
                  <a:cubicBezTo>
                    <a:pt x="20649" y="525"/>
                    <a:pt x="18633" y="41"/>
                    <a:pt x="16616" y="41"/>
                  </a:cubicBezTo>
                  <a:lnTo>
                    <a:pt x="1661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550" y="2858325"/>
              <a:ext cx="830800" cy="1594500"/>
            </a:xfrm>
            <a:custGeom>
              <a:rect b="b" l="l" r="r" t="t"/>
              <a:pathLst>
                <a:path extrusionOk="0" h="63780" w="33232">
                  <a:moveTo>
                    <a:pt x="16616" y="0"/>
                  </a:moveTo>
                  <a:cubicBezTo>
                    <a:pt x="14599" y="0"/>
                    <a:pt x="12583" y="464"/>
                    <a:pt x="10728" y="1392"/>
                  </a:cubicBezTo>
                  <a:cubicBezTo>
                    <a:pt x="0" y="6514"/>
                    <a:pt x="4517" y="40955"/>
                    <a:pt x="6372" y="61240"/>
                  </a:cubicBezTo>
                  <a:cubicBezTo>
                    <a:pt x="6491" y="62650"/>
                    <a:pt x="6886" y="63182"/>
                    <a:pt x="7475" y="63182"/>
                  </a:cubicBezTo>
                  <a:cubicBezTo>
                    <a:pt x="9295" y="63182"/>
                    <a:pt x="12964" y="58094"/>
                    <a:pt x="16011" y="58094"/>
                  </a:cubicBezTo>
                  <a:cubicBezTo>
                    <a:pt x="21338" y="58094"/>
                    <a:pt x="24377" y="63779"/>
                    <a:pt x="25855" y="63779"/>
                  </a:cubicBezTo>
                  <a:cubicBezTo>
                    <a:pt x="26368" y="63779"/>
                    <a:pt x="26693" y="63092"/>
                    <a:pt x="26860" y="61240"/>
                  </a:cubicBezTo>
                  <a:cubicBezTo>
                    <a:pt x="28795" y="40955"/>
                    <a:pt x="33232" y="6514"/>
                    <a:pt x="22504" y="1392"/>
                  </a:cubicBezTo>
                  <a:cubicBezTo>
                    <a:pt x="20649" y="464"/>
                    <a:pt x="18632" y="0"/>
                    <a:pt x="1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090200" y="2960650"/>
              <a:ext cx="25" cy="315600"/>
            </a:xfrm>
            <a:custGeom>
              <a:rect b="b" l="l" r="r" t="t"/>
              <a:pathLst>
                <a:path extrusionOk="0" fill="none" h="12624" w="1">
                  <a:moveTo>
                    <a:pt x="0" y="1"/>
                  </a:moveTo>
                  <a:lnTo>
                    <a:pt x="0" y="12624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204125" y="2898150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317050" y="2872950"/>
              <a:ext cx="25" cy="403300"/>
            </a:xfrm>
            <a:custGeom>
              <a:rect b="b" l="l" r="r" t="t"/>
              <a:pathLst>
                <a:path extrusionOk="0" fill="none" h="16132" w="1">
                  <a:moveTo>
                    <a:pt x="0" y="0"/>
                  </a:moveTo>
                  <a:lnTo>
                    <a:pt x="0" y="16132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1405775" y="2898150"/>
              <a:ext cx="25" cy="378100"/>
            </a:xfrm>
            <a:custGeom>
              <a:rect b="b" l="l" r="r" t="t"/>
              <a:pathLst>
                <a:path extrusionOk="0" fill="none" h="15124" w="1">
                  <a:moveTo>
                    <a:pt x="0" y="0"/>
                  </a:moveTo>
                  <a:lnTo>
                    <a:pt x="0" y="15124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18700" y="2948550"/>
              <a:ext cx="25" cy="327700"/>
            </a:xfrm>
            <a:custGeom>
              <a:rect b="b" l="l" r="r" t="t"/>
              <a:pathLst>
                <a:path extrusionOk="0" fill="none" h="13108" w="1">
                  <a:moveTo>
                    <a:pt x="0" y="1"/>
                  </a:moveTo>
                  <a:lnTo>
                    <a:pt x="0" y="13108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090200" y="3641200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1204125" y="3641200"/>
              <a:ext cx="25" cy="705800"/>
            </a:xfrm>
            <a:custGeom>
              <a:rect b="b" l="l" r="r" t="t"/>
              <a:pathLst>
                <a:path extrusionOk="0" fill="none" h="28232" w="1">
                  <a:moveTo>
                    <a:pt x="0" y="1"/>
                  </a:moveTo>
                  <a:lnTo>
                    <a:pt x="0" y="2823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1317050" y="3641200"/>
              <a:ext cx="25" cy="655375"/>
            </a:xfrm>
            <a:custGeom>
              <a:rect b="b" l="l" r="r" t="t"/>
              <a:pathLst>
                <a:path extrusionOk="0" fill="none" h="26215" w="1">
                  <a:moveTo>
                    <a:pt x="0" y="1"/>
                  </a:moveTo>
                  <a:lnTo>
                    <a:pt x="0" y="26215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1405775" y="3641200"/>
              <a:ext cx="25" cy="718900"/>
            </a:xfrm>
            <a:custGeom>
              <a:rect b="b" l="l" r="r" t="t"/>
              <a:pathLst>
                <a:path extrusionOk="0" fill="none" h="28756" w="1">
                  <a:moveTo>
                    <a:pt x="0" y="1"/>
                  </a:moveTo>
                  <a:lnTo>
                    <a:pt x="0" y="28756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1518700" y="3641200"/>
              <a:ext cx="25" cy="794525"/>
            </a:xfrm>
            <a:custGeom>
              <a:rect b="b" l="l" r="r" t="t"/>
              <a:pathLst>
                <a:path extrusionOk="0" fill="none" h="31781" w="1">
                  <a:moveTo>
                    <a:pt x="0" y="1"/>
                  </a:moveTo>
                  <a:lnTo>
                    <a:pt x="0" y="31780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1008525" y="3648275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0"/>
                  </a:moveTo>
                  <a:lnTo>
                    <a:pt x="24682" y="0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1008525" y="3282275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08525" y="3408300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008525" y="3509125"/>
              <a:ext cx="617050" cy="25"/>
            </a:xfrm>
            <a:custGeom>
              <a:rect b="b" l="l" r="r" t="t"/>
              <a:pathLst>
                <a:path extrusionOk="0" fill="none" h="1" w="24682">
                  <a:moveTo>
                    <a:pt x="0" y="1"/>
                  </a:moveTo>
                  <a:lnTo>
                    <a:pt x="24682" y="1"/>
                  </a:lnTo>
                </a:path>
              </a:pathLst>
            </a:custGeom>
            <a:noFill/>
            <a:ln cap="flat" cmpd="sng" w="38325">
              <a:solidFill>
                <a:srgbClr val="FFFFFF"/>
              </a:solidFill>
              <a:prstDash val="solid"/>
              <a:miter lim="403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889550" y="2857825"/>
              <a:ext cx="830800" cy="1595025"/>
            </a:xfrm>
            <a:custGeom>
              <a:rect b="b" l="l" r="r" t="t"/>
              <a:pathLst>
                <a:path extrusionOk="0" h="63801" w="33232">
                  <a:moveTo>
                    <a:pt x="16616" y="1976"/>
                  </a:moveTo>
                  <a:lnTo>
                    <a:pt x="16576" y="2017"/>
                  </a:lnTo>
                  <a:cubicBezTo>
                    <a:pt x="18310" y="2017"/>
                    <a:pt x="20044" y="2420"/>
                    <a:pt x="21617" y="3186"/>
                  </a:cubicBezTo>
                  <a:cubicBezTo>
                    <a:pt x="26053" y="5324"/>
                    <a:pt x="27182" y="15003"/>
                    <a:pt x="27384" y="22746"/>
                  </a:cubicBezTo>
                  <a:cubicBezTo>
                    <a:pt x="27626" y="33070"/>
                    <a:pt x="26416" y="45532"/>
                    <a:pt x="25408" y="55574"/>
                  </a:cubicBezTo>
                  <a:cubicBezTo>
                    <a:pt x="25247" y="57348"/>
                    <a:pt x="25085" y="59042"/>
                    <a:pt x="24924" y="60655"/>
                  </a:cubicBezTo>
                  <a:cubicBezTo>
                    <a:pt x="23109" y="58921"/>
                    <a:pt x="20125" y="56138"/>
                    <a:pt x="15971" y="56138"/>
                  </a:cubicBezTo>
                  <a:cubicBezTo>
                    <a:pt x="13511" y="56138"/>
                    <a:pt x="11333" y="57993"/>
                    <a:pt x="9397" y="59647"/>
                  </a:cubicBezTo>
                  <a:cubicBezTo>
                    <a:pt x="9075" y="59929"/>
                    <a:pt x="8671" y="60252"/>
                    <a:pt x="8268" y="60575"/>
                  </a:cubicBezTo>
                  <a:cubicBezTo>
                    <a:pt x="8107" y="58800"/>
                    <a:pt x="7905" y="56905"/>
                    <a:pt x="7744" y="54928"/>
                  </a:cubicBezTo>
                  <a:cubicBezTo>
                    <a:pt x="6776" y="44967"/>
                    <a:pt x="5566" y="32586"/>
                    <a:pt x="5848" y="22383"/>
                  </a:cubicBezTo>
                  <a:cubicBezTo>
                    <a:pt x="6050" y="14761"/>
                    <a:pt x="7179" y="5243"/>
                    <a:pt x="11575" y="3186"/>
                  </a:cubicBezTo>
                  <a:cubicBezTo>
                    <a:pt x="13148" y="2420"/>
                    <a:pt x="14882" y="1976"/>
                    <a:pt x="16616" y="1976"/>
                  </a:cubicBezTo>
                  <a:close/>
                  <a:moveTo>
                    <a:pt x="16616" y="0"/>
                  </a:moveTo>
                  <a:cubicBezTo>
                    <a:pt x="14559" y="41"/>
                    <a:pt x="12583" y="484"/>
                    <a:pt x="10728" y="1371"/>
                  </a:cubicBezTo>
                  <a:cubicBezTo>
                    <a:pt x="1" y="6534"/>
                    <a:pt x="4518" y="40975"/>
                    <a:pt x="6373" y="61260"/>
                  </a:cubicBezTo>
                  <a:cubicBezTo>
                    <a:pt x="6494" y="62672"/>
                    <a:pt x="6897" y="63196"/>
                    <a:pt x="7462" y="63196"/>
                  </a:cubicBezTo>
                  <a:cubicBezTo>
                    <a:pt x="9317" y="63196"/>
                    <a:pt x="12946" y="58114"/>
                    <a:pt x="15971" y="58114"/>
                  </a:cubicBezTo>
                  <a:cubicBezTo>
                    <a:pt x="21335" y="58114"/>
                    <a:pt x="24359" y="63801"/>
                    <a:pt x="25852" y="63801"/>
                  </a:cubicBezTo>
                  <a:cubicBezTo>
                    <a:pt x="26336" y="63801"/>
                    <a:pt x="26699" y="63115"/>
                    <a:pt x="26860" y="61260"/>
                  </a:cubicBezTo>
                  <a:cubicBezTo>
                    <a:pt x="28755" y="40975"/>
                    <a:pt x="33232" y="6534"/>
                    <a:pt x="22464" y="1412"/>
                  </a:cubicBezTo>
                  <a:cubicBezTo>
                    <a:pt x="20649" y="525"/>
                    <a:pt x="18633" y="41"/>
                    <a:pt x="16616" y="41"/>
                  </a:cubicBezTo>
                  <a:lnTo>
                    <a:pt x="1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40"/>
          <p:cNvSpPr txBox="1"/>
          <p:nvPr>
            <p:ph idx="1" type="subTitle"/>
          </p:nvPr>
        </p:nvSpPr>
        <p:spPr>
          <a:xfrm>
            <a:off x="2283525" y="769575"/>
            <a:ext cx="31770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T20 Cricket has grown to be the most played format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5475604" y="1027674"/>
            <a:ext cx="367261" cy="366364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40"/>
          <p:cNvGrpSpPr/>
          <p:nvPr/>
        </p:nvGrpSpPr>
        <p:grpSpPr>
          <a:xfrm>
            <a:off x="5921454" y="1028530"/>
            <a:ext cx="367261" cy="364686"/>
            <a:chOff x="-64781025" y="3361050"/>
            <a:chExt cx="317425" cy="315200"/>
          </a:xfrm>
        </p:grpSpPr>
        <p:sp>
          <p:nvSpPr>
            <p:cNvPr id="945" name="Google Shape;945;p40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0"/>
          <p:cNvSpPr/>
          <p:nvPr/>
        </p:nvSpPr>
        <p:spPr>
          <a:xfrm>
            <a:off x="2452150" y="828825"/>
            <a:ext cx="3953700" cy="77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0"/>
          <p:cNvSpPr txBox="1"/>
          <p:nvPr>
            <p:ph type="title"/>
          </p:nvPr>
        </p:nvSpPr>
        <p:spPr>
          <a:xfrm>
            <a:off x="2172632" y="1965350"/>
            <a:ext cx="32331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51" name="Google Shape;951;p40"/>
          <p:cNvSpPr txBox="1"/>
          <p:nvPr>
            <p:ph idx="1" type="subTitle"/>
          </p:nvPr>
        </p:nvSpPr>
        <p:spPr>
          <a:xfrm>
            <a:off x="2407782" y="1683875"/>
            <a:ext cx="31770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Imperative to maintain fan support</a:t>
            </a:r>
            <a:endParaRPr/>
          </a:p>
        </p:txBody>
      </p:sp>
      <p:sp>
        <p:nvSpPr>
          <p:cNvPr id="952" name="Google Shape;952;p40"/>
          <p:cNvSpPr/>
          <p:nvPr/>
        </p:nvSpPr>
        <p:spPr>
          <a:xfrm>
            <a:off x="2460232" y="1730719"/>
            <a:ext cx="3953700" cy="77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40"/>
          <p:cNvGrpSpPr/>
          <p:nvPr/>
        </p:nvGrpSpPr>
        <p:grpSpPr>
          <a:xfrm>
            <a:off x="5637774" y="1910274"/>
            <a:ext cx="420811" cy="418507"/>
            <a:chOff x="-5971525" y="3273750"/>
            <a:chExt cx="292250" cy="290650"/>
          </a:xfrm>
        </p:grpSpPr>
        <p:sp>
          <p:nvSpPr>
            <p:cNvPr id="954" name="Google Shape;954;p40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40"/>
          <p:cNvSpPr txBox="1"/>
          <p:nvPr>
            <p:ph type="title"/>
          </p:nvPr>
        </p:nvSpPr>
        <p:spPr>
          <a:xfrm>
            <a:off x="2157050" y="3839800"/>
            <a:ext cx="32331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57" name="Google Shape;957;p40"/>
          <p:cNvSpPr txBox="1"/>
          <p:nvPr>
            <p:ph idx="1" type="subTitle"/>
          </p:nvPr>
        </p:nvSpPr>
        <p:spPr>
          <a:xfrm>
            <a:off x="2392200" y="3558325"/>
            <a:ext cx="31770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competitive advantage through team selection by the use of decision making tool</a:t>
            </a:r>
            <a:endParaRPr/>
          </a:p>
        </p:txBody>
      </p:sp>
      <p:sp>
        <p:nvSpPr>
          <p:cNvPr id="958" name="Google Shape;958;p40"/>
          <p:cNvSpPr/>
          <p:nvPr/>
        </p:nvSpPr>
        <p:spPr>
          <a:xfrm>
            <a:off x="2505050" y="3593032"/>
            <a:ext cx="3953700" cy="77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40"/>
          <p:cNvGrpSpPr/>
          <p:nvPr/>
        </p:nvGrpSpPr>
        <p:grpSpPr>
          <a:xfrm>
            <a:off x="5626345" y="3825722"/>
            <a:ext cx="426462" cy="418363"/>
            <a:chOff x="-1183550" y="3586525"/>
            <a:chExt cx="296175" cy="290550"/>
          </a:xfrm>
        </p:grpSpPr>
        <p:sp>
          <p:nvSpPr>
            <p:cNvPr id="960" name="Google Shape;960;p40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40"/>
          <p:cNvSpPr txBox="1"/>
          <p:nvPr>
            <p:ph type="title"/>
          </p:nvPr>
        </p:nvSpPr>
        <p:spPr>
          <a:xfrm>
            <a:off x="2164032" y="2890856"/>
            <a:ext cx="32331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70" name="Google Shape;970;p40"/>
          <p:cNvSpPr txBox="1"/>
          <p:nvPr>
            <p:ph idx="1" type="subTitle"/>
          </p:nvPr>
        </p:nvSpPr>
        <p:spPr>
          <a:xfrm>
            <a:off x="2399182" y="2609381"/>
            <a:ext cx="31770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T20 matches are typically more unpredictable and do not allow tactical substitutes in match</a:t>
            </a:r>
            <a:endParaRPr/>
          </a:p>
        </p:txBody>
      </p:sp>
      <p:sp>
        <p:nvSpPr>
          <p:cNvPr id="971" name="Google Shape;971;p40"/>
          <p:cNvSpPr/>
          <p:nvPr/>
        </p:nvSpPr>
        <p:spPr>
          <a:xfrm>
            <a:off x="2460232" y="2673588"/>
            <a:ext cx="3953700" cy="77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2" name="Google Shape;972;p40"/>
          <p:cNvGrpSpPr/>
          <p:nvPr/>
        </p:nvGrpSpPr>
        <p:grpSpPr>
          <a:xfrm rot="-1357857">
            <a:off x="5695113" y="2830014"/>
            <a:ext cx="437702" cy="441340"/>
            <a:chOff x="846675" y="2689700"/>
            <a:chExt cx="1572598" cy="1319083"/>
          </a:xfrm>
        </p:grpSpPr>
        <p:grpSp>
          <p:nvGrpSpPr>
            <p:cNvPr id="973" name="Google Shape;973;p40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974" name="Google Shape;974;p40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6" name="Google Shape;986;p40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987" name="Google Shape;987;p40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1"/>
          <p:cNvSpPr/>
          <p:nvPr/>
        </p:nvSpPr>
        <p:spPr>
          <a:xfrm rot="5400000">
            <a:off x="3854938" y="2466625"/>
            <a:ext cx="1452300" cy="2467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1"/>
          <p:cNvSpPr/>
          <p:nvPr/>
        </p:nvSpPr>
        <p:spPr>
          <a:xfrm rot="5400000">
            <a:off x="6460494" y="2466625"/>
            <a:ext cx="1452300" cy="2467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1"/>
          <p:cNvSpPr/>
          <p:nvPr/>
        </p:nvSpPr>
        <p:spPr>
          <a:xfrm rot="5400000">
            <a:off x="1231206" y="2466625"/>
            <a:ext cx="1452300" cy="2467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1"/>
          <p:cNvSpPr txBox="1"/>
          <p:nvPr>
            <p:ph type="title"/>
          </p:nvPr>
        </p:nvSpPr>
        <p:spPr>
          <a:xfrm>
            <a:off x="868206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1007" name="Google Shape;1007;p41"/>
          <p:cNvSpPr txBox="1"/>
          <p:nvPr>
            <p:ph idx="1" type="subTitle"/>
          </p:nvPr>
        </p:nvSpPr>
        <p:spPr>
          <a:xfrm>
            <a:off x="814056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 a general understanding on the public perception of T20 Cricket and how it has changed over time (if any)</a:t>
            </a:r>
            <a:endParaRPr/>
          </a:p>
        </p:txBody>
      </p:sp>
      <p:sp>
        <p:nvSpPr>
          <p:cNvPr id="1008" name="Google Shape;1008;p41"/>
          <p:cNvSpPr txBox="1"/>
          <p:nvPr>
            <p:ph idx="2" type="title"/>
          </p:nvPr>
        </p:nvSpPr>
        <p:spPr>
          <a:xfrm>
            <a:off x="3491938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1009" name="Google Shape;1009;p41"/>
          <p:cNvSpPr txBox="1"/>
          <p:nvPr>
            <p:ph idx="3" type="subTitle"/>
          </p:nvPr>
        </p:nvSpPr>
        <p:spPr>
          <a:xfrm>
            <a:off x="3437788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Decision Making Tool to automate selection of a T20 Cricket Team</a:t>
            </a:r>
            <a:endParaRPr/>
          </a:p>
        </p:txBody>
      </p:sp>
      <p:sp>
        <p:nvSpPr>
          <p:cNvPr id="1010" name="Google Shape;1010;p41"/>
          <p:cNvSpPr txBox="1"/>
          <p:nvPr>
            <p:ph idx="4" type="title"/>
          </p:nvPr>
        </p:nvSpPr>
        <p:spPr>
          <a:xfrm>
            <a:off x="6097494" y="2315625"/>
            <a:ext cx="217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1011" name="Google Shape;1011;p41"/>
          <p:cNvSpPr txBox="1"/>
          <p:nvPr>
            <p:ph idx="5" type="subTitle"/>
          </p:nvPr>
        </p:nvSpPr>
        <p:spPr>
          <a:xfrm>
            <a:off x="6043344" y="3149875"/>
            <a:ext cx="2286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Produce a database of players with statistics and player information</a:t>
            </a:r>
            <a:endParaRPr/>
          </a:p>
        </p:txBody>
      </p:sp>
      <p:sp>
        <p:nvSpPr>
          <p:cNvPr id="1012" name="Google Shape;1012;p41"/>
          <p:cNvSpPr txBox="1"/>
          <p:nvPr>
            <p:ph idx="6"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grpSp>
        <p:nvGrpSpPr>
          <p:cNvPr id="1013" name="Google Shape;1013;p41"/>
          <p:cNvGrpSpPr/>
          <p:nvPr/>
        </p:nvGrpSpPr>
        <p:grpSpPr>
          <a:xfrm>
            <a:off x="6990302" y="1623973"/>
            <a:ext cx="392684" cy="493582"/>
            <a:chOff x="3274280" y="3842453"/>
            <a:chExt cx="392684" cy="493582"/>
          </a:xfrm>
        </p:grpSpPr>
        <p:grpSp>
          <p:nvGrpSpPr>
            <p:cNvPr id="1014" name="Google Shape;1014;p41"/>
            <p:cNvGrpSpPr/>
            <p:nvPr/>
          </p:nvGrpSpPr>
          <p:grpSpPr>
            <a:xfrm>
              <a:off x="3274280" y="3842453"/>
              <a:ext cx="392684" cy="487995"/>
              <a:chOff x="1700300" y="238125"/>
              <a:chExt cx="4199825" cy="5219200"/>
            </a:xfrm>
          </p:grpSpPr>
          <p:sp>
            <p:nvSpPr>
              <p:cNvPr id="1015" name="Google Shape;1015;p41"/>
              <p:cNvSpPr/>
              <p:nvPr/>
            </p:nvSpPr>
            <p:spPr>
              <a:xfrm>
                <a:off x="2465225" y="2023225"/>
                <a:ext cx="2669975" cy="2669975"/>
              </a:xfrm>
              <a:custGeom>
                <a:rect b="b" l="l" r="r" t="t"/>
                <a:pathLst>
                  <a:path extrusionOk="0" h="106799" w="106799">
                    <a:moveTo>
                      <a:pt x="69514" y="28609"/>
                    </a:moveTo>
                    <a:lnTo>
                      <a:pt x="78158" y="37253"/>
                    </a:lnTo>
                    <a:lnTo>
                      <a:pt x="37285" y="78158"/>
                    </a:lnTo>
                    <a:lnTo>
                      <a:pt x="28641" y="69514"/>
                    </a:lnTo>
                    <a:lnTo>
                      <a:pt x="69514" y="28609"/>
                    </a:lnTo>
                    <a:close/>
                    <a:moveTo>
                      <a:pt x="53460" y="1"/>
                    </a:moveTo>
                    <a:cubicBezTo>
                      <a:pt x="53440" y="1"/>
                      <a:pt x="53420" y="1"/>
                      <a:pt x="53400" y="1"/>
                    </a:cubicBezTo>
                    <a:cubicBezTo>
                      <a:pt x="23944" y="1"/>
                      <a:pt x="1" y="23944"/>
                      <a:pt x="1" y="53400"/>
                    </a:cubicBezTo>
                    <a:cubicBezTo>
                      <a:pt x="1" y="82823"/>
                      <a:pt x="23944" y="106798"/>
                      <a:pt x="53400" y="106798"/>
                    </a:cubicBezTo>
                    <a:cubicBezTo>
                      <a:pt x="82855" y="106798"/>
                      <a:pt x="106798" y="82823"/>
                      <a:pt x="106798" y="53367"/>
                    </a:cubicBezTo>
                    <a:cubicBezTo>
                      <a:pt x="106798" y="23964"/>
                      <a:pt x="82888" y="1"/>
                      <a:pt x="53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1700300" y="238125"/>
                <a:ext cx="4199825" cy="5219200"/>
              </a:xfrm>
              <a:custGeom>
                <a:rect b="b" l="l" r="r" t="t"/>
                <a:pathLst>
                  <a:path extrusionOk="0" h="208768" w="167993">
                    <a:moveTo>
                      <a:pt x="83997" y="12232"/>
                    </a:moveTo>
                    <a:cubicBezTo>
                      <a:pt x="95250" y="12232"/>
                      <a:pt x="104417" y="21399"/>
                      <a:pt x="104417" y="32652"/>
                    </a:cubicBezTo>
                    <a:cubicBezTo>
                      <a:pt x="104417" y="36175"/>
                      <a:pt x="103471" y="39666"/>
                      <a:pt x="101742" y="42699"/>
                    </a:cubicBezTo>
                    <a:cubicBezTo>
                      <a:pt x="97958" y="41884"/>
                      <a:pt x="94076" y="41329"/>
                      <a:pt x="90129" y="41036"/>
                    </a:cubicBezTo>
                    <a:lnTo>
                      <a:pt x="90129" y="28575"/>
                    </a:lnTo>
                    <a:lnTo>
                      <a:pt x="77897" y="28575"/>
                    </a:lnTo>
                    <a:lnTo>
                      <a:pt x="77897" y="41036"/>
                    </a:lnTo>
                    <a:cubicBezTo>
                      <a:pt x="73917" y="41329"/>
                      <a:pt x="70035" y="41884"/>
                      <a:pt x="66251" y="42699"/>
                    </a:cubicBezTo>
                    <a:cubicBezTo>
                      <a:pt x="64523" y="39666"/>
                      <a:pt x="63577" y="36175"/>
                      <a:pt x="63577" y="32652"/>
                    </a:cubicBezTo>
                    <a:cubicBezTo>
                      <a:pt x="63577" y="21399"/>
                      <a:pt x="72743" y="12232"/>
                      <a:pt x="83997" y="12232"/>
                    </a:cubicBezTo>
                    <a:close/>
                    <a:moveTo>
                      <a:pt x="83997" y="59140"/>
                    </a:moveTo>
                    <a:cubicBezTo>
                      <a:pt x="120172" y="59140"/>
                      <a:pt x="149628" y="88596"/>
                      <a:pt x="149628" y="124771"/>
                    </a:cubicBezTo>
                    <a:cubicBezTo>
                      <a:pt x="149628" y="160979"/>
                      <a:pt x="120172" y="190435"/>
                      <a:pt x="83997" y="190435"/>
                    </a:cubicBezTo>
                    <a:cubicBezTo>
                      <a:pt x="47821" y="190435"/>
                      <a:pt x="18365" y="160979"/>
                      <a:pt x="18365" y="124771"/>
                    </a:cubicBezTo>
                    <a:cubicBezTo>
                      <a:pt x="18365" y="88596"/>
                      <a:pt x="47821" y="59140"/>
                      <a:pt x="83997" y="59140"/>
                    </a:cubicBezTo>
                    <a:close/>
                    <a:moveTo>
                      <a:pt x="83997" y="0"/>
                    </a:moveTo>
                    <a:cubicBezTo>
                      <a:pt x="65990" y="0"/>
                      <a:pt x="51344" y="14646"/>
                      <a:pt x="51344" y="32652"/>
                    </a:cubicBezTo>
                    <a:cubicBezTo>
                      <a:pt x="51344" y="37350"/>
                      <a:pt x="52388" y="41982"/>
                      <a:pt x="54312" y="46222"/>
                    </a:cubicBezTo>
                    <a:cubicBezTo>
                      <a:pt x="45016" y="49745"/>
                      <a:pt x="36502" y="54867"/>
                      <a:pt x="29130" y="61260"/>
                    </a:cubicBezTo>
                    <a:lnTo>
                      <a:pt x="20290" y="52420"/>
                    </a:lnTo>
                    <a:lnTo>
                      <a:pt x="11613" y="61064"/>
                    </a:lnTo>
                    <a:lnTo>
                      <a:pt x="20486" y="69904"/>
                    </a:lnTo>
                    <a:cubicBezTo>
                      <a:pt x="7731" y="84649"/>
                      <a:pt x="0" y="103829"/>
                      <a:pt x="0" y="124771"/>
                    </a:cubicBezTo>
                    <a:cubicBezTo>
                      <a:pt x="0" y="171091"/>
                      <a:pt x="37676" y="208767"/>
                      <a:pt x="83997" y="208767"/>
                    </a:cubicBezTo>
                    <a:cubicBezTo>
                      <a:pt x="130317" y="208767"/>
                      <a:pt x="167993" y="171091"/>
                      <a:pt x="167993" y="124771"/>
                    </a:cubicBezTo>
                    <a:cubicBezTo>
                      <a:pt x="167993" y="88922"/>
                      <a:pt x="145387" y="58259"/>
                      <a:pt x="113681" y="46222"/>
                    </a:cubicBezTo>
                    <a:cubicBezTo>
                      <a:pt x="115605" y="41982"/>
                      <a:pt x="116649" y="37350"/>
                      <a:pt x="116649" y="32652"/>
                    </a:cubicBezTo>
                    <a:cubicBezTo>
                      <a:pt x="116649" y="14646"/>
                      <a:pt x="102003" y="0"/>
                      <a:pt x="839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017" name="Google Shape;1017;p41"/>
            <p:cNvGrpSpPr/>
            <p:nvPr/>
          </p:nvGrpSpPr>
          <p:grpSpPr>
            <a:xfrm>
              <a:off x="3274280" y="3848039"/>
              <a:ext cx="392684" cy="487995"/>
              <a:chOff x="1700300" y="238125"/>
              <a:chExt cx="4199825" cy="5219200"/>
            </a:xfrm>
          </p:grpSpPr>
          <p:sp>
            <p:nvSpPr>
              <p:cNvPr id="1018" name="Google Shape;1018;p41"/>
              <p:cNvSpPr/>
              <p:nvPr/>
            </p:nvSpPr>
            <p:spPr>
              <a:xfrm>
                <a:off x="2465225" y="2023225"/>
                <a:ext cx="2669975" cy="2669975"/>
              </a:xfrm>
              <a:custGeom>
                <a:rect b="b" l="l" r="r" t="t"/>
                <a:pathLst>
                  <a:path extrusionOk="0" h="106799" w="106799">
                    <a:moveTo>
                      <a:pt x="69514" y="28609"/>
                    </a:moveTo>
                    <a:lnTo>
                      <a:pt x="78158" y="37253"/>
                    </a:lnTo>
                    <a:lnTo>
                      <a:pt x="37285" y="78158"/>
                    </a:lnTo>
                    <a:lnTo>
                      <a:pt x="28641" y="69514"/>
                    </a:lnTo>
                    <a:lnTo>
                      <a:pt x="69514" y="28609"/>
                    </a:lnTo>
                    <a:close/>
                    <a:moveTo>
                      <a:pt x="53460" y="1"/>
                    </a:moveTo>
                    <a:cubicBezTo>
                      <a:pt x="53440" y="1"/>
                      <a:pt x="53420" y="1"/>
                      <a:pt x="53400" y="1"/>
                    </a:cubicBezTo>
                    <a:cubicBezTo>
                      <a:pt x="23944" y="1"/>
                      <a:pt x="1" y="23944"/>
                      <a:pt x="1" y="53400"/>
                    </a:cubicBezTo>
                    <a:cubicBezTo>
                      <a:pt x="1" y="82823"/>
                      <a:pt x="23944" y="106798"/>
                      <a:pt x="53400" y="106798"/>
                    </a:cubicBezTo>
                    <a:cubicBezTo>
                      <a:pt x="82855" y="106798"/>
                      <a:pt x="106798" y="82823"/>
                      <a:pt x="106798" y="53367"/>
                    </a:cubicBezTo>
                    <a:cubicBezTo>
                      <a:pt x="106798" y="23964"/>
                      <a:pt x="82888" y="1"/>
                      <a:pt x="53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1700300" y="238125"/>
                <a:ext cx="4199825" cy="5219200"/>
              </a:xfrm>
              <a:custGeom>
                <a:rect b="b" l="l" r="r" t="t"/>
                <a:pathLst>
                  <a:path extrusionOk="0" h="208768" w="167993">
                    <a:moveTo>
                      <a:pt x="83997" y="12232"/>
                    </a:moveTo>
                    <a:cubicBezTo>
                      <a:pt x="95250" y="12232"/>
                      <a:pt x="104417" y="21399"/>
                      <a:pt x="104417" y="32652"/>
                    </a:cubicBezTo>
                    <a:cubicBezTo>
                      <a:pt x="104417" y="36175"/>
                      <a:pt x="103471" y="39666"/>
                      <a:pt x="101742" y="42699"/>
                    </a:cubicBezTo>
                    <a:cubicBezTo>
                      <a:pt x="97958" y="41884"/>
                      <a:pt x="94076" y="41329"/>
                      <a:pt x="90129" y="41036"/>
                    </a:cubicBezTo>
                    <a:lnTo>
                      <a:pt x="90129" y="28575"/>
                    </a:lnTo>
                    <a:lnTo>
                      <a:pt x="77897" y="28575"/>
                    </a:lnTo>
                    <a:lnTo>
                      <a:pt x="77897" y="41036"/>
                    </a:lnTo>
                    <a:cubicBezTo>
                      <a:pt x="73917" y="41329"/>
                      <a:pt x="70035" y="41884"/>
                      <a:pt x="66251" y="42699"/>
                    </a:cubicBezTo>
                    <a:cubicBezTo>
                      <a:pt x="64523" y="39666"/>
                      <a:pt x="63577" y="36175"/>
                      <a:pt x="63577" y="32652"/>
                    </a:cubicBezTo>
                    <a:cubicBezTo>
                      <a:pt x="63577" y="21399"/>
                      <a:pt x="72743" y="12232"/>
                      <a:pt x="83997" y="12232"/>
                    </a:cubicBezTo>
                    <a:close/>
                    <a:moveTo>
                      <a:pt x="83997" y="59140"/>
                    </a:moveTo>
                    <a:cubicBezTo>
                      <a:pt x="120172" y="59140"/>
                      <a:pt x="149628" y="88596"/>
                      <a:pt x="149628" y="124771"/>
                    </a:cubicBezTo>
                    <a:cubicBezTo>
                      <a:pt x="149628" y="160979"/>
                      <a:pt x="120172" y="190435"/>
                      <a:pt x="83997" y="190435"/>
                    </a:cubicBezTo>
                    <a:cubicBezTo>
                      <a:pt x="47821" y="190435"/>
                      <a:pt x="18365" y="160979"/>
                      <a:pt x="18365" y="124771"/>
                    </a:cubicBezTo>
                    <a:cubicBezTo>
                      <a:pt x="18365" y="88596"/>
                      <a:pt x="47821" y="59140"/>
                      <a:pt x="83997" y="59140"/>
                    </a:cubicBezTo>
                    <a:close/>
                    <a:moveTo>
                      <a:pt x="83997" y="0"/>
                    </a:moveTo>
                    <a:cubicBezTo>
                      <a:pt x="65990" y="0"/>
                      <a:pt x="51344" y="14646"/>
                      <a:pt x="51344" y="32652"/>
                    </a:cubicBezTo>
                    <a:cubicBezTo>
                      <a:pt x="51344" y="37350"/>
                      <a:pt x="52388" y="41982"/>
                      <a:pt x="54312" y="46222"/>
                    </a:cubicBezTo>
                    <a:cubicBezTo>
                      <a:pt x="45016" y="49745"/>
                      <a:pt x="36502" y="54867"/>
                      <a:pt x="29130" y="61260"/>
                    </a:cubicBezTo>
                    <a:lnTo>
                      <a:pt x="20290" y="52420"/>
                    </a:lnTo>
                    <a:lnTo>
                      <a:pt x="11613" y="61064"/>
                    </a:lnTo>
                    <a:lnTo>
                      <a:pt x="20486" y="69904"/>
                    </a:lnTo>
                    <a:cubicBezTo>
                      <a:pt x="7731" y="84649"/>
                      <a:pt x="0" y="103829"/>
                      <a:pt x="0" y="124771"/>
                    </a:cubicBezTo>
                    <a:cubicBezTo>
                      <a:pt x="0" y="171091"/>
                      <a:pt x="37676" y="208767"/>
                      <a:pt x="83997" y="208767"/>
                    </a:cubicBezTo>
                    <a:cubicBezTo>
                      <a:pt x="130317" y="208767"/>
                      <a:pt x="167993" y="171091"/>
                      <a:pt x="167993" y="124771"/>
                    </a:cubicBezTo>
                    <a:cubicBezTo>
                      <a:pt x="167993" y="88922"/>
                      <a:pt x="145387" y="58259"/>
                      <a:pt x="113681" y="46222"/>
                    </a:cubicBezTo>
                    <a:cubicBezTo>
                      <a:pt x="115605" y="41982"/>
                      <a:pt x="116649" y="37350"/>
                      <a:pt x="116649" y="32652"/>
                    </a:cubicBezTo>
                    <a:cubicBezTo>
                      <a:pt x="116649" y="14646"/>
                      <a:pt x="102003" y="0"/>
                      <a:pt x="83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020" name="Google Shape;1020;p41"/>
          <p:cNvGrpSpPr/>
          <p:nvPr/>
        </p:nvGrpSpPr>
        <p:grpSpPr>
          <a:xfrm>
            <a:off x="4376042" y="1623973"/>
            <a:ext cx="410091" cy="493582"/>
            <a:chOff x="6398751" y="2078178"/>
            <a:chExt cx="410091" cy="493582"/>
          </a:xfrm>
        </p:grpSpPr>
        <p:grpSp>
          <p:nvGrpSpPr>
            <p:cNvPr id="1021" name="Google Shape;1021;p41"/>
            <p:cNvGrpSpPr/>
            <p:nvPr/>
          </p:nvGrpSpPr>
          <p:grpSpPr>
            <a:xfrm>
              <a:off x="6406701" y="2078178"/>
              <a:ext cx="402141" cy="487995"/>
              <a:chOff x="1649725" y="238125"/>
              <a:chExt cx="4300975" cy="5219200"/>
            </a:xfrm>
          </p:grpSpPr>
          <p:sp>
            <p:nvSpPr>
              <p:cNvPr id="1022" name="Google Shape;1022;p41"/>
              <p:cNvSpPr/>
              <p:nvPr/>
            </p:nvSpPr>
            <p:spPr>
              <a:xfrm>
                <a:off x="2337200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299" y="25835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3025475" y="3173075"/>
                <a:ext cx="1549475" cy="645100"/>
              </a:xfrm>
              <a:custGeom>
                <a:rect b="b" l="l" r="r" t="t"/>
                <a:pathLst>
                  <a:path extrusionOk="0" h="25804" w="61979">
                    <a:moveTo>
                      <a:pt x="1" y="1"/>
                    </a:moveTo>
                    <a:lnTo>
                      <a:pt x="1" y="25803"/>
                    </a:lnTo>
                    <a:lnTo>
                      <a:pt x="61978" y="25803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1649725" y="582250"/>
                <a:ext cx="4300975" cy="4875075"/>
              </a:xfrm>
              <a:custGeom>
                <a:rect b="b" l="l" r="r" t="t"/>
                <a:pathLst>
                  <a:path extrusionOk="0" h="195003" w="172039">
                    <a:moveTo>
                      <a:pt x="1" y="1"/>
                    </a:moveTo>
                    <a:lnTo>
                      <a:pt x="1" y="195002"/>
                    </a:lnTo>
                    <a:lnTo>
                      <a:pt x="172038" y="195002"/>
                    </a:lnTo>
                    <a:lnTo>
                      <a:pt x="172038" y="1"/>
                    </a:lnTo>
                    <a:lnTo>
                      <a:pt x="143006" y="1"/>
                    </a:lnTo>
                    <a:lnTo>
                      <a:pt x="143006" y="15267"/>
                    </a:lnTo>
                    <a:lnTo>
                      <a:pt x="156772" y="15267"/>
                    </a:lnTo>
                    <a:lnTo>
                      <a:pt x="156772" y="179736"/>
                    </a:lnTo>
                    <a:lnTo>
                      <a:pt x="15267" y="179736"/>
                    </a:lnTo>
                    <a:lnTo>
                      <a:pt x="15267" y="15267"/>
                    </a:lnTo>
                    <a:lnTo>
                      <a:pt x="29033" y="15267"/>
                    </a:lnTo>
                    <a:lnTo>
                      <a:pt x="2903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3025475" y="2221400"/>
                <a:ext cx="1549475" cy="645900"/>
              </a:xfrm>
              <a:custGeom>
                <a:rect b="b" l="l" r="r" t="t"/>
                <a:pathLst>
                  <a:path extrusionOk="0" h="25836" w="61979">
                    <a:moveTo>
                      <a:pt x="1" y="1"/>
                    </a:moveTo>
                    <a:lnTo>
                      <a:pt x="1" y="25835"/>
                    </a:lnTo>
                    <a:lnTo>
                      <a:pt x="61978" y="25835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2681350" y="238125"/>
                <a:ext cx="2237750" cy="725800"/>
              </a:xfrm>
              <a:custGeom>
                <a:rect b="b" l="l" r="r" t="t"/>
                <a:pathLst>
                  <a:path extrusionOk="0" h="29032" w="89510">
                    <a:moveTo>
                      <a:pt x="44755" y="0"/>
                    </a:moveTo>
                    <a:cubicBezTo>
                      <a:pt x="37056" y="0"/>
                      <a:pt x="29880" y="4110"/>
                      <a:pt x="25966" y="10765"/>
                    </a:cubicBezTo>
                    <a:lnTo>
                      <a:pt x="24171" y="13766"/>
                    </a:lnTo>
                    <a:lnTo>
                      <a:pt x="0" y="13766"/>
                    </a:lnTo>
                    <a:lnTo>
                      <a:pt x="0" y="29032"/>
                    </a:lnTo>
                    <a:lnTo>
                      <a:pt x="89509" y="29032"/>
                    </a:lnTo>
                    <a:lnTo>
                      <a:pt x="89509" y="13766"/>
                    </a:lnTo>
                    <a:lnTo>
                      <a:pt x="65338" y="13766"/>
                    </a:lnTo>
                    <a:lnTo>
                      <a:pt x="63544" y="10765"/>
                    </a:lnTo>
                    <a:cubicBezTo>
                      <a:pt x="59629" y="4110"/>
                      <a:pt x="52453" y="0"/>
                      <a:pt x="44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2337200" y="1269725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0"/>
                    </a:moveTo>
                    <a:lnTo>
                      <a:pt x="1" y="25835"/>
                    </a:lnTo>
                    <a:lnTo>
                      <a:pt x="117041" y="25835"/>
                    </a:lnTo>
                    <a:lnTo>
                      <a:pt x="11704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2337200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299" y="25803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4880725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300" y="25835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2337200" y="4123950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1"/>
                    </a:moveTo>
                    <a:lnTo>
                      <a:pt x="1" y="25836"/>
                    </a:lnTo>
                    <a:lnTo>
                      <a:pt x="117041" y="25836"/>
                    </a:lnTo>
                    <a:lnTo>
                      <a:pt x="11704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4880725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300" y="25803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032" name="Google Shape;1032;p41"/>
            <p:cNvGrpSpPr/>
            <p:nvPr/>
          </p:nvGrpSpPr>
          <p:grpSpPr>
            <a:xfrm>
              <a:off x="6398751" y="2083764"/>
              <a:ext cx="402141" cy="487995"/>
              <a:chOff x="1649725" y="238125"/>
              <a:chExt cx="4300975" cy="5219200"/>
            </a:xfrm>
          </p:grpSpPr>
          <p:sp>
            <p:nvSpPr>
              <p:cNvPr id="1033" name="Google Shape;1033;p41"/>
              <p:cNvSpPr/>
              <p:nvPr/>
            </p:nvSpPr>
            <p:spPr>
              <a:xfrm>
                <a:off x="2337200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299" y="25835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3025475" y="3173075"/>
                <a:ext cx="1549475" cy="645100"/>
              </a:xfrm>
              <a:custGeom>
                <a:rect b="b" l="l" r="r" t="t"/>
                <a:pathLst>
                  <a:path extrusionOk="0" h="25804" w="61979">
                    <a:moveTo>
                      <a:pt x="1" y="1"/>
                    </a:moveTo>
                    <a:lnTo>
                      <a:pt x="1" y="25803"/>
                    </a:lnTo>
                    <a:lnTo>
                      <a:pt x="61978" y="25803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649725" y="582250"/>
                <a:ext cx="4300975" cy="4875075"/>
              </a:xfrm>
              <a:custGeom>
                <a:rect b="b" l="l" r="r" t="t"/>
                <a:pathLst>
                  <a:path extrusionOk="0" h="195003" w="172039">
                    <a:moveTo>
                      <a:pt x="1" y="1"/>
                    </a:moveTo>
                    <a:lnTo>
                      <a:pt x="1" y="195002"/>
                    </a:lnTo>
                    <a:lnTo>
                      <a:pt x="172038" y="195002"/>
                    </a:lnTo>
                    <a:lnTo>
                      <a:pt x="172038" y="1"/>
                    </a:lnTo>
                    <a:lnTo>
                      <a:pt x="143006" y="1"/>
                    </a:lnTo>
                    <a:lnTo>
                      <a:pt x="143006" y="15267"/>
                    </a:lnTo>
                    <a:lnTo>
                      <a:pt x="156772" y="15267"/>
                    </a:lnTo>
                    <a:lnTo>
                      <a:pt x="156772" y="179736"/>
                    </a:lnTo>
                    <a:lnTo>
                      <a:pt x="15267" y="179736"/>
                    </a:lnTo>
                    <a:lnTo>
                      <a:pt x="15267" y="15267"/>
                    </a:lnTo>
                    <a:lnTo>
                      <a:pt x="29033" y="15267"/>
                    </a:lnTo>
                    <a:lnTo>
                      <a:pt x="290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3025475" y="2221400"/>
                <a:ext cx="1549475" cy="645900"/>
              </a:xfrm>
              <a:custGeom>
                <a:rect b="b" l="l" r="r" t="t"/>
                <a:pathLst>
                  <a:path extrusionOk="0" h="25836" w="61979">
                    <a:moveTo>
                      <a:pt x="1" y="1"/>
                    </a:moveTo>
                    <a:lnTo>
                      <a:pt x="1" y="25835"/>
                    </a:lnTo>
                    <a:lnTo>
                      <a:pt x="61978" y="25835"/>
                    </a:lnTo>
                    <a:lnTo>
                      <a:pt x="61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2681350" y="238125"/>
                <a:ext cx="2237750" cy="725800"/>
              </a:xfrm>
              <a:custGeom>
                <a:rect b="b" l="l" r="r" t="t"/>
                <a:pathLst>
                  <a:path extrusionOk="0" h="29032" w="89510">
                    <a:moveTo>
                      <a:pt x="44755" y="0"/>
                    </a:moveTo>
                    <a:cubicBezTo>
                      <a:pt x="37056" y="0"/>
                      <a:pt x="29880" y="4110"/>
                      <a:pt x="25966" y="10765"/>
                    </a:cubicBezTo>
                    <a:lnTo>
                      <a:pt x="24171" y="13766"/>
                    </a:lnTo>
                    <a:lnTo>
                      <a:pt x="0" y="13766"/>
                    </a:lnTo>
                    <a:lnTo>
                      <a:pt x="0" y="29032"/>
                    </a:lnTo>
                    <a:lnTo>
                      <a:pt x="89509" y="29032"/>
                    </a:lnTo>
                    <a:lnTo>
                      <a:pt x="89509" y="13766"/>
                    </a:lnTo>
                    <a:lnTo>
                      <a:pt x="65338" y="13766"/>
                    </a:lnTo>
                    <a:lnTo>
                      <a:pt x="63544" y="10765"/>
                    </a:lnTo>
                    <a:cubicBezTo>
                      <a:pt x="59629" y="4110"/>
                      <a:pt x="52453" y="0"/>
                      <a:pt x="44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2337200" y="1269725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0"/>
                    </a:moveTo>
                    <a:lnTo>
                      <a:pt x="1" y="25835"/>
                    </a:lnTo>
                    <a:lnTo>
                      <a:pt x="117041" y="25835"/>
                    </a:lnTo>
                    <a:lnTo>
                      <a:pt x="117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2337200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299" y="25803"/>
                    </a:ln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880725" y="2221400"/>
                <a:ext cx="382500" cy="645900"/>
              </a:xfrm>
              <a:custGeom>
                <a:rect b="b" l="l" r="r" t="t"/>
                <a:pathLst>
                  <a:path extrusionOk="0" h="25836" w="15300">
                    <a:moveTo>
                      <a:pt x="1" y="1"/>
                    </a:moveTo>
                    <a:lnTo>
                      <a:pt x="1" y="25835"/>
                    </a:lnTo>
                    <a:lnTo>
                      <a:pt x="15300" y="25835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2337200" y="4123950"/>
                <a:ext cx="2926025" cy="645900"/>
              </a:xfrm>
              <a:custGeom>
                <a:rect b="b" l="l" r="r" t="t"/>
                <a:pathLst>
                  <a:path extrusionOk="0" h="25836" w="117041">
                    <a:moveTo>
                      <a:pt x="1" y="1"/>
                    </a:moveTo>
                    <a:lnTo>
                      <a:pt x="1" y="25836"/>
                    </a:lnTo>
                    <a:lnTo>
                      <a:pt x="117041" y="25836"/>
                    </a:lnTo>
                    <a:lnTo>
                      <a:pt x="1170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880725" y="3173075"/>
                <a:ext cx="382500" cy="645100"/>
              </a:xfrm>
              <a:custGeom>
                <a:rect b="b" l="l" r="r" t="t"/>
                <a:pathLst>
                  <a:path extrusionOk="0" h="25804" w="15300">
                    <a:moveTo>
                      <a:pt x="1" y="1"/>
                    </a:moveTo>
                    <a:lnTo>
                      <a:pt x="1" y="25803"/>
                    </a:lnTo>
                    <a:lnTo>
                      <a:pt x="15300" y="25803"/>
                    </a:lnTo>
                    <a:lnTo>
                      <a:pt x="153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  <p:grpSp>
        <p:nvGrpSpPr>
          <p:cNvPr id="1043" name="Google Shape;1043;p41"/>
          <p:cNvGrpSpPr/>
          <p:nvPr/>
        </p:nvGrpSpPr>
        <p:grpSpPr>
          <a:xfrm>
            <a:off x="1741952" y="1623973"/>
            <a:ext cx="430808" cy="493582"/>
            <a:chOff x="4863693" y="3006903"/>
            <a:chExt cx="430808" cy="493582"/>
          </a:xfrm>
        </p:grpSpPr>
        <p:grpSp>
          <p:nvGrpSpPr>
            <p:cNvPr id="1044" name="Google Shape;1044;p41"/>
            <p:cNvGrpSpPr/>
            <p:nvPr/>
          </p:nvGrpSpPr>
          <p:grpSpPr>
            <a:xfrm>
              <a:off x="4863693" y="3006903"/>
              <a:ext cx="430808" cy="487995"/>
              <a:chOff x="1496425" y="238125"/>
              <a:chExt cx="4607575" cy="5219200"/>
            </a:xfrm>
          </p:grpSpPr>
          <p:sp>
            <p:nvSpPr>
              <p:cNvPr id="1045" name="Google Shape;1045;p41"/>
              <p:cNvSpPr/>
              <p:nvPr/>
            </p:nvSpPr>
            <p:spPr>
              <a:xfrm>
                <a:off x="4259325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2413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3030375" y="1767975"/>
                <a:ext cx="311550" cy="723375"/>
              </a:xfrm>
              <a:custGeom>
                <a:rect b="b" l="l" r="r" t="t"/>
                <a:pathLst>
                  <a:path extrusionOk="0" h="28935" w="12462">
                    <a:moveTo>
                      <a:pt x="0" y="1"/>
                    </a:moveTo>
                    <a:lnTo>
                      <a:pt x="0" y="28935"/>
                    </a:lnTo>
                    <a:lnTo>
                      <a:pt x="12461" y="28935"/>
                    </a:lnTo>
                    <a:lnTo>
                      <a:pt x="1246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4875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0" y="1"/>
                    </a:moveTo>
                    <a:lnTo>
                      <a:pt x="0" y="28935"/>
                    </a:lnTo>
                    <a:lnTo>
                      <a:pt x="12428" y="28935"/>
                    </a:lnTo>
                    <a:lnTo>
                      <a:pt x="124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3443025" y="3714575"/>
                <a:ext cx="714400" cy="1742750"/>
              </a:xfrm>
              <a:custGeom>
                <a:rect b="b" l="l" r="r" t="t"/>
                <a:pathLst>
                  <a:path extrusionOk="0" h="69710" w="28576">
                    <a:moveTo>
                      <a:pt x="0" y="0"/>
                    </a:moveTo>
                    <a:lnTo>
                      <a:pt x="0" y="69709"/>
                    </a:lnTo>
                    <a:lnTo>
                      <a:pt x="28575" y="69709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1496425" y="238125"/>
                <a:ext cx="4607575" cy="3170675"/>
              </a:xfrm>
              <a:custGeom>
                <a:rect b="b" l="l" r="r" t="t"/>
                <a:pathLst>
                  <a:path extrusionOk="0" h="126827" w="184303">
                    <a:moveTo>
                      <a:pt x="86052" y="24465"/>
                    </a:moveTo>
                    <a:lnTo>
                      <a:pt x="86052" y="36697"/>
                    </a:lnTo>
                    <a:lnTo>
                      <a:pt x="24465" y="36697"/>
                    </a:lnTo>
                    <a:lnTo>
                      <a:pt x="24465" y="24465"/>
                    </a:lnTo>
                    <a:close/>
                    <a:moveTo>
                      <a:pt x="159838" y="24465"/>
                    </a:moveTo>
                    <a:lnTo>
                      <a:pt x="159838" y="36697"/>
                    </a:lnTo>
                    <a:lnTo>
                      <a:pt x="98251" y="36697"/>
                    </a:lnTo>
                    <a:lnTo>
                      <a:pt x="98251" y="24465"/>
                    </a:lnTo>
                    <a:close/>
                    <a:moveTo>
                      <a:pt x="86052" y="48962"/>
                    </a:moveTo>
                    <a:lnTo>
                      <a:pt x="86052" y="102361"/>
                    </a:lnTo>
                    <a:lnTo>
                      <a:pt x="24465" y="102361"/>
                    </a:lnTo>
                    <a:lnTo>
                      <a:pt x="24465" y="48962"/>
                    </a:lnTo>
                    <a:close/>
                    <a:moveTo>
                      <a:pt x="159838" y="48962"/>
                    </a:moveTo>
                    <a:lnTo>
                      <a:pt x="159838" y="102361"/>
                    </a:lnTo>
                    <a:lnTo>
                      <a:pt x="98284" y="102361"/>
                    </a:lnTo>
                    <a:lnTo>
                      <a:pt x="98284" y="48962"/>
                    </a:lnTo>
                    <a:close/>
                    <a:moveTo>
                      <a:pt x="0" y="0"/>
                    </a:moveTo>
                    <a:lnTo>
                      <a:pt x="0" y="126826"/>
                    </a:lnTo>
                    <a:lnTo>
                      <a:pt x="184303" y="126826"/>
                    </a:lnTo>
                    <a:lnTo>
                      <a:pt x="18430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  <p:grpSp>
          <p:nvGrpSpPr>
            <p:cNvPr id="1051" name="Google Shape;1051;p41"/>
            <p:cNvGrpSpPr/>
            <p:nvPr/>
          </p:nvGrpSpPr>
          <p:grpSpPr>
            <a:xfrm>
              <a:off x="4863693" y="3012489"/>
              <a:ext cx="430808" cy="487995"/>
              <a:chOff x="1496425" y="238125"/>
              <a:chExt cx="4607575" cy="5219200"/>
            </a:xfrm>
          </p:grpSpPr>
          <p:sp>
            <p:nvSpPr>
              <p:cNvPr id="1052" name="Google Shape;1052;p41"/>
              <p:cNvSpPr/>
              <p:nvPr/>
            </p:nvSpPr>
            <p:spPr>
              <a:xfrm>
                <a:off x="4259325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2413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1" y="1"/>
                    </a:moveTo>
                    <a:lnTo>
                      <a:pt x="1" y="28935"/>
                    </a:lnTo>
                    <a:lnTo>
                      <a:pt x="12429" y="28935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3030375" y="1767975"/>
                <a:ext cx="311550" cy="723375"/>
              </a:xfrm>
              <a:custGeom>
                <a:rect b="b" l="l" r="r" t="t"/>
                <a:pathLst>
                  <a:path extrusionOk="0" h="28935" w="12462">
                    <a:moveTo>
                      <a:pt x="0" y="1"/>
                    </a:moveTo>
                    <a:lnTo>
                      <a:pt x="0" y="28935"/>
                    </a:lnTo>
                    <a:lnTo>
                      <a:pt x="12461" y="28935"/>
                    </a:lnTo>
                    <a:lnTo>
                      <a:pt x="12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4875850" y="1767975"/>
                <a:ext cx="310725" cy="723375"/>
              </a:xfrm>
              <a:custGeom>
                <a:rect b="b" l="l" r="r" t="t"/>
                <a:pathLst>
                  <a:path extrusionOk="0" h="28935" w="12429">
                    <a:moveTo>
                      <a:pt x="0" y="1"/>
                    </a:moveTo>
                    <a:lnTo>
                      <a:pt x="0" y="28935"/>
                    </a:lnTo>
                    <a:lnTo>
                      <a:pt x="12428" y="28935"/>
                    </a:lnTo>
                    <a:lnTo>
                      <a:pt x="12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3443025" y="3714575"/>
                <a:ext cx="714400" cy="1742750"/>
              </a:xfrm>
              <a:custGeom>
                <a:rect b="b" l="l" r="r" t="t"/>
                <a:pathLst>
                  <a:path extrusionOk="0" h="69710" w="28576">
                    <a:moveTo>
                      <a:pt x="0" y="0"/>
                    </a:moveTo>
                    <a:lnTo>
                      <a:pt x="0" y="69709"/>
                    </a:lnTo>
                    <a:lnTo>
                      <a:pt x="28575" y="69709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1496425" y="238125"/>
                <a:ext cx="4607575" cy="3170675"/>
              </a:xfrm>
              <a:custGeom>
                <a:rect b="b" l="l" r="r" t="t"/>
                <a:pathLst>
                  <a:path extrusionOk="0" h="126827" w="184303">
                    <a:moveTo>
                      <a:pt x="86052" y="24465"/>
                    </a:moveTo>
                    <a:lnTo>
                      <a:pt x="86052" y="36697"/>
                    </a:lnTo>
                    <a:lnTo>
                      <a:pt x="24465" y="36697"/>
                    </a:lnTo>
                    <a:lnTo>
                      <a:pt x="24465" y="24465"/>
                    </a:lnTo>
                    <a:close/>
                    <a:moveTo>
                      <a:pt x="159838" y="24465"/>
                    </a:moveTo>
                    <a:lnTo>
                      <a:pt x="159838" y="36697"/>
                    </a:lnTo>
                    <a:lnTo>
                      <a:pt x="98251" y="36697"/>
                    </a:lnTo>
                    <a:lnTo>
                      <a:pt x="98251" y="24465"/>
                    </a:lnTo>
                    <a:close/>
                    <a:moveTo>
                      <a:pt x="86052" y="48962"/>
                    </a:moveTo>
                    <a:lnTo>
                      <a:pt x="86052" y="102361"/>
                    </a:lnTo>
                    <a:lnTo>
                      <a:pt x="24465" y="102361"/>
                    </a:lnTo>
                    <a:lnTo>
                      <a:pt x="24465" y="48962"/>
                    </a:lnTo>
                    <a:close/>
                    <a:moveTo>
                      <a:pt x="159838" y="48962"/>
                    </a:moveTo>
                    <a:lnTo>
                      <a:pt x="159838" y="102361"/>
                    </a:lnTo>
                    <a:lnTo>
                      <a:pt x="98284" y="102361"/>
                    </a:lnTo>
                    <a:lnTo>
                      <a:pt x="98284" y="48962"/>
                    </a:lnTo>
                    <a:close/>
                    <a:moveTo>
                      <a:pt x="0" y="0"/>
                    </a:moveTo>
                    <a:lnTo>
                      <a:pt x="0" y="126826"/>
                    </a:lnTo>
                    <a:lnTo>
                      <a:pt x="184303" y="126826"/>
                    </a:lnTo>
                    <a:lnTo>
                      <a:pt x="1843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2"/>
          <p:cNvSpPr txBox="1"/>
          <p:nvPr>
            <p:ph type="title"/>
          </p:nvPr>
        </p:nvSpPr>
        <p:spPr>
          <a:xfrm>
            <a:off x="252650" y="942150"/>
            <a:ext cx="4038300" cy="9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</p:txBody>
      </p:sp>
      <p:grpSp>
        <p:nvGrpSpPr>
          <p:cNvPr id="1063" name="Google Shape;1063;p42"/>
          <p:cNvGrpSpPr/>
          <p:nvPr/>
        </p:nvGrpSpPr>
        <p:grpSpPr>
          <a:xfrm rot="-1298307">
            <a:off x="432873" y="3037489"/>
            <a:ext cx="1509274" cy="1265967"/>
            <a:chOff x="846675" y="2689700"/>
            <a:chExt cx="1572598" cy="1319083"/>
          </a:xfrm>
        </p:grpSpPr>
        <p:grpSp>
          <p:nvGrpSpPr>
            <p:cNvPr id="1064" name="Google Shape;1064;p42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065" name="Google Shape;1065;p42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2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42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078" name="Google Shape;1078;p42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2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2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2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2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2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2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0" name="Google Shape;1090;p42"/>
          <p:cNvGrpSpPr/>
          <p:nvPr/>
        </p:nvGrpSpPr>
        <p:grpSpPr>
          <a:xfrm>
            <a:off x="7597430" y="854066"/>
            <a:ext cx="1241168" cy="1147560"/>
            <a:chOff x="7169450" y="3036110"/>
            <a:chExt cx="1237209" cy="1143900"/>
          </a:xfrm>
        </p:grpSpPr>
        <p:sp>
          <p:nvSpPr>
            <p:cNvPr id="1091" name="Google Shape;1091;p42"/>
            <p:cNvSpPr/>
            <p:nvPr/>
          </p:nvSpPr>
          <p:spPr>
            <a:xfrm>
              <a:off x="7215146" y="3036110"/>
              <a:ext cx="1143900" cy="114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7169450" y="3123000"/>
              <a:ext cx="730658" cy="747523"/>
            </a:xfrm>
            <a:custGeom>
              <a:rect b="b" l="l" r="r" t="t"/>
              <a:pathLst>
                <a:path extrusionOk="0" h="23271" w="22746">
                  <a:moveTo>
                    <a:pt x="19237" y="0"/>
                  </a:moveTo>
                  <a:cubicBezTo>
                    <a:pt x="7300" y="0"/>
                    <a:pt x="0" y="13107"/>
                    <a:pt x="6291" y="23270"/>
                  </a:cubicBezTo>
                  <a:lnTo>
                    <a:pt x="22746" y="403"/>
                  </a:lnTo>
                  <a:cubicBezTo>
                    <a:pt x="21617" y="161"/>
                    <a:pt x="20407" y="0"/>
                    <a:pt x="19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7563280" y="3262897"/>
              <a:ext cx="602425" cy="808427"/>
            </a:xfrm>
            <a:custGeom>
              <a:rect b="b" l="l" r="r" t="t"/>
              <a:pathLst>
                <a:path extrusionOk="0" h="25167" w="18754">
                  <a:moveTo>
                    <a:pt x="17664" y="1"/>
                  </a:moveTo>
                  <a:lnTo>
                    <a:pt x="0" y="24480"/>
                  </a:lnTo>
                  <a:cubicBezTo>
                    <a:pt x="484" y="24722"/>
                    <a:pt x="1008" y="24964"/>
                    <a:pt x="1533" y="25166"/>
                  </a:cubicBezTo>
                  <a:lnTo>
                    <a:pt x="18753" y="1211"/>
                  </a:lnTo>
                  <a:cubicBezTo>
                    <a:pt x="18431" y="807"/>
                    <a:pt x="18027" y="404"/>
                    <a:pt x="17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7409121" y="3155380"/>
              <a:ext cx="594652" cy="800621"/>
            </a:xfrm>
            <a:custGeom>
              <a:rect b="b" l="l" r="r" t="t"/>
              <a:pathLst>
                <a:path extrusionOk="0" h="24924" w="18512">
                  <a:moveTo>
                    <a:pt x="17261" y="0"/>
                  </a:moveTo>
                  <a:lnTo>
                    <a:pt x="0" y="23916"/>
                  </a:lnTo>
                  <a:cubicBezTo>
                    <a:pt x="282" y="24278"/>
                    <a:pt x="605" y="24601"/>
                    <a:pt x="928" y="24924"/>
                  </a:cubicBezTo>
                  <a:lnTo>
                    <a:pt x="18511" y="565"/>
                  </a:lnTo>
                  <a:cubicBezTo>
                    <a:pt x="18108" y="363"/>
                    <a:pt x="17664" y="162"/>
                    <a:pt x="17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7674684" y="3356183"/>
              <a:ext cx="731975" cy="747523"/>
            </a:xfrm>
            <a:custGeom>
              <a:rect b="b" l="l" r="r" t="t"/>
              <a:pathLst>
                <a:path extrusionOk="0" h="23271" w="22787">
                  <a:moveTo>
                    <a:pt x="16495" y="0"/>
                  </a:moveTo>
                  <a:lnTo>
                    <a:pt x="0" y="22867"/>
                  </a:lnTo>
                  <a:cubicBezTo>
                    <a:pt x="1170" y="23149"/>
                    <a:pt x="2340" y="23270"/>
                    <a:pt x="3509" y="23270"/>
                  </a:cubicBezTo>
                  <a:cubicBezTo>
                    <a:pt x="15447" y="23270"/>
                    <a:pt x="22786" y="10163"/>
                    <a:pt x="16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42"/>
          <p:cNvSpPr/>
          <p:nvPr/>
        </p:nvSpPr>
        <p:spPr>
          <a:xfrm>
            <a:off x="1427519" y="2031740"/>
            <a:ext cx="6757371" cy="7720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Inter;900"/>
              </a:rPr>
              <a:t>SENTIMENTS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3"/>
          <p:cNvSpPr txBox="1"/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SENTIMENTS</a:t>
            </a:r>
            <a:endParaRPr/>
          </a:p>
        </p:txBody>
      </p:sp>
      <p:cxnSp>
        <p:nvCxnSpPr>
          <p:cNvPr id="1102" name="Google Shape;1102;p43"/>
          <p:cNvCxnSpPr/>
          <p:nvPr/>
        </p:nvCxnSpPr>
        <p:spPr>
          <a:xfrm>
            <a:off x="1363481" y="2986101"/>
            <a:ext cx="6868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43"/>
          <p:cNvCxnSpPr/>
          <p:nvPr/>
        </p:nvCxnSpPr>
        <p:spPr>
          <a:xfrm rot="10800000">
            <a:off x="1543089" y="1657098"/>
            <a:ext cx="0" cy="132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43"/>
          <p:cNvSpPr/>
          <p:nvPr/>
        </p:nvSpPr>
        <p:spPr>
          <a:xfrm>
            <a:off x="699337" y="1340825"/>
            <a:ext cx="1646100" cy="567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3"/>
          <p:cNvSpPr/>
          <p:nvPr/>
        </p:nvSpPr>
        <p:spPr>
          <a:xfrm>
            <a:off x="1120816" y="2596427"/>
            <a:ext cx="855000" cy="85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6" name="Google Shape;1106;p43"/>
          <p:cNvCxnSpPr/>
          <p:nvPr/>
        </p:nvCxnSpPr>
        <p:spPr>
          <a:xfrm rot="10800000">
            <a:off x="3187727" y="3095676"/>
            <a:ext cx="0" cy="132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7" name="Google Shape;1107;p43"/>
          <p:cNvSpPr/>
          <p:nvPr/>
        </p:nvSpPr>
        <p:spPr>
          <a:xfrm>
            <a:off x="1944425" y="3989713"/>
            <a:ext cx="1646100" cy="567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3"/>
          <p:cNvSpPr/>
          <p:nvPr/>
        </p:nvSpPr>
        <p:spPr>
          <a:xfrm>
            <a:off x="2764546" y="2629376"/>
            <a:ext cx="855000" cy="85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43"/>
          <p:cNvCxnSpPr/>
          <p:nvPr/>
        </p:nvCxnSpPr>
        <p:spPr>
          <a:xfrm rot="10800000">
            <a:off x="4834054" y="1657098"/>
            <a:ext cx="0" cy="132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43"/>
          <p:cNvSpPr/>
          <p:nvPr/>
        </p:nvSpPr>
        <p:spPr>
          <a:xfrm>
            <a:off x="4429901" y="1340825"/>
            <a:ext cx="1646100" cy="567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3"/>
          <p:cNvSpPr/>
          <p:nvPr/>
        </p:nvSpPr>
        <p:spPr>
          <a:xfrm>
            <a:off x="4408275" y="2596427"/>
            <a:ext cx="855000" cy="85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2" name="Google Shape;1112;p43"/>
          <p:cNvCxnSpPr/>
          <p:nvPr/>
        </p:nvCxnSpPr>
        <p:spPr>
          <a:xfrm rot="10800000">
            <a:off x="6479253" y="3086076"/>
            <a:ext cx="0" cy="1338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43"/>
          <p:cNvSpPr/>
          <p:nvPr/>
        </p:nvSpPr>
        <p:spPr>
          <a:xfrm>
            <a:off x="5161900" y="3989713"/>
            <a:ext cx="1646100" cy="567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3"/>
          <p:cNvSpPr/>
          <p:nvPr/>
        </p:nvSpPr>
        <p:spPr>
          <a:xfrm>
            <a:off x="6052005" y="2558837"/>
            <a:ext cx="855000" cy="85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3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3"/>
          <p:cNvSpPr txBox="1"/>
          <p:nvPr>
            <p:ph idx="4294967295" type="title"/>
          </p:nvPr>
        </p:nvSpPr>
        <p:spPr>
          <a:xfrm flipH="1">
            <a:off x="4348439" y="1494875"/>
            <a:ext cx="180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ter"/>
                <a:ea typeface="Inter"/>
                <a:cs typeface="Inter"/>
                <a:sym typeface="Inter"/>
              </a:rPr>
              <a:t>DATA PROCESSING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7" name="Google Shape;1117;p43"/>
          <p:cNvSpPr txBox="1"/>
          <p:nvPr>
            <p:ph idx="4294967295" type="subTitle"/>
          </p:nvPr>
        </p:nvSpPr>
        <p:spPr>
          <a:xfrm flipH="1">
            <a:off x="6150824" y="1356725"/>
            <a:ext cx="1489800" cy="5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Tweets were passed through TextBlob and the Polarity was collected</a:t>
            </a:r>
            <a:endParaRPr sz="900"/>
          </a:p>
        </p:txBody>
      </p:sp>
      <p:sp>
        <p:nvSpPr>
          <p:cNvPr id="1118" name="Google Shape;1118;p43"/>
          <p:cNvSpPr txBox="1"/>
          <p:nvPr>
            <p:ph idx="4294967295" type="title"/>
          </p:nvPr>
        </p:nvSpPr>
        <p:spPr>
          <a:xfrm flipH="1">
            <a:off x="633501" y="1494875"/>
            <a:ext cx="180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DATA COLLECTION</a:t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9" name="Google Shape;1119;p43"/>
          <p:cNvSpPr txBox="1"/>
          <p:nvPr>
            <p:ph idx="4294967295" type="subTitle"/>
          </p:nvPr>
        </p:nvSpPr>
        <p:spPr>
          <a:xfrm flipH="1">
            <a:off x="1593850" y="1923975"/>
            <a:ext cx="1489800" cy="5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Tweets about T20 Cricket from 2007 collected from Twitter </a:t>
            </a:r>
            <a:endParaRPr sz="900"/>
          </a:p>
        </p:txBody>
      </p:sp>
      <p:sp>
        <p:nvSpPr>
          <p:cNvPr id="1120" name="Google Shape;1120;p43"/>
          <p:cNvSpPr txBox="1"/>
          <p:nvPr>
            <p:ph idx="4294967295" type="title"/>
          </p:nvPr>
        </p:nvSpPr>
        <p:spPr>
          <a:xfrm flipH="1">
            <a:off x="5080439" y="4143763"/>
            <a:ext cx="180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VISUALIZATION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1" name="Google Shape;1121;p43"/>
          <p:cNvSpPr txBox="1"/>
          <p:nvPr>
            <p:ph idx="4294967295" type="subTitle"/>
          </p:nvPr>
        </p:nvSpPr>
        <p:spPr>
          <a:xfrm flipH="1">
            <a:off x="6884200" y="4002625"/>
            <a:ext cx="14898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Graphed how the percentage of negative and positive tweets per year have changed over time</a:t>
            </a:r>
            <a:endParaRPr sz="1000"/>
          </a:p>
        </p:txBody>
      </p:sp>
      <p:sp>
        <p:nvSpPr>
          <p:cNvPr id="1122" name="Google Shape;1122;p43"/>
          <p:cNvSpPr txBox="1"/>
          <p:nvPr>
            <p:ph idx="4294967295" type="title"/>
          </p:nvPr>
        </p:nvSpPr>
        <p:spPr>
          <a:xfrm flipH="1">
            <a:off x="1862975" y="4143763"/>
            <a:ext cx="180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DATA PREPARATION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3" name="Google Shape;1123;p43"/>
          <p:cNvSpPr txBox="1"/>
          <p:nvPr>
            <p:ph idx="4294967295" type="subTitle"/>
          </p:nvPr>
        </p:nvSpPr>
        <p:spPr>
          <a:xfrm flipH="1">
            <a:off x="3344250" y="3369900"/>
            <a:ext cx="14898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Removed any symbols from tweets to have just the text remaining</a:t>
            </a:r>
            <a:endParaRPr sz="1400"/>
          </a:p>
        </p:txBody>
      </p:sp>
      <p:sp>
        <p:nvSpPr>
          <p:cNvPr id="1124" name="Google Shape;1124;p43"/>
          <p:cNvSpPr/>
          <p:nvPr/>
        </p:nvSpPr>
        <p:spPr>
          <a:xfrm>
            <a:off x="1320025" y="2828302"/>
            <a:ext cx="461940" cy="403469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3"/>
          <p:cNvSpPr txBox="1"/>
          <p:nvPr>
            <p:ph idx="4294967295" type="subTitle"/>
          </p:nvPr>
        </p:nvSpPr>
        <p:spPr>
          <a:xfrm flipH="1">
            <a:off x="5161900" y="1957775"/>
            <a:ext cx="1646100" cy="5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Polarity &gt; 0.2 –&gt; Positive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Polarity &lt; -0.2 –&gt; Negative</a:t>
            </a:r>
            <a:endParaRPr sz="900"/>
          </a:p>
        </p:txBody>
      </p:sp>
      <p:grpSp>
        <p:nvGrpSpPr>
          <p:cNvPr id="1126" name="Google Shape;1126;p43"/>
          <p:cNvGrpSpPr/>
          <p:nvPr/>
        </p:nvGrpSpPr>
        <p:grpSpPr>
          <a:xfrm>
            <a:off x="2961084" y="2790174"/>
            <a:ext cx="461945" cy="467505"/>
            <a:chOff x="946175" y="3619500"/>
            <a:chExt cx="296975" cy="293825"/>
          </a:xfrm>
        </p:grpSpPr>
        <p:sp>
          <p:nvSpPr>
            <p:cNvPr id="1127" name="Google Shape;1127;p43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3"/>
          <p:cNvGrpSpPr/>
          <p:nvPr/>
        </p:nvGrpSpPr>
        <p:grpSpPr>
          <a:xfrm>
            <a:off x="4604808" y="2790163"/>
            <a:ext cx="461944" cy="467503"/>
            <a:chOff x="-3771675" y="3971775"/>
            <a:chExt cx="291300" cy="292025"/>
          </a:xfrm>
        </p:grpSpPr>
        <p:sp>
          <p:nvSpPr>
            <p:cNvPr id="1134" name="Google Shape;1134;p43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43"/>
          <p:cNvGrpSpPr/>
          <p:nvPr/>
        </p:nvGrpSpPr>
        <p:grpSpPr>
          <a:xfrm>
            <a:off x="6220426" y="2750258"/>
            <a:ext cx="515778" cy="536093"/>
            <a:chOff x="-1960150" y="3956600"/>
            <a:chExt cx="308775" cy="291450"/>
          </a:xfrm>
        </p:grpSpPr>
        <p:sp>
          <p:nvSpPr>
            <p:cNvPr id="1140" name="Google Shape;1140;p43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4"/>
          <p:cNvSpPr txBox="1"/>
          <p:nvPr>
            <p:ph type="title"/>
          </p:nvPr>
        </p:nvSpPr>
        <p:spPr>
          <a:xfrm>
            <a:off x="2202150" y="1634647"/>
            <a:ext cx="47397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4"/>
          <p:cNvSpPr/>
          <p:nvPr/>
        </p:nvSpPr>
        <p:spPr>
          <a:xfrm>
            <a:off x="1022800" y="137587"/>
            <a:ext cx="2527833" cy="4248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Inter;900"/>
              </a:rPr>
              <a:t>RESULTS</a:t>
            </a:r>
          </a:p>
        </p:txBody>
      </p:sp>
      <p:sp>
        <p:nvSpPr>
          <p:cNvPr id="1148" name="Google Shape;1148;p44"/>
          <p:cNvSpPr txBox="1"/>
          <p:nvPr/>
        </p:nvSpPr>
        <p:spPr>
          <a:xfrm>
            <a:off x="653425" y="712025"/>
            <a:ext cx="30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e Vietnam"/>
                <a:ea typeface="Be Vietnam"/>
                <a:cs typeface="Be Vietnam"/>
                <a:sym typeface="Be Vietnam"/>
              </a:rPr>
              <a:t>PERCENTAGE NEGATIVE TWEETS</a:t>
            </a:r>
            <a:endParaRPr b="1"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1149" name="Google Shape;11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74" y="1009175"/>
            <a:ext cx="3677501" cy="27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599" y="1009175"/>
            <a:ext cx="3738649" cy="27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44"/>
          <p:cNvSpPr txBox="1"/>
          <p:nvPr/>
        </p:nvSpPr>
        <p:spPr>
          <a:xfrm>
            <a:off x="5148413" y="712032"/>
            <a:ext cx="28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e Vietnam"/>
                <a:ea typeface="Be Vietnam"/>
                <a:cs typeface="Be Vietnam"/>
                <a:sym typeface="Be Vietnam"/>
              </a:rPr>
              <a:t>PERCENTAGE POSITIVE TWEETS</a:t>
            </a:r>
            <a:endParaRPr b="1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52" name="Google Shape;1152;p44"/>
          <p:cNvSpPr txBox="1"/>
          <p:nvPr>
            <p:ph type="title"/>
          </p:nvPr>
        </p:nvSpPr>
        <p:spPr>
          <a:xfrm>
            <a:off x="2202150" y="3975661"/>
            <a:ext cx="3092400" cy="3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53" name="Google Shape;1153;p44"/>
          <p:cNvSpPr txBox="1"/>
          <p:nvPr>
            <p:ph idx="1" type="subTitle"/>
          </p:nvPr>
        </p:nvSpPr>
        <p:spPr>
          <a:xfrm>
            <a:off x="1986200" y="3756925"/>
            <a:ext cx="3479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general public has become more enthusiastic about T20 Cricket</a:t>
            </a:r>
            <a:endParaRPr/>
          </a:p>
        </p:txBody>
      </p:sp>
      <p:sp>
        <p:nvSpPr>
          <p:cNvPr id="1154" name="Google Shape;1154;p44"/>
          <p:cNvSpPr/>
          <p:nvPr/>
        </p:nvSpPr>
        <p:spPr>
          <a:xfrm>
            <a:off x="2033574" y="3797725"/>
            <a:ext cx="4243500" cy="60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44"/>
          <p:cNvGrpSpPr/>
          <p:nvPr/>
        </p:nvGrpSpPr>
        <p:grpSpPr>
          <a:xfrm>
            <a:off x="5593241" y="3871687"/>
            <a:ext cx="496181" cy="456278"/>
            <a:chOff x="3300325" y="249875"/>
            <a:chExt cx="433725" cy="480900"/>
          </a:xfrm>
        </p:grpSpPr>
        <p:sp>
          <p:nvSpPr>
            <p:cNvPr id="1156" name="Google Shape;1156;p44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5"/>
          <p:cNvSpPr txBox="1"/>
          <p:nvPr>
            <p:ph type="title"/>
          </p:nvPr>
        </p:nvSpPr>
        <p:spPr>
          <a:xfrm>
            <a:off x="252650" y="942150"/>
            <a:ext cx="4038300" cy="9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grpSp>
        <p:nvGrpSpPr>
          <p:cNvPr id="1167" name="Google Shape;1167;p45"/>
          <p:cNvGrpSpPr/>
          <p:nvPr/>
        </p:nvGrpSpPr>
        <p:grpSpPr>
          <a:xfrm rot="-1298307">
            <a:off x="432873" y="3037489"/>
            <a:ext cx="1509274" cy="1265967"/>
            <a:chOff x="846675" y="2689700"/>
            <a:chExt cx="1572598" cy="1319083"/>
          </a:xfrm>
        </p:grpSpPr>
        <p:grpSp>
          <p:nvGrpSpPr>
            <p:cNvPr id="1168" name="Google Shape;1168;p45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169" name="Google Shape;1169;p45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5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5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5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5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5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5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5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5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5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5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52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5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1" name="Google Shape;1181;p45"/>
            <p:cNvGrpSpPr/>
            <p:nvPr/>
          </p:nvGrpSpPr>
          <p:grpSpPr>
            <a:xfrm>
              <a:off x="846675" y="2689700"/>
              <a:ext cx="1572598" cy="1319083"/>
              <a:chOff x="7156450" y="2930425"/>
              <a:chExt cx="1572598" cy="1319083"/>
            </a:xfrm>
          </p:grpSpPr>
          <p:sp>
            <p:nvSpPr>
              <p:cNvPr id="1182" name="Google Shape;1182;p45"/>
              <p:cNvSpPr/>
              <p:nvPr/>
            </p:nvSpPr>
            <p:spPr>
              <a:xfrm>
                <a:off x="8042227" y="3438290"/>
                <a:ext cx="397852" cy="221181"/>
              </a:xfrm>
              <a:custGeom>
                <a:rect b="b" l="l" r="r" t="t"/>
                <a:pathLst>
                  <a:path extrusionOk="0" h="9382" w="16876">
                    <a:moveTo>
                      <a:pt x="2041" y="1"/>
                    </a:moveTo>
                    <a:cubicBezTo>
                      <a:pt x="659" y="1"/>
                      <a:pt x="0" y="2271"/>
                      <a:pt x="1226" y="3356"/>
                    </a:cubicBezTo>
                    <a:cubicBezTo>
                      <a:pt x="2637" y="4606"/>
                      <a:pt x="10985" y="8357"/>
                      <a:pt x="13808" y="9285"/>
                    </a:cubicBezTo>
                    <a:cubicBezTo>
                      <a:pt x="14008" y="9351"/>
                      <a:pt x="14198" y="9382"/>
                      <a:pt x="14378" y="9382"/>
                    </a:cubicBezTo>
                    <a:cubicBezTo>
                      <a:pt x="16161" y="9382"/>
                      <a:pt x="16875" y="6366"/>
                      <a:pt x="14494" y="5413"/>
                    </a:cubicBezTo>
                    <a:cubicBezTo>
                      <a:pt x="13566" y="5050"/>
                      <a:pt x="4573" y="1098"/>
                      <a:pt x="2718" y="170"/>
                    </a:cubicBezTo>
                    <a:cubicBezTo>
                      <a:pt x="2478" y="53"/>
                      <a:pt x="2251" y="1"/>
                      <a:pt x="20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5"/>
              <p:cNvSpPr/>
              <p:nvPr/>
            </p:nvSpPr>
            <p:spPr>
              <a:xfrm>
                <a:off x="7156450" y="3525001"/>
                <a:ext cx="1174224" cy="724507"/>
              </a:xfrm>
              <a:custGeom>
                <a:rect b="b" l="l" r="r" t="t"/>
                <a:pathLst>
                  <a:path extrusionOk="0" fill="none" h="30732" w="49808">
                    <a:moveTo>
                      <a:pt x="49807" y="5405"/>
                    </a:moveTo>
                    <a:cubicBezTo>
                      <a:pt x="49807" y="5405"/>
                      <a:pt x="34402" y="28998"/>
                      <a:pt x="33151" y="29723"/>
                    </a:cubicBezTo>
                    <a:cubicBezTo>
                      <a:pt x="31861" y="30490"/>
                      <a:pt x="10890" y="30732"/>
                      <a:pt x="7301" y="28594"/>
                    </a:cubicBezTo>
                    <a:cubicBezTo>
                      <a:pt x="3671" y="26457"/>
                      <a:pt x="1" y="11132"/>
                      <a:pt x="243" y="10285"/>
                    </a:cubicBezTo>
                    <a:cubicBezTo>
                      <a:pt x="445" y="9438"/>
                      <a:pt x="28756" y="13672"/>
                      <a:pt x="30207" y="12745"/>
                    </a:cubicBezTo>
                    <a:cubicBezTo>
                      <a:pt x="31659" y="11817"/>
                      <a:pt x="39241" y="1"/>
                      <a:pt x="3924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5"/>
              <p:cNvSpPr/>
              <p:nvPr/>
            </p:nvSpPr>
            <p:spPr>
              <a:xfrm>
                <a:off x="7817247" y="3826414"/>
                <a:ext cx="339456" cy="93192"/>
              </a:xfrm>
              <a:custGeom>
                <a:rect b="b" l="l" r="r" t="t"/>
                <a:pathLst>
                  <a:path extrusionOk="0" fill="none" h="3953" w="14399">
                    <a:moveTo>
                      <a:pt x="14398" y="3952"/>
                    </a:moveTo>
                    <a:cubicBezTo>
                      <a:pt x="14116" y="3872"/>
                      <a:pt x="7825" y="404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5"/>
              <p:cNvSpPr/>
              <p:nvPr/>
            </p:nvSpPr>
            <p:spPr>
              <a:xfrm>
                <a:off x="7943706" y="3724686"/>
                <a:ext cx="259584" cy="103636"/>
              </a:xfrm>
              <a:custGeom>
                <a:rect b="b" l="l" r="r" t="t"/>
                <a:pathLst>
                  <a:path extrusionOk="0" fill="none" h="4396" w="11011">
                    <a:moveTo>
                      <a:pt x="0" y="0"/>
                    </a:moveTo>
                    <a:cubicBezTo>
                      <a:pt x="0" y="0"/>
                      <a:pt x="6493" y="1855"/>
                      <a:pt x="11010" y="4396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5"/>
              <p:cNvSpPr/>
              <p:nvPr/>
            </p:nvSpPr>
            <p:spPr>
              <a:xfrm>
                <a:off x="7678434" y="3824505"/>
                <a:ext cx="478266" cy="416452"/>
              </a:xfrm>
              <a:custGeom>
                <a:rect b="b" l="l" r="r" t="t"/>
                <a:pathLst>
                  <a:path extrusionOk="0" h="17665" w="20287">
                    <a:moveTo>
                      <a:pt x="8066" y="1"/>
                    </a:moveTo>
                    <a:lnTo>
                      <a:pt x="1" y="17665"/>
                    </a:lnTo>
                    <a:cubicBezTo>
                      <a:pt x="1" y="17665"/>
                      <a:pt x="10123" y="17584"/>
                      <a:pt x="11010" y="16979"/>
                    </a:cubicBezTo>
                    <a:cubicBezTo>
                      <a:pt x="11857" y="16415"/>
                      <a:pt x="20286" y="4033"/>
                      <a:pt x="20286" y="4033"/>
                    </a:cubicBezTo>
                    <a:cubicBezTo>
                      <a:pt x="16374" y="2259"/>
                      <a:pt x="12261" y="928"/>
                      <a:pt x="80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5"/>
              <p:cNvSpPr/>
              <p:nvPr/>
            </p:nvSpPr>
            <p:spPr>
              <a:xfrm>
                <a:off x="7212560" y="3977581"/>
                <a:ext cx="577140" cy="55165"/>
              </a:xfrm>
              <a:custGeom>
                <a:rect b="b" l="l" r="r" t="t"/>
                <a:pathLst>
                  <a:path extrusionOk="0" fill="none" h="2340" w="24481">
                    <a:moveTo>
                      <a:pt x="24480" y="2340"/>
                    </a:moveTo>
                    <a:cubicBezTo>
                      <a:pt x="24480" y="2340"/>
                      <a:pt x="202" y="1"/>
                      <a:pt x="0" y="8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5"/>
              <p:cNvSpPr/>
              <p:nvPr/>
            </p:nvSpPr>
            <p:spPr>
              <a:xfrm>
                <a:off x="7594765" y="3818799"/>
                <a:ext cx="86544" cy="419305"/>
              </a:xfrm>
              <a:custGeom>
                <a:rect b="b" l="l" r="r" t="t"/>
                <a:pathLst>
                  <a:path extrusionOk="0" fill="none" h="17786" w="3671">
                    <a:moveTo>
                      <a:pt x="3671" y="1"/>
                    </a:moveTo>
                    <a:lnTo>
                      <a:pt x="1" y="17786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5"/>
              <p:cNvSpPr/>
              <p:nvPr/>
            </p:nvSpPr>
            <p:spPr>
              <a:xfrm>
                <a:off x="7445509" y="3790273"/>
                <a:ext cx="30435" cy="437387"/>
              </a:xfrm>
              <a:custGeom>
                <a:rect b="b" l="l" r="r" t="t"/>
                <a:pathLst>
                  <a:path extrusionOk="0" fill="none" h="18553" w="1291">
                    <a:moveTo>
                      <a:pt x="1291" y="1"/>
                    </a:moveTo>
                    <a:lnTo>
                      <a:pt x="0" y="1855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5"/>
              <p:cNvSpPr/>
              <p:nvPr/>
            </p:nvSpPr>
            <p:spPr>
              <a:xfrm>
                <a:off x="7294319" y="3770304"/>
                <a:ext cx="52313" cy="435477"/>
              </a:xfrm>
              <a:custGeom>
                <a:rect b="b" l="l" r="r" t="t"/>
                <a:pathLst>
                  <a:path extrusionOk="0" fill="none" h="18472" w="2219">
                    <a:moveTo>
                      <a:pt x="1" y="1"/>
                    </a:moveTo>
                    <a:lnTo>
                      <a:pt x="2219" y="18472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5"/>
              <p:cNvSpPr/>
              <p:nvPr/>
            </p:nvSpPr>
            <p:spPr>
              <a:xfrm>
                <a:off x="8024522" y="3595374"/>
                <a:ext cx="166416" cy="282381"/>
              </a:xfrm>
              <a:custGeom>
                <a:rect b="b" l="l" r="r" t="t"/>
                <a:pathLst>
                  <a:path extrusionOk="0" fill="none" h="11978" w="7059">
                    <a:moveTo>
                      <a:pt x="7058" y="0"/>
                    </a:moveTo>
                    <a:lnTo>
                      <a:pt x="0" y="11978"/>
                    </a:ln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000000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5"/>
              <p:cNvSpPr/>
              <p:nvPr/>
            </p:nvSpPr>
            <p:spPr>
              <a:xfrm>
                <a:off x="7340904" y="2930425"/>
                <a:ext cx="1388143" cy="934159"/>
              </a:xfrm>
              <a:custGeom>
                <a:rect b="b" l="l" r="r" t="t"/>
                <a:pathLst>
                  <a:path extrusionOk="0" h="39625" w="58882">
                    <a:moveTo>
                      <a:pt x="25154" y="0"/>
                    </a:moveTo>
                    <a:cubicBezTo>
                      <a:pt x="11967" y="0"/>
                      <a:pt x="5042" y="12154"/>
                      <a:pt x="5042" y="12154"/>
                    </a:cubicBezTo>
                    <a:lnTo>
                      <a:pt x="1" y="12759"/>
                    </a:lnTo>
                    <a:cubicBezTo>
                      <a:pt x="8098" y="21734"/>
                      <a:pt x="48073" y="39625"/>
                      <a:pt x="49219" y="39625"/>
                    </a:cubicBezTo>
                    <a:cubicBezTo>
                      <a:pt x="49232" y="39625"/>
                      <a:pt x="49240" y="39623"/>
                      <a:pt x="49243" y="39618"/>
                    </a:cubicBezTo>
                    <a:cubicBezTo>
                      <a:pt x="49727" y="39013"/>
                      <a:pt x="47186" y="34698"/>
                      <a:pt x="47186" y="34698"/>
                    </a:cubicBezTo>
                    <a:cubicBezTo>
                      <a:pt x="47186" y="34698"/>
                      <a:pt x="58881" y="15300"/>
                      <a:pt x="38676" y="3927"/>
                    </a:cubicBezTo>
                    <a:cubicBezTo>
                      <a:pt x="33619" y="1091"/>
                      <a:pt x="29105" y="0"/>
                      <a:pt x="25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5"/>
              <p:cNvSpPr/>
              <p:nvPr/>
            </p:nvSpPr>
            <p:spPr>
              <a:xfrm>
                <a:off x="7458805" y="3204585"/>
                <a:ext cx="995478" cy="543875"/>
              </a:xfrm>
              <a:custGeom>
                <a:rect b="b" l="l" r="r" t="t"/>
                <a:pathLst>
                  <a:path extrusionOk="0" fill="none" h="23070" w="42226">
                    <a:moveTo>
                      <a:pt x="42225" y="23069"/>
                    </a:moveTo>
                    <a:cubicBezTo>
                      <a:pt x="42225" y="23069"/>
                      <a:pt x="24763" y="17423"/>
                      <a:pt x="1" y="1"/>
                    </a:cubicBezTo>
                  </a:path>
                </a:pathLst>
              </a:custGeom>
              <a:solidFill>
                <a:srgbClr val="000000"/>
              </a:solidFill>
              <a:ln cap="flat" cmpd="sng" w="35300">
                <a:solidFill>
                  <a:srgbClr val="FFFFFF"/>
                </a:solidFill>
                <a:prstDash val="solid"/>
                <a:miter lim="403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4" name="Google Shape;1194;p45"/>
          <p:cNvGrpSpPr/>
          <p:nvPr/>
        </p:nvGrpSpPr>
        <p:grpSpPr>
          <a:xfrm>
            <a:off x="7597430" y="854066"/>
            <a:ext cx="1241168" cy="1147560"/>
            <a:chOff x="7169450" y="3036110"/>
            <a:chExt cx="1237209" cy="1143900"/>
          </a:xfrm>
        </p:grpSpPr>
        <p:sp>
          <p:nvSpPr>
            <p:cNvPr id="1195" name="Google Shape;1195;p45"/>
            <p:cNvSpPr/>
            <p:nvPr/>
          </p:nvSpPr>
          <p:spPr>
            <a:xfrm>
              <a:off x="7215146" y="3036110"/>
              <a:ext cx="1143900" cy="114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7169450" y="3123000"/>
              <a:ext cx="730658" cy="747523"/>
            </a:xfrm>
            <a:custGeom>
              <a:rect b="b" l="l" r="r" t="t"/>
              <a:pathLst>
                <a:path extrusionOk="0" h="23271" w="22746">
                  <a:moveTo>
                    <a:pt x="19237" y="0"/>
                  </a:moveTo>
                  <a:cubicBezTo>
                    <a:pt x="7300" y="0"/>
                    <a:pt x="0" y="13107"/>
                    <a:pt x="6291" y="23270"/>
                  </a:cubicBezTo>
                  <a:lnTo>
                    <a:pt x="22746" y="403"/>
                  </a:lnTo>
                  <a:cubicBezTo>
                    <a:pt x="21617" y="161"/>
                    <a:pt x="20407" y="0"/>
                    <a:pt x="19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7563280" y="3262897"/>
              <a:ext cx="602425" cy="808427"/>
            </a:xfrm>
            <a:custGeom>
              <a:rect b="b" l="l" r="r" t="t"/>
              <a:pathLst>
                <a:path extrusionOk="0" h="25167" w="18754">
                  <a:moveTo>
                    <a:pt x="17664" y="1"/>
                  </a:moveTo>
                  <a:lnTo>
                    <a:pt x="0" y="24480"/>
                  </a:lnTo>
                  <a:cubicBezTo>
                    <a:pt x="484" y="24722"/>
                    <a:pt x="1008" y="24964"/>
                    <a:pt x="1533" y="25166"/>
                  </a:cubicBezTo>
                  <a:lnTo>
                    <a:pt x="18753" y="1211"/>
                  </a:lnTo>
                  <a:cubicBezTo>
                    <a:pt x="18431" y="807"/>
                    <a:pt x="18027" y="404"/>
                    <a:pt x="17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7409121" y="3155380"/>
              <a:ext cx="594652" cy="800621"/>
            </a:xfrm>
            <a:custGeom>
              <a:rect b="b" l="l" r="r" t="t"/>
              <a:pathLst>
                <a:path extrusionOk="0" h="24924" w="18512">
                  <a:moveTo>
                    <a:pt x="17261" y="0"/>
                  </a:moveTo>
                  <a:lnTo>
                    <a:pt x="0" y="23916"/>
                  </a:lnTo>
                  <a:cubicBezTo>
                    <a:pt x="282" y="24278"/>
                    <a:pt x="605" y="24601"/>
                    <a:pt x="928" y="24924"/>
                  </a:cubicBezTo>
                  <a:lnTo>
                    <a:pt x="18511" y="565"/>
                  </a:lnTo>
                  <a:cubicBezTo>
                    <a:pt x="18108" y="363"/>
                    <a:pt x="17664" y="162"/>
                    <a:pt x="17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7674684" y="3356183"/>
              <a:ext cx="731975" cy="747523"/>
            </a:xfrm>
            <a:custGeom>
              <a:rect b="b" l="l" r="r" t="t"/>
              <a:pathLst>
                <a:path extrusionOk="0" h="23271" w="22787">
                  <a:moveTo>
                    <a:pt x="16495" y="0"/>
                  </a:moveTo>
                  <a:lnTo>
                    <a:pt x="0" y="22867"/>
                  </a:lnTo>
                  <a:cubicBezTo>
                    <a:pt x="1170" y="23149"/>
                    <a:pt x="2340" y="23270"/>
                    <a:pt x="3509" y="23270"/>
                  </a:cubicBezTo>
                  <a:cubicBezTo>
                    <a:pt x="15447" y="23270"/>
                    <a:pt x="22786" y="10163"/>
                    <a:pt x="16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45"/>
          <p:cNvSpPr/>
          <p:nvPr/>
        </p:nvSpPr>
        <p:spPr>
          <a:xfrm>
            <a:off x="1427519" y="2031740"/>
            <a:ext cx="5483347" cy="7731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Inter;900"/>
              </a:rPr>
              <a:t>SELECTOR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icket Sport Center by Slidesgo">
  <a:themeElements>
    <a:clrScheme name="Simple Light">
      <a:dk1>
        <a:srgbClr val="000000"/>
      </a:dk1>
      <a:lt1>
        <a:srgbClr val="FFFFFF"/>
      </a:lt1>
      <a:dk2>
        <a:srgbClr val="232323"/>
      </a:dk2>
      <a:lt2>
        <a:srgbClr val="9B9B9B"/>
      </a:lt2>
      <a:accent1>
        <a:srgbClr val="CBEF5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