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A8EB-6306-490E-A84A-CBE8765A7CC2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5D7CE-579E-4C6A-A013-C86D1F7328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0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600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0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8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067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163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823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442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837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  <a:p>
            <a:endParaRPr lang="fr-CH" dirty="0"/>
          </a:p>
          <a:p>
            <a:r>
              <a:rPr lang="fr-CH" dirty="0"/>
              <a:t>https://fr.wikipedia.org/wiki/Inf%C3%A9rence_bay%C3%A9sienne</a:t>
            </a:r>
          </a:p>
          <a:p>
            <a:r>
              <a:rPr lang="fr-CH" dirty="0"/>
              <a:t>PANDA 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6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639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54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58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39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0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787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6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74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9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29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5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94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33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31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47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8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4F0C-53C4-417F-9B71-32F3089686BD}" type="datetimeFigureOut">
              <a:rPr lang="fr-CH" smtClean="0"/>
              <a:t>29.03.2017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76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LFA – Stéroïdes et IMC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intermédiaire – L’IMC est-il lié aux taux de stéroïdes naturels dans le corps ? </a:t>
            </a:r>
          </a:p>
        </p:txBody>
      </p:sp>
    </p:spTree>
    <p:extLst>
      <p:ext uri="{BB962C8B-B14F-4D97-AF65-F5344CB8AC3E}">
        <p14:creationId xmlns:p14="http://schemas.microsoft.com/office/powerpoint/2010/main" val="367016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exploratoire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17" y="2667636"/>
            <a:ext cx="3778624" cy="2798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77" y="2667636"/>
            <a:ext cx="3774898" cy="27436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59" y="1593476"/>
            <a:ext cx="86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le moment aucune corrélation n’est observable entre les stéroïdes et le BMI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28147" y="5802406"/>
            <a:ext cx="3765177" cy="65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07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de prétraitement à faire</a:t>
            </a:r>
          </a:p>
          <a:p>
            <a:r>
              <a:rPr lang="fr-CH" dirty="0"/>
              <a:t>Si aucune corrélation entre stéroïdes et BMI -&gt; trouver d’autres corrélations</a:t>
            </a:r>
          </a:p>
          <a:p>
            <a:pPr lvl="1"/>
            <a:r>
              <a:rPr lang="fr-CH" dirty="0"/>
              <a:t>Lien avec la pression systolique ou diastolique par exemple </a:t>
            </a:r>
          </a:p>
        </p:txBody>
      </p:sp>
    </p:spTree>
    <p:extLst>
      <p:ext uri="{BB962C8B-B14F-4D97-AF65-F5344CB8AC3E}">
        <p14:creationId xmlns:p14="http://schemas.microsoft.com/office/powerpoint/2010/main" val="362587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098" name="Picture 2" descr="Résultat de recherche d'images pour &quot;to be continu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Questions de recherche</a:t>
            </a:r>
          </a:p>
          <a:p>
            <a:r>
              <a:rPr lang="fr-CH" dirty="0"/>
              <a:t>Qu’est-ce que l’IMC</a:t>
            </a:r>
          </a:p>
          <a:p>
            <a:r>
              <a:rPr lang="fr-CH" dirty="0"/>
              <a:t>Qu’est-ce que sont les stéroïdes</a:t>
            </a:r>
          </a:p>
          <a:p>
            <a:r>
              <a:rPr lang="fr-CH" dirty="0"/>
              <a:t>Données</a:t>
            </a:r>
          </a:p>
          <a:p>
            <a:pPr lvl="1"/>
            <a:r>
              <a:rPr lang="fr-CH" dirty="0"/>
              <a:t>Origines</a:t>
            </a:r>
          </a:p>
          <a:p>
            <a:pPr lvl="1"/>
            <a:r>
              <a:rPr lang="fr-CH" dirty="0"/>
              <a:t>Contenu</a:t>
            </a:r>
          </a:p>
          <a:p>
            <a:r>
              <a:rPr lang="fr-CH" dirty="0"/>
              <a:t>Étapes du projet</a:t>
            </a:r>
          </a:p>
        </p:txBody>
      </p:sp>
    </p:spTree>
    <p:extLst>
      <p:ext uri="{BB962C8B-B14F-4D97-AF65-F5344CB8AC3E}">
        <p14:creationId xmlns:p14="http://schemas.microsoft.com/office/powerpoint/2010/main" val="12934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du projet</a:t>
            </a:r>
          </a:p>
          <a:p>
            <a:pPr lvl="1"/>
            <a:r>
              <a:rPr lang="fr-CH" dirty="0"/>
              <a:t>Analyser et comprendre les données et le contexte du projet</a:t>
            </a:r>
          </a:p>
          <a:p>
            <a:pPr lvl="1"/>
            <a:r>
              <a:rPr lang="fr-CH" dirty="0"/>
              <a:t>Apprivoiser les données</a:t>
            </a:r>
          </a:p>
          <a:p>
            <a:pPr lvl="1"/>
            <a:r>
              <a:rPr lang="fr-CH" dirty="0"/>
              <a:t>Appliquer les principes de la logique floue dans un cas «expert» </a:t>
            </a:r>
          </a:p>
          <a:p>
            <a:pPr lvl="1"/>
            <a:r>
              <a:rPr lang="fr-CH" dirty="0"/>
              <a:t>Si possible, créer un outil de prédiction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5" name="Picture 2" descr="Résultat de recherche d'images pour &quot;fuzzy logic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73" y="4807324"/>
            <a:ext cx="4024473" cy="1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 de recherche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3730"/>
            <a:ext cx="8596668" cy="3880773"/>
          </a:xfrm>
        </p:spPr>
        <p:txBody>
          <a:bodyPr/>
          <a:lstStyle/>
          <a:p>
            <a:r>
              <a:rPr lang="fr-CH" dirty="0"/>
              <a:t>Est-il possible de prédire l’IMC à partir des taux de différents stéroïdes présents dans le corps ?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30" name="Picture 6" descr="Résultat de recherche d'images pour &quot;manneken pi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4" y="2986763"/>
            <a:ext cx="1636431" cy="24546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urine analysi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5084825"/>
            <a:ext cx="2505075" cy="16728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MI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74" y="2863845"/>
            <a:ext cx="2888323" cy="20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/>
          <p:cNvSpPr/>
          <p:nvPr/>
        </p:nvSpPr>
        <p:spPr>
          <a:xfrm rot="2366840">
            <a:off x="2485695" y="4504764"/>
            <a:ext cx="129091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Flèche : droite 9"/>
          <p:cNvSpPr/>
          <p:nvPr/>
        </p:nvSpPr>
        <p:spPr>
          <a:xfrm rot="17967391">
            <a:off x="6065038" y="46630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4632701" y="3367983"/>
            <a:ext cx="712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800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11" name="Flèche : droite 10"/>
          <p:cNvSpPr/>
          <p:nvPr/>
        </p:nvSpPr>
        <p:spPr>
          <a:xfrm rot="19024489">
            <a:off x="6217438" y="48154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Flèche : droite 11"/>
          <p:cNvSpPr/>
          <p:nvPr/>
        </p:nvSpPr>
        <p:spPr>
          <a:xfrm rot="20192124">
            <a:off x="6369838" y="49678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0766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l’IMC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9441579" cy="3880773"/>
          </a:xfrm>
        </p:spPr>
        <p:txBody>
          <a:bodyPr/>
          <a:lstStyle/>
          <a:p>
            <a:r>
              <a:rPr lang="fr-CH" dirty="0"/>
              <a:t>Mesure permettant d’estimer la corpulence d’une personne</a:t>
            </a:r>
          </a:p>
          <a:p>
            <a:r>
              <a:rPr lang="fr-CH" dirty="0"/>
              <a:t>Constitue une indication, intervient dans le calcul de l’indice de masse grasse (IMG)</a:t>
            </a:r>
          </a:p>
        </p:txBody>
      </p:sp>
      <p:pic>
        <p:nvPicPr>
          <p:cNvPr id="4" name="Picture 2" descr="Résultat de recherche d'images pour &quot;BM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53" y="3159219"/>
            <a:ext cx="65246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sont les stéroïdes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Groupe de lipides</a:t>
            </a:r>
          </a:p>
          <a:p>
            <a:r>
              <a:rPr lang="fr-CH" dirty="0"/>
              <a:t>Dérivé des </a:t>
            </a:r>
            <a:r>
              <a:rPr lang="fr-CH" dirty="0" err="1"/>
              <a:t>triterpénoïdes</a:t>
            </a:r>
            <a:r>
              <a:rPr lang="fr-CH" dirty="0"/>
              <a:t> (lipides à 30 atomes de carbones)</a:t>
            </a:r>
          </a:p>
          <a:p>
            <a:r>
              <a:rPr lang="fr-CH" dirty="0"/>
              <a:t>Noyau </a:t>
            </a:r>
            <a:r>
              <a:rPr lang="fr-CH" dirty="0" err="1"/>
              <a:t>cyclopentanophénanthrénique</a:t>
            </a:r>
            <a:endParaRPr lang="fr-CH" dirty="0"/>
          </a:p>
          <a:p>
            <a:pPr lvl="1"/>
            <a:r>
              <a:rPr lang="fr-CH" dirty="0"/>
              <a:t>Constitué par trois cycles hexagonaux</a:t>
            </a:r>
          </a:p>
          <a:p>
            <a:pPr lvl="1"/>
            <a:r>
              <a:rPr lang="fr-CH" dirty="0"/>
              <a:t>un cycle pentagonal</a:t>
            </a:r>
          </a:p>
          <a:p>
            <a:r>
              <a:rPr lang="fr-CH" dirty="0"/>
              <a:t>Médecine - Hormones stéroïdiennes</a:t>
            </a:r>
          </a:p>
          <a:p>
            <a:pPr lvl="1"/>
            <a:r>
              <a:rPr lang="fr-CH" dirty="0"/>
              <a:t>Androgène</a:t>
            </a:r>
          </a:p>
          <a:p>
            <a:pPr lvl="1"/>
            <a:r>
              <a:rPr lang="fr-CH" dirty="0"/>
              <a:t>Œstrogène</a:t>
            </a:r>
          </a:p>
          <a:p>
            <a:r>
              <a:rPr lang="fr-CH" dirty="0"/>
              <a:t>Sport - Stéroïdes anabolisants</a:t>
            </a:r>
          </a:p>
          <a:p>
            <a:pPr lvl="1"/>
            <a:r>
              <a:rPr lang="fr-CH" dirty="0"/>
              <a:t>Augmentent la synthèse des protéines</a:t>
            </a:r>
          </a:p>
          <a:p>
            <a:pPr lvl="1"/>
            <a:r>
              <a:rPr lang="fr-CH" dirty="0"/>
              <a:t>Entraînant une augmentation de tissus cellulaires</a:t>
            </a:r>
          </a:p>
          <a:p>
            <a:pPr lvl="1"/>
            <a:r>
              <a:rPr lang="fr-CH" dirty="0" err="1"/>
              <a:t>Developpement</a:t>
            </a:r>
            <a:r>
              <a:rPr lang="fr-CH" dirty="0"/>
              <a:t> des cordes vocales et de la pilosité</a:t>
            </a:r>
          </a:p>
        </p:txBody>
      </p:sp>
      <p:pic>
        <p:nvPicPr>
          <p:cNvPr id="2050" name="Picture 2" descr="Ball-and-stick diagram of the same ste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12" y="82918"/>
            <a:ext cx="2187203" cy="14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d/df/Trimethyl_steroid-nomencl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2931921"/>
            <a:ext cx="3228814" cy="23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Origines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SKIPOGH  - </a:t>
            </a:r>
            <a:r>
              <a:rPr lang="en-US" i="1" dirty="0"/>
              <a:t>Swiss Kidney Project on Genes in Hypertension</a:t>
            </a:r>
          </a:p>
          <a:p>
            <a:r>
              <a:rPr lang="en-US" dirty="0"/>
              <a:t>Étude de la </a:t>
            </a:r>
            <a:r>
              <a:rPr lang="fr-CH" dirty="0"/>
              <a:t>qualité</a:t>
            </a:r>
            <a:r>
              <a:rPr lang="en-US" dirty="0"/>
              <a:t> et les conditions de vie et de santé des habitants de Lausanne Genève et Berne. </a:t>
            </a:r>
            <a:endParaRPr lang="fr-CH" dirty="0"/>
          </a:p>
          <a:p>
            <a:r>
              <a:rPr lang="fr-CH" dirty="0"/>
              <a:t>Beaucoup de données prélevées</a:t>
            </a:r>
          </a:p>
          <a:p>
            <a:r>
              <a:rPr lang="fr-CH" dirty="0"/>
              <a:t>Pour le projet -&gt; Miction du soir. </a:t>
            </a:r>
          </a:p>
          <a:p>
            <a:endParaRPr lang="fr-CH" dirty="0"/>
          </a:p>
        </p:txBody>
      </p:sp>
      <p:pic>
        <p:nvPicPr>
          <p:cNvPr id="2050" name="Picture 2" descr="http://www.skipogh.ch/images/4/4c/Skipogh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45" y="3454049"/>
            <a:ext cx="1551893" cy="14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04" y="1831888"/>
            <a:ext cx="6921316" cy="3880773"/>
          </a:xfrm>
        </p:spPr>
        <p:txBody>
          <a:bodyPr/>
          <a:lstStyle/>
          <a:p>
            <a:r>
              <a:rPr lang="fr-CH" dirty="0"/>
              <a:t>Deux sets:</a:t>
            </a:r>
          </a:p>
          <a:p>
            <a:pPr lvl="1"/>
            <a:r>
              <a:rPr lang="fr-CH" dirty="0"/>
              <a:t>Participants et stéroïdes (~1129 participants VS 40 stéroïdes)</a:t>
            </a:r>
          </a:p>
          <a:p>
            <a:pPr lvl="1"/>
            <a:r>
              <a:rPr lang="fr-CH" dirty="0"/>
              <a:t>Participants et informations diverses (tour de taille, sexe, pression sanguine etc…)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99" y="1602239"/>
            <a:ext cx="2620835" cy="5255761"/>
          </a:xfrm>
          <a:prstGeom prst="rect">
            <a:avLst/>
          </a:prstGeom>
        </p:spPr>
      </p:pic>
      <p:pic>
        <p:nvPicPr>
          <p:cNvPr id="3076" name="Picture 4" descr="Résultat de recherche d'images pour &quot;oh my go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51" y="5544846"/>
            <a:ext cx="1836949" cy="1243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Prétraitement des données</a:t>
            </a:r>
          </a:p>
          <a:p>
            <a:pPr lvl="1"/>
            <a:r>
              <a:rPr lang="fr-CH" dirty="0"/>
              <a:t>Élimination des participants sans données ou avec trop de données manquantes</a:t>
            </a:r>
          </a:p>
          <a:p>
            <a:pPr lvl="1"/>
            <a:r>
              <a:rPr lang="fr-CH" dirty="0"/>
              <a:t>Gérer les données manquantes: algorithmes de datamining (</a:t>
            </a:r>
            <a:r>
              <a:rPr lang="fr-CH" dirty="0" err="1"/>
              <a:t>kNN</a:t>
            </a:r>
            <a:r>
              <a:rPr lang="fr-CH" dirty="0"/>
              <a:t>, inférence bayésienne,…)</a:t>
            </a:r>
          </a:p>
          <a:p>
            <a:r>
              <a:rPr lang="fr-CH" dirty="0"/>
              <a:t>Analyse des corrélations</a:t>
            </a:r>
          </a:p>
          <a:p>
            <a:pPr lvl="1"/>
            <a:r>
              <a:rPr lang="fr-CH" dirty="0"/>
              <a:t>Les taux de stéroïdes sont-ils liés au BMI ?</a:t>
            </a:r>
          </a:p>
          <a:p>
            <a:pPr lvl="1"/>
            <a:r>
              <a:rPr lang="fr-CH" dirty="0"/>
              <a:t>D’autres données sont-elles liées ?</a:t>
            </a:r>
          </a:p>
        </p:txBody>
      </p:sp>
    </p:spTree>
    <p:extLst>
      <p:ext uri="{BB962C8B-B14F-4D97-AF65-F5344CB8AC3E}">
        <p14:creationId xmlns:p14="http://schemas.microsoft.com/office/powerpoint/2010/main" val="3148995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780</TotalTime>
  <Words>391</Words>
  <Application>Microsoft Office PowerPoint</Application>
  <PresentationFormat>Grand écran</PresentationFormat>
  <Paragraphs>82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LFA – Stéroïdes et IMC</vt:lpstr>
      <vt:lpstr>Contenu</vt:lpstr>
      <vt:lpstr>Introduction</vt:lpstr>
      <vt:lpstr>Question de recherche </vt:lpstr>
      <vt:lpstr>Qu’est-ce que l’IMC ?</vt:lpstr>
      <vt:lpstr>Qu’est-ce que sont les stéroïdes ?</vt:lpstr>
      <vt:lpstr>Origines des données</vt:lpstr>
      <vt:lpstr>Contenu des données </vt:lpstr>
      <vt:lpstr>Étapes du projet</vt:lpstr>
      <vt:lpstr>Analyse exploratoire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LFA – Stéroïdes et IMC</dc:title>
  <dc:creator>Thibault Schowing</dc:creator>
  <cp:lastModifiedBy>Thibault Schowing</cp:lastModifiedBy>
  <cp:revision>17</cp:revision>
  <dcterms:created xsi:type="dcterms:W3CDTF">2017-03-27T06:07:27Z</dcterms:created>
  <dcterms:modified xsi:type="dcterms:W3CDTF">2017-03-29T14:28:17Z</dcterms:modified>
</cp:coreProperties>
</file>