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846503-6FF3-48ED-B2AF-21C7E11AC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7CDE3D-76AC-4AD4-810A-C266E2AEB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C48C30-5164-4C76-8F10-CEB04F9CD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B75F-0758-4201-AB67-B6912EC0EB17}" type="datetimeFigureOut">
              <a:rPr lang="es-CL" smtClean="0"/>
              <a:t>14-10-2021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0AC47A-4DCF-4E35-98F1-D47292255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CD2361-E8C0-45FD-AF06-FB0B9CBB5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4417-3BC9-4939-9A16-E8F9750C54C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5269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A5C68-F223-4683-AED0-360105520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14E5227-F354-466C-B0F9-352CCEB92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DF40C4-50FA-401E-AF86-9B2FD571A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B75F-0758-4201-AB67-B6912EC0EB17}" type="datetimeFigureOut">
              <a:rPr lang="es-CL" smtClean="0"/>
              <a:t>14-10-2021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2B43EF-8939-4496-942A-3AA063B42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2DDA83-03C8-4A9E-B143-B9DB05B0C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4417-3BC9-4939-9A16-E8F9750C54C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51738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EF11916-19D4-410B-8E65-94FE8A4A9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37D046F-73EC-4EB9-A46D-C078B1EB1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7E4F55-D009-476B-9C98-5DBB29E71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B75F-0758-4201-AB67-B6912EC0EB17}" type="datetimeFigureOut">
              <a:rPr lang="es-CL" smtClean="0"/>
              <a:t>14-10-2021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3DB11D-0E85-4B76-B11E-03B267BBD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238624-641E-441C-921B-E2566EBF7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4417-3BC9-4939-9A16-E8F9750C54C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5706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A06353-BB80-4FFF-A019-F714926D7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71015F-43B2-4C46-996A-48EC70F90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BFEB9D-2C48-4579-82D7-FA5F99111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B75F-0758-4201-AB67-B6912EC0EB17}" type="datetimeFigureOut">
              <a:rPr lang="es-CL" smtClean="0"/>
              <a:t>14-10-2021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6F2545-4564-4921-A4F7-F7DBF746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FC61A3-22D8-44B8-B774-EB1B96A0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4417-3BC9-4939-9A16-E8F9750C54C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14592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4A6376-E459-4112-96EE-380D6E72B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09DFC4-21FD-4C4D-B9AD-579314AA0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FC1423-D665-4C9A-BF85-BF8FF182C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B75F-0758-4201-AB67-B6912EC0EB17}" type="datetimeFigureOut">
              <a:rPr lang="es-CL" smtClean="0"/>
              <a:t>14-10-2021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B718B5-7529-4D14-A885-D1787E19A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327F9C-EDC5-40ED-86CC-5F920D1B6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4417-3BC9-4939-9A16-E8F9750C54C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6142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0A1EC8-83A1-4D40-BF51-978B24EAD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40B092-590D-4311-8B19-DAD272BC0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33F4457-AB62-4A27-81EF-11D3730D5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290F5D-582A-4F9E-8539-C0F75D6CA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B75F-0758-4201-AB67-B6912EC0EB17}" type="datetimeFigureOut">
              <a:rPr lang="es-CL" smtClean="0"/>
              <a:t>14-10-2021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33CF0F-E29F-4534-872A-3FCF81F3A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AAF965-D46A-4FB9-85C3-1C54EE0E3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4417-3BC9-4939-9A16-E8F9750C54C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5632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6EC708-9EA2-4A4C-BDB5-45825C8D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3DAA07-56F4-4421-AD04-8FD69C946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069FE15-8260-44E9-84F7-D83070AAF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D3F6F6E-30EE-489D-AC17-DEDF7EDED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CBA0B36-26AF-4A0D-BBE4-419CD4B5D4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731C37F-3757-4C66-8086-8FD94938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B75F-0758-4201-AB67-B6912EC0EB17}" type="datetimeFigureOut">
              <a:rPr lang="es-CL" smtClean="0"/>
              <a:t>14-10-2021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C3B6EE6-4C92-449F-9FC4-D60D4FA25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15AE9F3-B1E7-42E0-B443-B78A06188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4417-3BC9-4939-9A16-E8F9750C54C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59351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6D2F99-8B89-4CD9-A042-5F83B13FC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BB6FE82-9B2B-441C-BE27-ABFB1D677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B75F-0758-4201-AB67-B6912EC0EB17}" type="datetimeFigureOut">
              <a:rPr lang="es-CL" smtClean="0"/>
              <a:t>14-10-2021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64366C5-CC07-4F2D-9B09-399FFFCBA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07E8191-3A4D-4AEC-A388-634F2CB67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4417-3BC9-4939-9A16-E8F9750C54C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1393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7B8B506-25B4-415B-8E64-30A4E7D3E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B75F-0758-4201-AB67-B6912EC0EB17}" type="datetimeFigureOut">
              <a:rPr lang="es-CL" smtClean="0"/>
              <a:t>14-10-2021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05886B1-D179-4FBD-A11C-7E2D5A18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6031BFF-D886-4C86-89F4-C3D2BA0BE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4417-3BC9-4939-9A16-E8F9750C54C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50174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56D4B2-5F1B-4AA7-8F75-2D66E0CCE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D06F22-1D2B-4869-9A92-8EC8B5F34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D023D0D-195B-457E-B59A-906311EBA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1738C0-77AA-4C55-AA54-BA92A0976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B75F-0758-4201-AB67-B6912EC0EB17}" type="datetimeFigureOut">
              <a:rPr lang="es-CL" smtClean="0"/>
              <a:t>14-10-2021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F0451F-DB9F-4650-A5AF-4E30BDB9B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A18F3BA-9F1E-4B77-8066-5D62E7835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4417-3BC9-4939-9A16-E8F9750C54C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9031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D304F3-52D9-4B6D-9E5D-C5CF347D8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1CA73EA-D697-42C9-AE7C-E821101849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28904FD-D3E3-4A00-906B-9A886603D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6456E07-777B-405B-A3CC-2CD312A34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B75F-0758-4201-AB67-B6912EC0EB17}" type="datetimeFigureOut">
              <a:rPr lang="es-CL" smtClean="0"/>
              <a:t>14-10-2021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1DDCAB-88A2-44E8-ABDD-847DE4919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820B07-A4C1-41F1-8756-0FCB8E289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4417-3BC9-4939-9A16-E8F9750C54C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45225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29A245-51FF-42B2-AD41-7D20E678F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57F160-D967-47A9-A0D0-222C9CA0E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376C8D-6888-4DFB-B9FB-2B1E15D321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5B75F-0758-4201-AB67-B6912EC0EB17}" type="datetimeFigureOut">
              <a:rPr lang="es-CL" smtClean="0"/>
              <a:t>14-10-2021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6CFB2A-37D7-492C-B1A4-D4594A1FD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4DB221-B4E7-46E6-AAA9-9EB83C512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64417-3BC9-4939-9A16-E8F9750C54C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15294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 descr="Hoja con relleno sólido">
            <a:extLst>
              <a:ext uri="{FF2B5EF4-FFF2-40B4-BE49-F238E27FC236}">
                <a16:creationId xmlns:a16="http://schemas.microsoft.com/office/drawing/2014/main" id="{017B2426-0990-4C9A-96F4-A923C599C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5019" y="1103243"/>
            <a:ext cx="914400" cy="914400"/>
          </a:xfrm>
          <a:prstGeom prst="rect">
            <a:avLst/>
          </a:prstGeom>
        </p:spPr>
      </p:pic>
      <p:pic>
        <p:nvPicPr>
          <p:cNvPr id="6" name="Gráfico 5" descr="Hoja con relleno sólido">
            <a:extLst>
              <a:ext uri="{FF2B5EF4-FFF2-40B4-BE49-F238E27FC236}">
                <a16:creationId xmlns:a16="http://schemas.microsoft.com/office/drawing/2014/main" id="{920B0BB2-1A27-4DB1-9A23-A8E5CCF22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5019" y="2310720"/>
            <a:ext cx="914400" cy="914400"/>
          </a:xfrm>
          <a:prstGeom prst="rect">
            <a:avLst/>
          </a:prstGeom>
        </p:spPr>
      </p:pic>
      <p:pic>
        <p:nvPicPr>
          <p:cNvPr id="9" name="Gráfico 8" descr="Hoja con relleno sólido">
            <a:extLst>
              <a:ext uri="{FF2B5EF4-FFF2-40B4-BE49-F238E27FC236}">
                <a16:creationId xmlns:a16="http://schemas.microsoft.com/office/drawing/2014/main" id="{DDA5F6F6-AC9F-4AA0-8AB0-CF6D8E949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5019" y="3518197"/>
            <a:ext cx="914400" cy="914400"/>
          </a:xfrm>
          <a:prstGeom prst="rect">
            <a:avLst/>
          </a:prstGeom>
        </p:spPr>
      </p:pic>
      <p:pic>
        <p:nvPicPr>
          <p:cNvPr id="11" name="Gráfico 10" descr="Hoja con relleno sólido">
            <a:extLst>
              <a:ext uri="{FF2B5EF4-FFF2-40B4-BE49-F238E27FC236}">
                <a16:creationId xmlns:a16="http://schemas.microsoft.com/office/drawing/2014/main" id="{3068CC54-3397-4990-92FF-FCBDB1FED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35019" y="4725674"/>
            <a:ext cx="914400" cy="914400"/>
          </a:xfrm>
          <a:prstGeom prst="rect">
            <a:avLst/>
          </a:prstGeom>
        </p:spPr>
      </p:pic>
      <p:pic>
        <p:nvPicPr>
          <p:cNvPr id="17" name="Gráfico 16" descr="Tribunal con relleno sólido">
            <a:extLst>
              <a:ext uri="{FF2B5EF4-FFF2-40B4-BE49-F238E27FC236}">
                <a16:creationId xmlns:a16="http://schemas.microsoft.com/office/drawing/2014/main" id="{034727F1-7F75-47F8-ABD7-38CD15986A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28863" y="3518197"/>
            <a:ext cx="914400" cy="914400"/>
          </a:xfrm>
          <a:prstGeom prst="rect">
            <a:avLst/>
          </a:prstGeom>
        </p:spPr>
      </p:pic>
      <p:pic>
        <p:nvPicPr>
          <p:cNvPr id="19" name="Gráfico 18" descr="Usuarios con relleno sólido">
            <a:extLst>
              <a:ext uri="{FF2B5EF4-FFF2-40B4-BE49-F238E27FC236}">
                <a16:creationId xmlns:a16="http://schemas.microsoft.com/office/drawing/2014/main" id="{D7BBF24B-878D-4793-9969-D813C6579B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81941" y="1099929"/>
            <a:ext cx="914400" cy="914400"/>
          </a:xfrm>
          <a:prstGeom prst="rect">
            <a:avLst/>
          </a:prstGeom>
        </p:spPr>
      </p:pic>
      <p:pic>
        <p:nvPicPr>
          <p:cNvPr id="20" name="Gráfico 19" descr="Tribunal con relleno sólido">
            <a:extLst>
              <a:ext uri="{FF2B5EF4-FFF2-40B4-BE49-F238E27FC236}">
                <a16:creationId xmlns:a16="http://schemas.microsoft.com/office/drawing/2014/main" id="{E7580520-DC3A-45C1-BEEB-B6B53019738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28863" y="1099929"/>
            <a:ext cx="914400" cy="914400"/>
          </a:xfrm>
          <a:prstGeom prst="rect">
            <a:avLst/>
          </a:prstGeom>
        </p:spPr>
      </p:pic>
      <p:pic>
        <p:nvPicPr>
          <p:cNvPr id="21" name="Gráfico 20" descr="Usuarios con relleno sólido">
            <a:extLst>
              <a:ext uri="{FF2B5EF4-FFF2-40B4-BE49-F238E27FC236}">
                <a16:creationId xmlns:a16="http://schemas.microsoft.com/office/drawing/2014/main" id="{54283D2B-AF2B-4DD7-9477-60FBFB5977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81941" y="2310720"/>
            <a:ext cx="914400" cy="914400"/>
          </a:xfrm>
          <a:prstGeom prst="rect">
            <a:avLst/>
          </a:prstGeom>
        </p:spPr>
      </p:pic>
      <p:pic>
        <p:nvPicPr>
          <p:cNvPr id="22" name="Gráfico 21" descr="Usuarios con relleno sólido">
            <a:extLst>
              <a:ext uri="{FF2B5EF4-FFF2-40B4-BE49-F238E27FC236}">
                <a16:creationId xmlns:a16="http://schemas.microsoft.com/office/drawing/2014/main" id="{9626928F-6807-4296-B171-548F797B4A2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81941" y="3518197"/>
            <a:ext cx="914400" cy="914400"/>
          </a:xfrm>
          <a:prstGeom prst="rect">
            <a:avLst/>
          </a:prstGeom>
        </p:spPr>
      </p:pic>
      <p:pic>
        <p:nvPicPr>
          <p:cNvPr id="23" name="Gráfico 22" descr="Usuarios con relleno sólido">
            <a:extLst>
              <a:ext uri="{FF2B5EF4-FFF2-40B4-BE49-F238E27FC236}">
                <a16:creationId xmlns:a16="http://schemas.microsoft.com/office/drawing/2014/main" id="{E6433D24-9701-435B-9114-F13E659C7C1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81941" y="4725674"/>
            <a:ext cx="914400" cy="914400"/>
          </a:xfrm>
          <a:prstGeom prst="rect">
            <a:avLst/>
          </a:prstGeom>
        </p:spPr>
      </p:pic>
      <p:pic>
        <p:nvPicPr>
          <p:cNvPr id="24" name="Gráfico 23" descr="Tribunal con relleno sólido">
            <a:extLst>
              <a:ext uri="{FF2B5EF4-FFF2-40B4-BE49-F238E27FC236}">
                <a16:creationId xmlns:a16="http://schemas.microsoft.com/office/drawing/2014/main" id="{3EAE394D-7E58-4103-A38E-0185EAE66F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28863" y="2310720"/>
            <a:ext cx="914400" cy="914400"/>
          </a:xfrm>
          <a:prstGeom prst="rect">
            <a:avLst/>
          </a:prstGeom>
        </p:spPr>
      </p:pic>
      <p:pic>
        <p:nvPicPr>
          <p:cNvPr id="25" name="Gráfico 24" descr="Tribunal con relleno sólido">
            <a:extLst>
              <a:ext uri="{FF2B5EF4-FFF2-40B4-BE49-F238E27FC236}">
                <a16:creationId xmlns:a16="http://schemas.microsoft.com/office/drawing/2014/main" id="{F4592C8F-CF48-408D-99B5-27F1A8C9C0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28863" y="4725674"/>
            <a:ext cx="914400" cy="914400"/>
          </a:xfrm>
          <a:prstGeom prst="rect">
            <a:avLst/>
          </a:prstGeom>
        </p:spPr>
      </p:pic>
      <p:pic>
        <p:nvPicPr>
          <p:cNvPr id="26" name="Gráfico 25" descr="Hoja con relleno sólido">
            <a:extLst>
              <a:ext uri="{FF2B5EF4-FFF2-40B4-BE49-F238E27FC236}">
                <a16:creationId xmlns:a16="http://schemas.microsoft.com/office/drawing/2014/main" id="{EA48BA04-9E95-47C7-9204-A6143F5B3B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22098" y="1103243"/>
            <a:ext cx="914400" cy="914400"/>
          </a:xfrm>
          <a:prstGeom prst="rect">
            <a:avLst/>
          </a:prstGeom>
        </p:spPr>
      </p:pic>
      <p:pic>
        <p:nvPicPr>
          <p:cNvPr id="27" name="Gráfico 26" descr="Hoja con relleno sólido">
            <a:extLst>
              <a:ext uri="{FF2B5EF4-FFF2-40B4-BE49-F238E27FC236}">
                <a16:creationId xmlns:a16="http://schemas.microsoft.com/office/drawing/2014/main" id="{FF7EDB18-30FD-4719-BEDD-626B5DD085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22098" y="2310720"/>
            <a:ext cx="914400" cy="914400"/>
          </a:xfrm>
          <a:prstGeom prst="rect">
            <a:avLst/>
          </a:prstGeom>
        </p:spPr>
      </p:pic>
      <p:pic>
        <p:nvPicPr>
          <p:cNvPr id="28" name="Gráfico 27" descr="Hoja con relleno sólido">
            <a:extLst>
              <a:ext uri="{FF2B5EF4-FFF2-40B4-BE49-F238E27FC236}">
                <a16:creationId xmlns:a16="http://schemas.microsoft.com/office/drawing/2014/main" id="{74D3F0C2-6862-41C3-9E9E-ED4AC53BB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2098" y="3518197"/>
            <a:ext cx="914400" cy="914400"/>
          </a:xfrm>
          <a:prstGeom prst="rect">
            <a:avLst/>
          </a:prstGeom>
        </p:spPr>
      </p:pic>
      <p:pic>
        <p:nvPicPr>
          <p:cNvPr id="30" name="Gráfico 29" descr="Tribunal con relleno sólido">
            <a:extLst>
              <a:ext uri="{FF2B5EF4-FFF2-40B4-BE49-F238E27FC236}">
                <a16:creationId xmlns:a16="http://schemas.microsoft.com/office/drawing/2014/main" id="{B0456849-F347-4F05-A191-E31F8CAAED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215942" y="3518197"/>
            <a:ext cx="914400" cy="914400"/>
          </a:xfrm>
          <a:prstGeom prst="rect">
            <a:avLst/>
          </a:prstGeom>
        </p:spPr>
      </p:pic>
      <p:pic>
        <p:nvPicPr>
          <p:cNvPr id="31" name="Gráfico 30" descr="Usuarios con relleno sólido">
            <a:extLst>
              <a:ext uri="{FF2B5EF4-FFF2-40B4-BE49-F238E27FC236}">
                <a16:creationId xmlns:a16="http://schemas.microsoft.com/office/drawing/2014/main" id="{1FD77EB7-CAE1-4BB8-9050-1CC504216AB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169020" y="1099929"/>
            <a:ext cx="914400" cy="914400"/>
          </a:xfrm>
          <a:prstGeom prst="rect">
            <a:avLst/>
          </a:prstGeom>
        </p:spPr>
      </p:pic>
      <p:pic>
        <p:nvPicPr>
          <p:cNvPr id="32" name="Gráfico 31" descr="Tribunal con relleno sólido">
            <a:extLst>
              <a:ext uri="{FF2B5EF4-FFF2-40B4-BE49-F238E27FC236}">
                <a16:creationId xmlns:a16="http://schemas.microsoft.com/office/drawing/2014/main" id="{3545D3C0-DC60-4D37-ACB5-C9C63F1BBF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215942" y="1099929"/>
            <a:ext cx="914400" cy="914400"/>
          </a:xfrm>
          <a:prstGeom prst="rect">
            <a:avLst/>
          </a:prstGeom>
        </p:spPr>
      </p:pic>
      <p:pic>
        <p:nvPicPr>
          <p:cNvPr id="33" name="Gráfico 32" descr="Usuarios con relleno sólido">
            <a:extLst>
              <a:ext uri="{FF2B5EF4-FFF2-40B4-BE49-F238E27FC236}">
                <a16:creationId xmlns:a16="http://schemas.microsoft.com/office/drawing/2014/main" id="{7198AFDD-62A5-46AC-B3AC-7D76467D84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69020" y="2310720"/>
            <a:ext cx="914400" cy="914400"/>
          </a:xfrm>
          <a:prstGeom prst="rect">
            <a:avLst/>
          </a:prstGeom>
        </p:spPr>
      </p:pic>
      <p:pic>
        <p:nvPicPr>
          <p:cNvPr id="34" name="Gráfico 33" descr="Usuarios con relleno sólido">
            <a:extLst>
              <a:ext uri="{FF2B5EF4-FFF2-40B4-BE49-F238E27FC236}">
                <a16:creationId xmlns:a16="http://schemas.microsoft.com/office/drawing/2014/main" id="{31639C87-A298-4E22-8A3B-E640873AA34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169020" y="3518197"/>
            <a:ext cx="914400" cy="914400"/>
          </a:xfrm>
          <a:prstGeom prst="rect">
            <a:avLst/>
          </a:prstGeom>
        </p:spPr>
      </p:pic>
      <p:pic>
        <p:nvPicPr>
          <p:cNvPr id="36" name="Gráfico 35" descr="Tribunal con relleno sólido">
            <a:extLst>
              <a:ext uri="{FF2B5EF4-FFF2-40B4-BE49-F238E27FC236}">
                <a16:creationId xmlns:a16="http://schemas.microsoft.com/office/drawing/2014/main" id="{6F42881D-5C0B-4966-828C-5DB32B88F0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215942" y="231072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0366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Simón Cerda Sagués</dc:creator>
  <cp:lastModifiedBy>Simón Cerda Sagués</cp:lastModifiedBy>
  <cp:revision>1</cp:revision>
  <dcterms:created xsi:type="dcterms:W3CDTF">2021-10-14T13:06:18Z</dcterms:created>
  <dcterms:modified xsi:type="dcterms:W3CDTF">2021-10-14T13:27:42Z</dcterms:modified>
</cp:coreProperties>
</file>