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5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92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1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3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2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3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5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2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4348-92D4-4A31-9F39-D4B19E2093C5}" type="datetimeFigureOut">
              <a:rPr lang="en-GB" smtClean="0"/>
              <a:t>17-09-2019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AAA4-CCC3-472C-9F2E-01C7A7647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0908" y="1454700"/>
            <a:ext cx="6916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Kafka</a:t>
            </a:r>
          </a:p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29281" y="4055719"/>
            <a:ext cx="6950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SPA 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61984" y="4067780"/>
            <a:ext cx="6950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SPA 3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590017" y="2749570"/>
            <a:ext cx="20534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Real-time UI service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657362" y="4054098"/>
            <a:ext cx="6950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SPA 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81191" y="2749570"/>
            <a:ext cx="13467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REST </a:t>
            </a:r>
            <a:r>
              <a:rPr lang="en-GB" dirty="0" smtClean="0"/>
              <a:t>service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2"/>
            <a:endCxn id="10" idx="0"/>
          </p:cNvCxnSpPr>
          <p:nvPr/>
        </p:nvCxnSpPr>
        <p:spPr>
          <a:xfrm>
            <a:off x="2254549" y="3118902"/>
            <a:ext cx="1750344" cy="93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4211960" y="1777866"/>
            <a:ext cx="105894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9008" y="1593200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4" idx="2"/>
            <a:endCxn id="9" idx="0"/>
          </p:cNvCxnSpPr>
          <p:nvPr/>
        </p:nvCxnSpPr>
        <p:spPr>
          <a:xfrm>
            <a:off x="5616740" y="2101031"/>
            <a:ext cx="1" cy="648539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5757" y="2240634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9" idx="2"/>
          </p:cNvCxnSpPr>
          <p:nvPr/>
        </p:nvCxnSpPr>
        <p:spPr>
          <a:xfrm flipH="1">
            <a:off x="4211960" y="3118902"/>
            <a:ext cx="1404781" cy="93519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5286" y="3256301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7" idx="0"/>
          </p:cNvCxnSpPr>
          <p:nvPr/>
        </p:nvCxnSpPr>
        <p:spPr>
          <a:xfrm flipH="1">
            <a:off x="5476812" y="3118902"/>
            <a:ext cx="895389" cy="936817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>
            <a:off x="6372201" y="3118902"/>
            <a:ext cx="737314" cy="948878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74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European Patent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Eastwood Simon</dc:creator>
  <cp:lastModifiedBy>Eastwood Simon</cp:lastModifiedBy>
  <cp:revision>8</cp:revision>
  <dcterms:created xsi:type="dcterms:W3CDTF">2019-09-04T07:48:29Z</dcterms:created>
  <dcterms:modified xsi:type="dcterms:W3CDTF">2019-09-17T11:42:30Z</dcterms:modified>
</cp:coreProperties>
</file>