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20BF-711D-CA66-DBD7-3D5B905DA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MTC : </a:t>
            </a:r>
            <a:r>
              <a:rPr lang="en-US" dirty="0" err="1"/>
              <a:t>strategie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C3EF9-1AE4-E9E0-DF86-9601FBF63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1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04B1-78D3-8DB2-D59B-ADA1F566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Tax : lost of profile </a:t>
            </a:r>
          </a:p>
        </p:txBody>
      </p:sp>
      <p:pic>
        <p:nvPicPr>
          <p:cNvPr id="5" name="Content Placeholder 4" descr="A graph showing the number of years&#10;&#10;Description automatically generated">
            <a:extLst>
              <a:ext uri="{FF2B5EF4-FFF2-40B4-BE49-F238E27FC236}">
                <a16:creationId xmlns:a16="http://schemas.microsoft.com/office/drawing/2014/main" id="{1A234E3F-2916-17C7-B2DF-FE0C262FF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503" y="2014389"/>
            <a:ext cx="7570859" cy="4039092"/>
          </a:xfrm>
        </p:spPr>
      </p:pic>
    </p:spTree>
    <p:extLst>
      <p:ext uri="{BB962C8B-B14F-4D97-AF65-F5344CB8AC3E}">
        <p14:creationId xmlns:p14="http://schemas.microsoft.com/office/powerpoint/2010/main" val="34590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2C7E-B0EB-6344-AE19-576F6A5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Strategie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graph on a screen&#10;&#10;Description automatically generated">
            <a:extLst>
              <a:ext uri="{FF2B5EF4-FFF2-40B4-BE49-F238E27FC236}">
                <a16:creationId xmlns:a16="http://schemas.microsoft.com/office/drawing/2014/main" id="{21B35D23-F72F-C939-022E-2DE9E6708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522" y="2016125"/>
            <a:ext cx="6080956" cy="4037356"/>
          </a:xfrm>
        </p:spPr>
      </p:pic>
    </p:spTree>
    <p:extLst>
      <p:ext uri="{BB962C8B-B14F-4D97-AF65-F5344CB8AC3E}">
        <p14:creationId xmlns:p14="http://schemas.microsoft.com/office/powerpoint/2010/main" val="277968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21EA-2F61-CD6E-5A6C-A85CD972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0245-0B0C-69C4-8C7E-9B47ADD5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price of the product</a:t>
            </a:r>
          </a:p>
          <a:p>
            <a:r>
              <a:rPr lang="en-US" dirty="0"/>
              <a:t>Negotiate better prices from the supplier</a:t>
            </a:r>
          </a:p>
          <a:p>
            <a:r>
              <a:rPr lang="en-US" dirty="0"/>
              <a:t>Implement onside product sterilizing to decrease the coast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3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B131-2DDF-1CA1-78DD-7A79E274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Onside </a:t>
            </a:r>
            <a:r>
              <a:rPr lang="en-US" dirty="0" err="1"/>
              <a:t>sterilising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8E53-D249-0F17-5A44-4BBC2C59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decrease price: </a:t>
            </a:r>
          </a:p>
          <a:p>
            <a:r>
              <a:rPr lang="en-US" dirty="0"/>
              <a:t>Need heavy investment for set up the solution</a:t>
            </a:r>
          </a:p>
          <a:p>
            <a:r>
              <a:rPr lang="en-US" dirty="0"/>
              <a:t>Run costs </a:t>
            </a:r>
            <a:r>
              <a:rPr lang="en-US" dirty="0" err="1"/>
              <a:t>hight</a:t>
            </a:r>
            <a:r>
              <a:rPr lang="en-US" dirty="0"/>
              <a:t> with a risk to stop if not compliance with safety regulation</a:t>
            </a:r>
          </a:p>
          <a:p>
            <a:r>
              <a:rPr lang="en-US" dirty="0"/>
              <a:t>Need to </a:t>
            </a:r>
            <a:r>
              <a:rPr lang="en-US" dirty="0" err="1"/>
              <a:t>implemt</a:t>
            </a:r>
            <a:r>
              <a:rPr lang="en-US" dirty="0"/>
              <a:t> business intelligence for follow stock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9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F675-EF92-F643-DFDE-6C6CE032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Database schema for follow stock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584C-DF36-99B7-BFC2-BC86BFDE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C2DBB7-73F6-E5FA-AEA9-C7B817BA2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22" y="2067406"/>
            <a:ext cx="3684049" cy="39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63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74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MTC : strategie</vt:lpstr>
      <vt:lpstr>New Tax : lost of profile </vt:lpstr>
      <vt:lpstr>Forecasting Strategie </vt:lpstr>
      <vt:lpstr>Option </vt:lpstr>
      <vt:lpstr>Onside sterilising</vt:lpstr>
      <vt:lpstr>Propose Database schema for follow stock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MTC : strategie</dc:title>
  <dc:creator>Simon Gobin</dc:creator>
  <cp:lastModifiedBy>Simon Gobin</cp:lastModifiedBy>
  <cp:revision>1</cp:revision>
  <dcterms:created xsi:type="dcterms:W3CDTF">2024-03-24T19:28:10Z</dcterms:created>
  <dcterms:modified xsi:type="dcterms:W3CDTF">2024-03-24T19:36:39Z</dcterms:modified>
</cp:coreProperties>
</file>