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8" r:id="rId11"/>
    <p:sldId id="269" r:id="rId12"/>
    <p:sldId id="270" r:id="rId13"/>
    <p:sldId id="271" r:id="rId14"/>
    <p:sldId id="272" r:id="rId15"/>
    <p:sldId id="273" r:id="rId16"/>
    <p:sldId id="274" r:id="rId17"/>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Slide Image Placeholder 1"/>
          <p:cNvSpPr>
            <a:spLocks noGrp="1" noRot="1" noChangeAspect="1"/>
          </p:cNvSpPr>
          <p:nvPr>
            <p:ph type="sldImg"/>
          </p:nvPr>
        </p:nvSpPr>
        <p:spPr/>
      </p:sp>
      <p:sp>
        <p:nvSpPr>
          <p:cNvPr id="1048581" name="Notes Placeholder 2"/>
          <p:cNvSpPr>
            <a:spLocks noGrp="1"/>
          </p:cNvSpPr>
          <p:nvPr>
            <p:ph type="body" idx="1"/>
          </p:nvPr>
        </p:nvSpPr>
        <p:spPr/>
        <p:txBody>
          <a:bodyPr/>
          <a:lstStyle/>
          <a:p>
            <a:endParaRPr lang="en-US" dirty="0"/>
          </a:p>
        </p:txBody>
      </p:sp>
      <p:sp>
        <p:nvSpPr>
          <p:cNvPr id="1048582"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Slide Image Placeholder 1"/>
          <p:cNvSpPr>
            <a:spLocks noGrp="1" noRot="1" noChangeAspect="1"/>
          </p:cNvSpPr>
          <p:nvPr>
            <p:ph type="sldImg"/>
          </p:nvPr>
        </p:nvSpPr>
        <p:spPr/>
      </p:sp>
      <p:sp>
        <p:nvSpPr>
          <p:cNvPr id="1048696" name="Notes Placeholder 2"/>
          <p:cNvSpPr>
            <a:spLocks noGrp="1"/>
          </p:cNvSpPr>
          <p:nvPr>
            <p:ph type="body" idx="1"/>
          </p:nvPr>
        </p:nvSpPr>
        <p:spPr/>
        <p:txBody>
          <a:bodyPr/>
          <a:lstStyle/>
          <a:p>
            <a:endParaRPr lang="en-US" dirty="0"/>
          </a:p>
        </p:txBody>
      </p:sp>
      <p:sp>
        <p:nvSpPr>
          <p:cNvPr id="1048697"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Slide Image Placeholder 1"/>
          <p:cNvSpPr>
            <a:spLocks noGrp="1" noRot="1" noChangeAspect="1"/>
          </p:cNvSpPr>
          <p:nvPr>
            <p:ph type="sldImg"/>
          </p:nvPr>
        </p:nvSpPr>
        <p:spPr/>
      </p:sp>
      <p:sp>
        <p:nvSpPr>
          <p:cNvPr id="1048709" name="Notes Placeholder 2"/>
          <p:cNvSpPr>
            <a:spLocks noGrp="1"/>
          </p:cNvSpPr>
          <p:nvPr>
            <p:ph type="body" idx="1"/>
          </p:nvPr>
        </p:nvSpPr>
        <p:spPr/>
        <p:txBody>
          <a:bodyPr/>
          <a:lstStyle/>
          <a:p>
            <a:endParaRPr lang="en-US" dirty="0"/>
          </a:p>
        </p:txBody>
      </p:sp>
      <p:sp>
        <p:nvSpPr>
          <p:cNvPr id="1048710"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Slide Image Placeholder 1"/>
          <p:cNvSpPr>
            <a:spLocks noGrp="1" noRot="1" noChangeAspect="1"/>
          </p:cNvSpPr>
          <p:nvPr>
            <p:ph type="sldImg"/>
          </p:nvPr>
        </p:nvSpPr>
        <p:spPr/>
      </p:sp>
      <p:sp>
        <p:nvSpPr>
          <p:cNvPr id="1048721" name="Notes Placeholder 2"/>
          <p:cNvSpPr>
            <a:spLocks noGrp="1"/>
          </p:cNvSpPr>
          <p:nvPr>
            <p:ph type="body" idx="1"/>
          </p:nvPr>
        </p:nvSpPr>
        <p:spPr/>
        <p:txBody>
          <a:bodyPr/>
          <a:lstStyle/>
          <a:p>
            <a:endParaRPr lang="en-US" dirty="0"/>
          </a:p>
        </p:txBody>
      </p:sp>
      <p:sp>
        <p:nvSpPr>
          <p:cNvPr id="1048722"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Slide Image Placeholder 1"/>
          <p:cNvSpPr>
            <a:spLocks noGrp="1" noRot="1" noChangeAspect="1"/>
          </p:cNvSpPr>
          <p:nvPr>
            <p:ph type="sldImg"/>
          </p:nvPr>
        </p:nvSpPr>
        <p:spPr/>
      </p:sp>
      <p:sp>
        <p:nvSpPr>
          <p:cNvPr id="1048734" name="Notes Placeholder 2"/>
          <p:cNvSpPr>
            <a:spLocks noGrp="1"/>
          </p:cNvSpPr>
          <p:nvPr>
            <p:ph type="body" idx="1"/>
          </p:nvPr>
        </p:nvSpPr>
        <p:spPr/>
        <p:txBody>
          <a:bodyPr/>
          <a:lstStyle/>
          <a:p>
            <a:endParaRPr lang="en-US" dirty="0"/>
          </a:p>
        </p:txBody>
      </p:sp>
      <p:sp>
        <p:nvSpPr>
          <p:cNvPr id="1048735"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Slide Image Placeholder 1"/>
          <p:cNvSpPr>
            <a:spLocks noGrp="1" noRot="1" noChangeAspect="1"/>
          </p:cNvSpPr>
          <p:nvPr>
            <p:ph type="sldImg"/>
          </p:nvPr>
        </p:nvSpPr>
        <p:spPr/>
      </p:sp>
      <p:sp>
        <p:nvSpPr>
          <p:cNvPr id="1048743" name="Notes Placeholder 2"/>
          <p:cNvSpPr>
            <a:spLocks noGrp="1"/>
          </p:cNvSpPr>
          <p:nvPr>
            <p:ph type="body" idx="1"/>
          </p:nvPr>
        </p:nvSpPr>
        <p:spPr/>
        <p:txBody>
          <a:bodyPr/>
          <a:lstStyle/>
          <a:p>
            <a:endParaRPr lang="en-US" dirty="0"/>
          </a:p>
        </p:txBody>
      </p:sp>
      <p:sp>
        <p:nvSpPr>
          <p:cNvPr id="104874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Slide Image Placeholder 1"/>
          <p:cNvSpPr>
            <a:spLocks noGrp="1" noRot="1" noChangeAspect="1"/>
          </p:cNvSpPr>
          <p:nvPr>
            <p:ph type="sldImg"/>
          </p:nvPr>
        </p:nvSpPr>
        <p:spPr/>
      </p:sp>
      <p:sp>
        <p:nvSpPr>
          <p:cNvPr id="1048758" name="Notes Placeholder 2"/>
          <p:cNvSpPr>
            <a:spLocks noGrp="1"/>
          </p:cNvSpPr>
          <p:nvPr>
            <p:ph type="body" idx="1"/>
          </p:nvPr>
        </p:nvSpPr>
        <p:spPr/>
        <p:txBody>
          <a:bodyPr/>
          <a:lstStyle/>
          <a:p>
            <a:endParaRPr lang="en-US" dirty="0"/>
          </a:p>
        </p:txBody>
      </p:sp>
      <p:sp>
        <p:nvSpPr>
          <p:cNvPr id="1048759"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Slide Image Placeholder 1"/>
          <p:cNvSpPr>
            <a:spLocks noGrp="1" noRot="1" noChangeAspect="1"/>
          </p:cNvSpPr>
          <p:nvPr>
            <p:ph type="sldImg"/>
          </p:nvPr>
        </p:nvSpPr>
        <p:spPr/>
      </p:sp>
      <p:sp>
        <p:nvSpPr>
          <p:cNvPr id="1048765" name="Notes Placeholder 2"/>
          <p:cNvSpPr>
            <a:spLocks noGrp="1"/>
          </p:cNvSpPr>
          <p:nvPr>
            <p:ph type="body" idx="1"/>
          </p:nvPr>
        </p:nvSpPr>
        <p:spPr/>
        <p:txBody>
          <a:bodyPr/>
          <a:lstStyle/>
          <a:p>
            <a:endParaRPr lang="en-US" dirty="0"/>
          </a:p>
        </p:txBody>
      </p:sp>
      <p:sp>
        <p:nvSpPr>
          <p:cNvPr id="1048766"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Slide Image Placeholder 1"/>
          <p:cNvSpPr>
            <a:spLocks noGrp="1" noRot="1" noChangeAspect="1"/>
          </p:cNvSpPr>
          <p:nvPr>
            <p:ph type="sldImg"/>
          </p:nvPr>
        </p:nvSpPr>
        <p:spPr/>
      </p:sp>
      <p:sp>
        <p:nvSpPr>
          <p:cNvPr id="1048590" name="Notes Placeholder 2"/>
          <p:cNvSpPr>
            <a:spLocks noGrp="1"/>
          </p:cNvSpPr>
          <p:nvPr>
            <p:ph type="body" idx="1"/>
          </p:nvPr>
        </p:nvSpPr>
        <p:spPr/>
        <p:txBody>
          <a:bodyPr/>
          <a:lstStyle/>
          <a:p>
            <a:endParaRPr lang="en-US" dirty="0"/>
          </a:p>
        </p:txBody>
      </p:sp>
      <p:sp>
        <p:nvSpPr>
          <p:cNvPr id="1048591"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Slide Image Placeholder 1"/>
          <p:cNvSpPr>
            <a:spLocks noGrp="1" noRot="1" noChangeAspect="1"/>
          </p:cNvSpPr>
          <p:nvPr>
            <p:ph type="sldImg"/>
          </p:nvPr>
        </p:nvSpPr>
        <p:spPr/>
      </p:sp>
      <p:sp>
        <p:nvSpPr>
          <p:cNvPr id="1048601" name="Notes Placeholder 2"/>
          <p:cNvSpPr>
            <a:spLocks noGrp="1"/>
          </p:cNvSpPr>
          <p:nvPr>
            <p:ph type="body" idx="1"/>
          </p:nvPr>
        </p:nvSpPr>
        <p:spPr/>
        <p:txBody>
          <a:bodyPr/>
          <a:lstStyle/>
          <a:p>
            <a:endParaRPr lang="en-US" dirty="0"/>
          </a:p>
        </p:txBody>
      </p:sp>
      <p:sp>
        <p:nvSpPr>
          <p:cNvPr id="1048602"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p:nvPr>
        </p:nvSpPr>
        <p:spPr/>
      </p:sp>
      <p:sp>
        <p:nvSpPr>
          <p:cNvPr id="1048608" name="Notes Placeholder 2"/>
          <p:cNvSpPr>
            <a:spLocks noGrp="1"/>
          </p:cNvSpPr>
          <p:nvPr>
            <p:ph type="body" idx="1"/>
          </p:nvPr>
        </p:nvSpPr>
        <p:spPr/>
        <p:txBody>
          <a:bodyPr/>
          <a:lstStyle/>
          <a:p>
            <a:endParaRPr lang="en-US" dirty="0"/>
          </a:p>
        </p:txBody>
      </p:sp>
      <p:sp>
        <p:nvSpPr>
          <p:cNvPr id="1048609"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p:cNvSpPr>
          <p:nvPr>
            <p:ph type="sldImg"/>
          </p:nvPr>
        </p:nvSpPr>
        <p:spPr/>
      </p:sp>
      <p:sp>
        <p:nvSpPr>
          <p:cNvPr id="1048621" name="Notes Placeholder 2"/>
          <p:cNvSpPr>
            <a:spLocks noGrp="1"/>
          </p:cNvSpPr>
          <p:nvPr>
            <p:ph type="body" idx="1"/>
          </p:nvPr>
        </p:nvSpPr>
        <p:spPr/>
        <p:txBody>
          <a:bodyPr/>
          <a:lstStyle/>
          <a:p>
            <a:endParaRPr lang="en-US" dirty="0"/>
          </a:p>
        </p:txBody>
      </p:sp>
      <p:sp>
        <p:nvSpPr>
          <p:cNvPr id="1048622"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lstStyle/>
          <a:p>
            <a:endParaRPr lang="en-US" dirty="0"/>
          </a:p>
        </p:txBody>
      </p:sp>
      <p:sp>
        <p:nvSpPr>
          <p:cNvPr id="1048633"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p:cNvSpPr>
          <p:nvPr>
            <p:ph type="sldImg"/>
          </p:nvPr>
        </p:nvSpPr>
        <p:spPr/>
      </p:sp>
      <p:sp>
        <p:nvSpPr>
          <p:cNvPr id="1048645" name="Notes Placeholder 2"/>
          <p:cNvSpPr>
            <a:spLocks noGrp="1"/>
          </p:cNvSpPr>
          <p:nvPr>
            <p:ph type="body" idx="1"/>
          </p:nvPr>
        </p:nvSpPr>
        <p:spPr/>
        <p:txBody>
          <a:bodyPr/>
          <a:lstStyle/>
          <a:p>
            <a:endParaRPr lang="en-US" dirty="0"/>
          </a:p>
        </p:txBody>
      </p:sp>
      <p:sp>
        <p:nvSpPr>
          <p:cNvPr id="1048646"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Slide Image Placeholder 1"/>
          <p:cNvSpPr>
            <a:spLocks noGrp="1" noRot="1" noChangeAspect="1"/>
          </p:cNvSpPr>
          <p:nvPr>
            <p:ph type="sldImg"/>
          </p:nvPr>
        </p:nvSpPr>
        <p:spPr/>
      </p:sp>
      <p:sp>
        <p:nvSpPr>
          <p:cNvPr id="1048658" name="Notes Placeholder 2"/>
          <p:cNvSpPr>
            <a:spLocks noGrp="1"/>
          </p:cNvSpPr>
          <p:nvPr>
            <p:ph type="body" idx="1"/>
          </p:nvPr>
        </p:nvSpPr>
        <p:spPr/>
        <p:txBody>
          <a:bodyPr/>
          <a:lstStyle/>
          <a:p>
            <a:endParaRPr lang="en-US" dirty="0"/>
          </a:p>
        </p:txBody>
      </p:sp>
      <p:sp>
        <p:nvSpPr>
          <p:cNvPr id="1048659"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Slide Image Placeholder 1"/>
          <p:cNvSpPr>
            <a:spLocks noGrp="1" noRot="1" noChangeAspect="1"/>
          </p:cNvSpPr>
          <p:nvPr>
            <p:ph type="sldImg"/>
          </p:nvPr>
        </p:nvSpPr>
        <p:spPr/>
      </p:sp>
      <p:sp>
        <p:nvSpPr>
          <p:cNvPr id="1048672" name="Notes Placeholder 2"/>
          <p:cNvSpPr>
            <a:spLocks noGrp="1"/>
          </p:cNvSpPr>
          <p:nvPr>
            <p:ph type="body" idx="1"/>
          </p:nvPr>
        </p:nvSpPr>
        <p:spPr/>
        <p:txBody>
          <a:bodyPr/>
          <a:lstStyle/>
          <a:p>
            <a:endParaRPr lang="en-US" dirty="0"/>
          </a:p>
        </p:txBody>
      </p:sp>
      <p:sp>
        <p:nvSpPr>
          <p:cNvPr id="1048673"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1048660" name="Shape 0"/>
          <p:cNvSpPr/>
          <p:nvPr/>
        </p:nvSpPr>
        <p:spPr>
          <a:xfrm>
            <a:off x="0" y="0"/>
            <a:ext cx="14630400" cy="8229600"/>
          </a:xfrm>
          <a:prstGeom prst="rect">
            <a:avLst/>
          </a:prstGeom>
          <a:solidFill>
            <a:srgbClr val="F6F4F4"/>
          </a:solidFill>
        </p:spPr>
      </p:sp>
      <p:sp>
        <p:nvSpPr>
          <p:cNvPr id="1048661" name="Shape 1"/>
          <p:cNvSpPr/>
          <p:nvPr/>
        </p:nvSpPr>
        <p:spPr>
          <a:xfrm>
            <a:off x="0" y="0"/>
            <a:ext cx="14630400" cy="8229600"/>
          </a:xfrm>
          <a:prstGeom prst="rect">
            <a:avLst/>
          </a:prstGeom>
          <a:solidFill>
            <a:srgbClr val="1F7135"/>
          </a:solidFill>
        </p:spPr>
      </p:sp>
      <p:pic>
        <p:nvPicPr>
          <p:cNvPr id="2097175"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1048674" name="Shape 0"/>
          <p:cNvSpPr/>
          <p:nvPr/>
        </p:nvSpPr>
        <p:spPr>
          <a:xfrm>
            <a:off x="0" y="0"/>
            <a:ext cx="14630400" cy="8229600"/>
          </a:xfrm>
          <a:prstGeom prst="rect">
            <a:avLst/>
          </a:prstGeom>
          <a:solidFill>
            <a:srgbClr val="F6F4F4"/>
          </a:solidFill>
        </p:spPr>
      </p:sp>
      <p:sp>
        <p:nvSpPr>
          <p:cNvPr id="1048675" name="Shape 1"/>
          <p:cNvSpPr/>
          <p:nvPr/>
        </p:nvSpPr>
        <p:spPr>
          <a:xfrm>
            <a:off x="0" y="0"/>
            <a:ext cx="14630400" cy="8229600"/>
          </a:xfrm>
          <a:prstGeom prst="rect">
            <a:avLst/>
          </a:prstGeom>
          <a:solidFill>
            <a:srgbClr val="1F7135"/>
          </a:solidFill>
        </p:spPr>
      </p:sp>
      <p:pic>
        <p:nvPicPr>
          <p:cNvPr id="2097179"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1048685" name="Shape 0"/>
          <p:cNvSpPr/>
          <p:nvPr/>
        </p:nvSpPr>
        <p:spPr>
          <a:xfrm>
            <a:off x="0" y="0"/>
            <a:ext cx="14630400" cy="8229600"/>
          </a:xfrm>
          <a:prstGeom prst="rect">
            <a:avLst/>
          </a:prstGeom>
          <a:solidFill>
            <a:srgbClr val="F6F4F4"/>
          </a:solidFill>
        </p:spPr>
      </p:sp>
      <p:sp>
        <p:nvSpPr>
          <p:cNvPr id="1048686" name="Shape 1"/>
          <p:cNvSpPr/>
          <p:nvPr/>
        </p:nvSpPr>
        <p:spPr>
          <a:xfrm>
            <a:off x="0" y="0"/>
            <a:ext cx="14630400" cy="8229600"/>
          </a:xfrm>
          <a:prstGeom prst="rect">
            <a:avLst/>
          </a:prstGeom>
          <a:solidFill>
            <a:srgbClr val="1F7135"/>
          </a:solidFill>
        </p:spPr>
      </p:sp>
      <p:pic>
        <p:nvPicPr>
          <p:cNvPr id="2097182"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1048698" name="Shape 0"/>
          <p:cNvSpPr/>
          <p:nvPr/>
        </p:nvSpPr>
        <p:spPr>
          <a:xfrm>
            <a:off x="0" y="0"/>
            <a:ext cx="14630400" cy="8229600"/>
          </a:xfrm>
          <a:prstGeom prst="rect">
            <a:avLst/>
          </a:prstGeom>
          <a:solidFill>
            <a:srgbClr val="F6F4F4"/>
          </a:solidFill>
        </p:spPr>
      </p:sp>
      <p:sp>
        <p:nvSpPr>
          <p:cNvPr id="1048699" name="Shape 1"/>
          <p:cNvSpPr/>
          <p:nvPr/>
        </p:nvSpPr>
        <p:spPr>
          <a:xfrm>
            <a:off x="0" y="0"/>
            <a:ext cx="14630400" cy="8229600"/>
          </a:xfrm>
          <a:prstGeom prst="rect">
            <a:avLst/>
          </a:prstGeom>
          <a:solidFill>
            <a:srgbClr val="1F7135"/>
          </a:solidFill>
        </p:spPr>
      </p:sp>
      <p:pic>
        <p:nvPicPr>
          <p:cNvPr id="2097187"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1048711" name="Shape 0"/>
          <p:cNvSpPr/>
          <p:nvPr/>
        </p:nvSpPr>
        <p:spPr>
          <a:xfrm>
            <a:off x="0" y="0"/>
            <a:ext cx="14630400" cy="8229600"/>
          </a:xfrm>
          <a:prstGeom prst="rect">
            <a:avLst/>
          </a:prstGeom>
          <a:solidFill>
            <a:srgbClr val="F6F4F4"/>
          </a:solidFill>
        </p:spPr>
      </p:sp>
      <p:sp>
        <p:nvSpPr>
          <p:cNvPr id="1048712" name="Shape 1"/>
          <p:cNvSpPr/>
          <p:nvPr/>
        </p:nvSpPr>
        <p:spPr>
          <a:xfrm>
            <a:off x="0" y="0"/>
            <a:ext cx="14630400" cy="8229600"/>
          </a:xfrm>
          <a:prstGeom prst="rect">
            <a:avLst/>
          </a:prstGeom>
          <a:solidFill>
            <a:srgbClr val="1F7135"/>
          </a:solidFill>
        </p:spPr>
      </p:sp>
      <p:pic>
        <p:nvPicPr>
          <p:cNvPr id="2097191"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1048723" name="Shape 0"/>
          <p:cNvSpPr/>
          <p:nvPr/>
        </p:nvSpPr>
        <p:spPr>
          <a:xfrm>
            <a:off x="0" y="0"/>
            <a:ext cx="14630400" cy="8229600"/>
          </a:xfrm>
          <a:prstGeom prst="rect">
            <a:avLst/>
          </a:prstGeom>
          <a:solidFill>
            <a:srgbClr val="F6F4F4"/>
          </a:solidFill>
        </p:spPr>
      </p:sp>
      <p:sp>
        <p:nvSpPr>
          <p:cNvPr id="1048724" name="Shape 1"/>
          <p:cNvSpPr/>
          <p:nvPr/>
        </p:nvSpPr>
        <p:spPr>
          <a:xfrm>
            <a:off x="0" y="0"/>
            <a:ext cx="14630400" cy="8229600"/>
          </a:xfrm>
          <a:prstGeom prst="rect">
            <a:avLst/>
          </a:prstGeom>
          <a:solidFill>
            <a:srgbClr val="1F7135"/>
          </a:solidFill>
        </p:spPr>
      </p:sp>
      <p:pic>
        <p:nvPicPr>
          <p:cNvPr id="209719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1048736" name="Shape 0"/>
          <p:cNvSpPr/>
          <p:nvPr/>
        </p:nvSpPr>
        <p:spPr>
          <a:xfrm>
            <a:off x="0" y="0"/>
            <a:ext cx="14630400" cy="8229600"/>
          </a:xfrm>
          <a:prstGeom prst="rect">
            <a:avLst/>
          </a:prstGeom>
          <a:solidFill>
            <a:srgbClr val="F6F4F4"/>
          </a:solidFill>
        </p:spPr>
      </p:sp>
      <p:sp>
        <p:nvSpPr>
          <p:cNvPr id="1048737" name="Shape 1"/>
          <p:cNvSpPr/>
          <p:nvPr/>
        </p:nvSpPr>
        <p:spPr>
          <a:xfrm>
            <a:off x="0" y="0"/>
            <a:ext cx="14630400" cy="8229600"/>
          </a:xfrm>
          <a:prstGeom prst="rect">
            <a:avLst/>
          </a:prstGeom>
          <a:solidFill>
            <a:srgbClr val="1F7135"/>
          </a:solidFill>
        </p:spPr>
      </p:sp>
      <p:pic>
        <p:nvPicPr>
          <p:cNvPr id="2097198"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1048745" name="Shape 0"/>
          <p:cNvSpPr/>
          <p:nvPr/>
        </p:nvSpPr>
        <p:spPr>
          <a:xfrm>
            <a:off x="0" y="0"/>
            <a:ext cx="14630400" cy="8229600"/>
          </a:xfrm>
          <a:prstGeom prst="rect">
            <a:avLst/>
          </a:prstGeom>
          <a:solidFill>
            <a:srgbClr val="F6F4F4"/>
          </a:solidFill>
        </p:spPr>
      </p:sp>
      <p:sp>
        <p:nvSpPr>
          <p:cNvPr id="1048746" name="Shape 1"/>
          <p:cNvSpPr/>
          <p:nvPr/>
        </p:nvSpPr>
        <p:spPr>
          <a:xfrm>
            <a:off x="0" y="0"/>
            <a:ext cx="14630400" cy="8229600"/>
          </a:xfrm>
          <a:prstGeom prst="rect">
            <a:avLst/>
          </a:prstGeom>
          <a:solidFill>
            <a:srgbClr val="1F7135"/>
          </a:solidFill>
        </p:spPr>
      </p:sp>
      <p:pic>
        <p:nvPicPr>
          <p:cNvPr id="2097200"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1048760" name="Shape 0"/>
          <p:cNvSpPr/>
          <p:nvPr/>
        </p:nvSpPr>
        <p:spPr>
          <a:xfrm>
            <a:off x="0" y="0"/>
            <a:ext cx="14630400" cy="8229600"/>
          </a:xfrm>
          <a:prstGeom prst="rect">
            <a:avLst/>
          </a:prstGeom>
          <a:solidFill>
            <a:srgbClr val="F6F4F4"/>
          </a:solidFill>
        </p:spPr>
      </p:sp>
      <p:sp>
        <p:nvSpPr>
          <p:cNvPr id="1048761" name="Shape 1"/>
          <p:cNvSpPr/>
          <p:nvPr/>
        </p:nvSpPr>
        <p:spPr>
          <a:xfrm>
            <a:off x="0" y="0"/>
            <a:ext cx="14630400" cy="8229600"/>
          </a:xfrm>
          <a:prstGeom prst="rect">
            <a:avLst/>
          </a:prstGeom>
          <a:solidFill>
            <a:srgbClr val="1F7135"/>
          </a:solidFill>
        </p:spPr>
      </p:sp>
      <p:pic>
        <p:nvPicPr>
          <p:cNvPr id="2097201"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1048767" name="Shape 0"/>
          <p:cNvSpPr/>
          <p:nvPr/>
        </p:nvSpPr>
        <p:spPr>
          <a:xfrm>
            <a:off x="0" y="0"/>
            <a:ext cx="14630400" cy="8229600"/>
          </a:xfrm>
          <a:prstGeom prst="rect">
            <a:avLst/>
          </a:prstGeom>
          <a:solidFill>
            <a:srgbClr val="F6F4F4"/>
          </a:solidFill>
        </p:spPr>
      </p:sp>
      <p:sp>
        <p:nvSpPr>
          <p:cNvPr id="1048768" name="Shape 1"/>
          <p:cNvSpPr/>
          <p:nvPr/>
        </p:nvSpPr>
        <p:spPr>
          <a:xfrm>
            <a:off x="0" y="0"/>
            <a:ext cx="14630400" cy="8229600"/>
          </a:xfrm>
          <a:prstGeom prst="rect">
            <a:avLst/>
          </a:prstGeom>
          <a:solidFill>
            <a:srgbClr val="1F7135"/>
          </a:solidFill>
        </p:spPr>
      </p:sp>
      <p:pic>
        <p:nvPicPr>
          <p:cNvPr id="209720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1048576" name="Shape 0"/>
          <p:cNvSpPr/>
          <p:nvPr/>
        </p:nvSpPr>
        <p:spPr>
          <a:xfrm>
            <a:off x="0" y="0"/>
            <a:ext cx="14630400" cy="8229600"/>
          </a:xfrm>
          <a:prstGeom prst="rect">
            <a:avLst/>
          </a:prstGeom>
          <a:solidFill>
            <a:srgbClr val="F6F4F4"/>
          </a:solidFill>
        </p:spPr>
      </p:sp>
      <p:sp>
        <p:nvSpPr>
          <p:cNvPr id="1048577" name="Shape 1"/>
          <p:cNvSpPr/>
          <p:nvPr/>
        </p:nvSpPr>
        <p:spPr>
          <a:xfrm>
            <a:off x="0" y="0"/>
            <a:ext cx="14630400" cy="8229600"/>
          </a:xfrm>
          <a:prstGeom prst="rect">
            <a:avLst/>
          </a:prstGeom>
          <a:solidFill>
            <a:srgbClr val="1F7135"/>
          </a:solidFill>
        </p:spPr>
      </p:sp>
      <p:pic>
        <p:nvPicPr>
          <p:cNvPr id="2097152"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1048583" name="Shape 0"/>
          <p:cNvSpPr/>
          <p:nvPr/>
        </p:nvSpPr>
        <p:spPr>
          <a:xfrm>
            <a:off x="0" y="0"/>
            <a:ext cx="14630400" cy="8229600"/>
          </a:xfrm>
          <a:prstGeom prst="rect">
            <a:avLst/>
          </a:prstGeom>
          <a:solidFill>
            <a:srgbClr val="F6F4F4"/>
          </a:solidFill>
        </p:spPr>
      </p:sp>
      <p:sp>
        <p:nvSpPr>
          <p:cNvPr id="1048584" name="Shape 1"/>
          <p:cNvSpPr/>
          <p:nvPr/>
        </p:nvSpPr>
        <p:spPr>
          <a:xfrm>
            <a:off x="0" y="0"/>
            <a:ext cx="14630400" cy="8229600"/>
          </a:xfrm>
          <a:prstGeom prst="rect">
            <a:avLst/>
          </a:prstGeom>
          <a:solidFill>
            <a:srgbClr val="1F7135"/>
          </a:solidFill>
        </p:spPr>
      </p:sp>
      <p:pic>
        <p:nvPicPr>
          <p:cNvPr id="2097155"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1048592" name="Shape 0"/>
          <p:cNvSpPr/>
          <p:nvPr/>
        </p:nvSpPr>
        <p:spPr>
          <a:xfrm>
            <a:off x="0" y="0"/>
            <a:ext cx="14630400" cy="8229600"/>
          </a:xfrm>
          <a:prstGeom prst="rect">
            <a:avLst/>
          </a:prstGeom>
          <a:solidFill>
            <a:srgbClr val="F6F4F4"/>
          </a:solidFill>
        </p:spPr>
      </p:sp>
      <p:sp>
        <p:nvSpPr>
          <p:cNvPr id="1048593" name="Shape 1"/>
          <p:cNvSpPr/>
          <p:nvPr/>
        </p:nvSpPr>
        <p:spPr>
          <a:xfrm>
            <a:off x="0" y="0"/>
            <a:ext cx="14630400" cy="8229600"/>
          </a:xfrm>
          <a:prstGeom prst="rect">
            <a:avLst/>
          </a:prstGeom>
          <a:solidFill>
            <a:srgbClr val="1F7135"/>
          </a:solidFill>
        </p:spPr>
      </p:sp>
      <p:pic>
        <p:nvPicPr>
          <p:cNvPr id="2097156"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1048603" name="Shape 0"/>
          <p:cNvSpPr/>
          <p:nvPr/>
        </p:nvSpPr>
        <p:spPr>
          <a:xfrm>
            <a:off x="0" y="0"/>
            <a:ext cx="14630400" cy="8229600"/>
          </a:xfrm>
          <a:prstGeom prst="rect">
            <a:avLst/>
          </a:prstGeom>
          <a:solidFill>
            <a:srgbClr val="F6F4F4"/>
          </a:solidFill>
        </p:spPr>
      </p:sp>
      <p:sp>
        <p:nvSpPr>
          <p:cNvPr id="1048604" name="Shape 1"/>
          <p:cNvSpPr/>
          <p:nvPr/>
        </p:nvSpPr>
        <p:spPr>
          <a:xfrm>
            <a:off x="0" y="0"/>
            <a:ext cx="14630400" cy="8229600"/>
          </a:xfrm>
          <a:prstGeom prst="rect">
            <a:avLst/>
          </a:prstGeom>
          <a:solidFill>
            <a:srgbClr val="1F7135"/>
          </a:solidFill>
        </p:spPr>
      </p:sp>
      <p:pic>
        <p:nvPicPr>
          <p:cNvPr id="2097157"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1048610" name="Shape 0"/>
          <p:cNvSpPr/>
          <p:nvPr/>
        </p:nvSpPr>
        <p:spPr>
          <a:xfrm>
            <a:off x="0" y="0"/>
            <a:ext cx="14630400" cy="8229600"/>
          </a:xfrm>
          <a:prstGeom prst="rect">
            <a:avLst/>
          </a:prstGeom>
          <a:solidFill>
            <a:srgbClr val="F6F4F4"/>
          </a:solidFill>
        </p:spPr>
      </p:sp>
      <p:sp>
        <p:nvSpPr>
          <p:cNvPr id="1048611" name="Shape 1"/>
          <p:cNvSpPr/>
          <p:nvPr/>
        </p:nvSpPr>
        <p:spPr>
          <a:xfrm>
            <a:off x="0" y="0"/>
            <a:ext cx="14630400" cy="8229600"/>
          </a:xfrm>
          <a:prstGeom prst="rect">
            <a:avLst/>
          </a:prstGeom>
          <a:solidFill>
            <a:srgbClr val="1F7135"/>
          </a:solidFill>
        </p:spPr>
      </p:sp>
      <p:pic>
        <p:nvPicPr>
          <p:cNvPr id="2097160"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1048623" name="Shape 0"/>
          <p:cNvSpPr/>
          <p:nvPr/>
        </p:nvSpPr>
        <p:spPr>
          <a:xfrm>
            <a:off x="0" y="0"/>
            <a:ext cx="14630400" cy="8229600"/>
          </a:xfrm>
          <a:prstGeom prst="rect">
            <a:avLst/>
          </a:prstGeom>
          <a:solidFill>
            <a:srgbClr val="F6F4F4"/>
          </a:solidFill>
        </p:spPr>
      </p:sp>
      <p:sp>
        <p:nvSpPr>
          <p:cNvPr id="1048624" name="Shape 1"/>
          <p:cNvSpPr/>
          <p:nvPr/>
        </p:nvSpPr>
        <p:spPr>
          <a:xfrm>
            <a:off x="0" y="0"/>
            <a:ext cx="14630400" cy="8229600"/>
          </a:xfrm>
          <a:prstGeom prst="rect">
            <a:avLst/>
          </a:prstGeom>
          <a:solidFill>
            <a:srgbClr val="1F7135"/>
          </a:solidFill>
        </p:spPr>
      </p:sp>
      <p:pic>
        <p:nvPicPr>
          <p:cNvPr id="209716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1048634" name="Shape 0"/>
          <p:cNvSpPr/>
          <p:nvPr/>
        </p:nvSpPr>
        <p:spPr>
          <a:xfrm>
            <a:off x="0" y="0"/>
            <a:ext cx="14630400" cy="8229600"/>
          </a:xfrm>
          <a:prstGeom prst="rect">
            <a:avLst/>
          </a:prstGeom>
          <a:solidFill>
            <a:srgbClr val="F6F4F4"/>
          </a:solidFill>
        </p:spPr>
      </p:sp>
      <p:sp>
        <p:nvSpPr>
          <p:cNvPr id="1048635" name="Shape 1"/>
          <p:cNvSpPr/>
          <p:nvPr/>
        </p:nvSpPr>
        <p:spPr>
          <a:xfrm>
            <a:off x="0" y="0"/>
            <a:ext cx="14630400" cy="8229600"/>
          </a:xfrm>
          <a:prstGeom prst="rect">
            <a:avLst/>
          </a:prstGeom>
          <a:solidFill>
            <a:srgbClr val="1F7135"/>
          </a:solidFill>
        </p:spPr>
      </p:sp>
      <p:pic>
        <p:nvPicPr>
          <p:cNvPr id="2097167"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1048647" name="Shape 0"/>
          <p:cNvSpPr/>
          <p:nvPr/>
        </p:nvSpPr>
        <p:spPr>
          <a:xfrm>
            <a:off x="0" y="0"/>
            <a:ext cx="14630400" cy="8229600"/>
          </a:xfrm>
          <a:prstGeom prst="rect">
            <a:avLst/>
          </a:prstGeom>
          <a:solidFill>
            <a:srgbClr val="F6F4F4"/>
          </a:solidFill>
        </p:spPr>
      </p:sp>
      <p:sp>
        <p:nvSpPr>
          <p:cNvPr id="1048648" name="Shape 1"/>
          <p:cNvSpPr/>
          <p:nvPr/>
        </p:nvSpPr>
        <p:spPr>
          <a:xfrm>
            <a:off x="0" y="0"/>
            <a:ext cx="14630400" cy="8229600"/>
          </a:xfrm>
          <a:prstGeom prst="rect">
            <a:avLst/>
          </a:prstGeom>
          <a:solidFill>
            <a:srgbClr val="1F7135"/>
          </a:solidFill>
        </p:spPr>
      </p:sp>
      <p:pic>
        <p:nvPicPr>
          <p:cNvPr id="2097171"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jfif"/><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30.jfif"/><Relationship Id="rId4" Type="http://schemas.openxmlformats.org/officeDocument/2006/relationships/image" Target="../media/image29.jfif"/></Relationships>
</file>

<file path=ppt/slides/_rels/slide14.xml.rels><?xml version="1.0" encoding="UTF-8" standalone="yes"?>
<Relationships xmlns="http://schemas.openxmlformats.org/package/2006/relationships"><Relationship Id="rId3" Type="http://schemas.openxmlformats.org/officeDocument/2006/relationships/image" Target="../media/image31.jfif"/><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097153" name="Image 0" descr="preencoded.png"/>
          <p:cNvPicPr>
            <a:picLocks noChangeAspect="1"/>
          </p:cNvPicPr>
          <p:nvPr/>
        </p:nvPicPr>
        <p:blipFill>
          <a:blip r:embed="rId3"/>
          <a:stretch>
            <a:fillRect/>
          </a:stretch>
        </p:blipFill>
        <p:spPr>
          <a:xfrm>
            <a:off x="7782653" y="0"/>
            <a:ext cx="6847748" cy="8229600"/>
          </a:xfrm>
          <a:prstGeom prst="rect">
            <a:avLst/>
          </a:prstGeom>
        </p:spPr>
      </p:pic>
      <p:pic>
        <p:nvPicPr>
          <p:cNvPr id="2097154" name="Image 1"/>
          <p:cNvPicPr>
            <a:picLocks noChangeAspect="1"/>
          </p:cNvPicPr>
          <p:nvPr/>
        </p:nvPicPr>
        <p:blipFill>
          <a:blip r:embed="rId4"/>
          <a:stretch>
            <a:fillRect/>
          </a:stretch>
        </p:blipFill>
        <p:spPr>
          <a:xfrm>
            <a:off x="8151921" y="2648607"/>
            <a:ext cx="6175651" cy="3862552"/>
          </a:xfrm>
          <a:prstGeom prst="rect">
            <a:avLst/>
          </a:prstGeom>
        </p:spPr>
      </p:pic>
      <p:sp>
        <p:nvSpPr>
          <p:cNvPr id="1048578" name="Text 0"/>
          <p:cNvSpPr/>
          <p:nvPr/>
        </p:nvSpPr>
        <p:spPr>
          <a:xfrm>
            <a:off x="0" y="3051631"/>
            <a:ext cx="7556421" cy="2126337"/>
          </a:xfrm>
          <a:prstGeom prst="rect">
            <a:avLst/>
          </a:prstGeom>
          <a:noFill/>
        </p:spPr>
        <p:txBody>
          <a:bodyPr wrap="square" lIns="0" tIns="0" rIns="0" bIns="0" rtlCol="0" anchor="t"/>
          <a:lstStyle/>
          <a:p>
            <a:pPr marL="0" indent="0" algn="ctr">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NIA DOCUMENT TRACKING AND MANAGEMENT SYSTEM</a:t>
            </a:r>
            <a:endParaRPr lang="en-US" sz="4450" dirty="0"/>
          </a:p>
        </p:txBody>
      </p:sp>
      <p:sp>
        <p:nvSpPr>
          <p:cNvPr id="1048579" name="Text 1"/>
          <p:cNvSpPr/>
          <p:nvPr/>
        </p:nvSpPr>
        <p:spPr>
          <a:xfrm>
            <a:off x="226231" y="6400800"/>
            <a:ext cx="7556421" cy="362903"/>
          </a:xfrm>
          <a:prstGeom prst="rect">
            <a:avLst/>
          </a:prstGeom>
          <a:noFill/>
        </p:spPr>
        <p:txBody>
          <a:bodyPr wrap="none" lIns="0" tIns="0" rIns="0" bIns="0" rtlCol="0" anchor="t"/>
          <a:lstStyle/>
          <a:p>
            <a:pPr marL="0" indent="0" algn="l">
              <a:lnSpc>
                <a:spcPts val="2850"/>
              </a:lnSpc>
              <a:buNone/>
            </a:pPr>
            <a:r>
              <a:rPr lang="en-US" sz="2000" kern="0" spc="-36" dirty="0">
                <a:solidFill>
                  <a:srgbClr val="FFFFFF"/>
                </a:solidFill>
                <a:latin typeface="Inter" pitchFamily="34" charset="0"/>
                <a:ea typeface="Inter" pitchFamily="34" charset="-122"/>
                <a:cs typeface="Inter" pitchFamily="34" charset="-120"/>
              </a:rPr>
              <a:t>Presented By: Adelan, Almario, Bayani, Delos Santos, Redera, Javier</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1048687" name="Text 0"/>
          <p:cNvSpPr/>
          <p:nvPr/>
        </p:nvSpPr>
        <p:spPr>
          <a:xfrm>
            <a:off x="732711" y="575786"/>
            <a:ext cx="6687264" cy="654248"/>
          </a:xfrm>
          <a:prstGeom prst="rect">
            <a:avLst/>
          </a:prstGeom>
          <a:noFill/>
        </p:spPr>
        <p:txBody>
          <a:bodyPr wrap="none" lIns="0" tIns="0" rIns="0" bIns="0" rtlCol="0" anchor="t"/>
          <a:lstStyle/>
          <a:p>
            <a:pPr marL="0" indent="0" algn="l">
              <a:lnSpc>
                <a:spcPts val="5150"/>
              </a:lnSpc>
              <a:buNone/>
            </a:pPr>
            <a:r>
              <a:rPr lang="en-US" sz="4100" b="1" kern="0" spc="-124" dirty="0">
                <a:solidFill>
                  <a:srgbClr val="FFFFFF"/>
                </a:solidFill>
                <a:latin typeface="Inter Bold" pitchFamily="34" charset="0"/>
                <a:ea typeface="Inter Bold" pitchFamily="34" charset="-122"/>
                <a:cs typeface="Inter Bold" pitchFamily="34" charset="-120"/>
              </a:rPr>
              <a:t>Document Handler Account</a:t>
            </a:r>
            <a:endParaRPr lang="en-US" sz="4100" dirty="0"/>
          </a:p>
        </p:txBody>
      </p:sp>
      <p:pic>
        <p:nvPicPr>
          <p:cNvPr id="2097183" name="Image 0"/>
          <p:cNvPicPr>
            <a:picLocks noChangeAspect="1"/>
          </p:cNvPicPr>
          <p:nvPr/>
        </p:nvPicPr>
        <p:blipFill>
          <a:blip r:embed="rId3"/>
          <a:stretch>
            <a:fillRect/>
          </a:stretch>
        </p:blipFill>
        <p:spPr>
          <a:xfrm>
            <a:off x="220717" y="1722969"/>
            <a:ext cx="4293789" cy="2064848"/>
          </a:xfrm>
          <a:prstGeom prst="rect">
            <a:avLst/>
          </a:prstGeom>
        </p:spPr>
      </p:pic>
      <p:sp>
        <p:nvSpPr>
          <p:cNvPr id="1048688" name="Text 1"/>
          <p:cNvSpPr/>
          <p:nvPr/>
        </p:nvSpPr>
        <p:spPr>
          <a:xfrm>
            <a:off x="732711" y="3868876"/>
            <a:ext cx="2617232" cy="327065"/>
          </a:xfrm>
          <a:prstGeom prst="rect">
            <a:avLst/>
          </a:prstGeom>
          <a:noFill/>
        </p:spPr>
        <p:txBody>
          <a:bodyPr wrap="none" lIns="0" tIns="0" rIns="0" bIns="0" rtlCol="0" anchor="t"/>
          <a:lstStyle/>
          <a:p>
            <a:pPr marL="0" indent="0" algn="l">
              <a:lnSpc>
                <a:spcPts val="2550"/>
              </a:lnSpc>
              <a:buNone/>
            </a:pPr>
            <a:r>
              <a:rPr lang="en-US" sz="2050" b="1" kern="0" spc="-62" dirty="0">
                <a:solidFill>
                  <a:srgbClr val="FFFFFF"/>
                </a:solidFill>
                <a:latin typeface="Inter Bold" pitchFamily="34" charset="0"/>
                <a:ea typeface="Inter Bold" pitchFamily="34" charset="-122"/>
                <a:cs typeface="Inter Bold" pitchFamily="34" charset="-120"/>
              </a:rPr>
              <a:t>Dashboard</a:t>
            </a:r>
            <a:endParaRPr lang="en-US" sz="2050" dirty="0"/>
          </a:p>
        </p:txBody>
      </p:sp>
      <p:sp>
        <p:nvSpPr>
          <p:cNvPr id="1048689" name="Text 2"/>
          <p:cNvSpPr/>
          <p:nvPr/>
        </p:nvSpPr>
        <p:spPr>
          <a:xfrm>
            <a:off x="732711" y="4241721"/>
            <a:ext cx="4048601" cy="2010251"/>
          </a:xfrm>
          <a:prstGeom prst="rect">
            <a:avLst/>
          </a:prstGeom>
          <a:noFill/>
        </p:spPr>
        <p:txBody>
          <a:bodyPr wrap="square" lIns="0" tIns="0" rIns="0" bIns="0" rtlCol="0" anchor="t"/>
          <a:lstStyle/>
          <a:p>
            <a:pPr marL="0" indent="0" algn="l">
              <a:lnSpc>
                <a:spcPts val="2600"/>
              </a:lnSpc>
              <a:buNone/>
            </a:pPr>
            <a:r>
              <a:rPr lang="en-US" sz="1600" kern="0" spc="-33" dirty="0">
                <a:solidFill>
                  <a:srgbClr val="FFFFFF"/>
                </a:solidFill>
                <a:latin typeface="Inter" pitchFamily="34" charset="0"/>
                <a:ea typeface="Inter" pitchFamily="34" charset="-122"/>
                <a:cs typeface="Inter" pitchFamily="34" charset="-120"/>
              </a:rPr>
              <a:t>Buttons are available to access:
Dashboard, Submit Documents, New Documents, Incoming Documents,
Received Documents, Ongoing Documents, Transactions, and Scan QR Code.</a:t>
            </a:r>
            <a:endParaRPr lang="en-US" sz="1600" dirty="0"/>
          </a:p>
        </p:txBody>
      </p:sp>
      <p:pic>
        <p:nvPicPr>
          <p:cNvPr id="2097184" name="Image 1"/>
          <p:cNvPicPr>
            <a:picLocks noChangeAspect="1"/>
          </p:cNvPicPr>
          <p:nvPr/>
        </p:nvPicPr>
        <p:blipFill>
          <a:blip r:embed="rId4"/>
          <a:stretch>
            <a:fillRect/>
          </a:stretch>
        </p:blipFill>
        <p:spPr>
          <a:xfrm>
            <a:off x="4781312" y="1893241"/>
            <a:ext cx="4678254" cy="2263913"/>
          </a:xfrm>
          <a:prstGeom prst="rect">
            <a:avLst/>
          </a:prstGeom>
        </p:spPr>
      </p:pic>
      <p:sp>
        <p:nvSpPr>
          <p:cNvPr id="1048690" name="Text 3"/>
          <p:cNvSpPr/>
          <p:nvPr/>
        </p:nvSpPr>
        <p:spPr>
          <a:xfrm>
            <a:off x="5299710" y="4558070"/>
            <a:ext cx="2617232" cy="327065"/>
          </a:xfrm>
          <a:prstGeom prst="rect">
            <a:avLst/>
          </a:prstGeom>
          <a:noFill/>
        </p:spPr>
        <p:txBody>
          <a:bodyPr wrap="none" lIns="0" tIns="0" rIns="0" bIns="0" rtlCol="0" anchor="t"/>
          <a:lstStyle/>
          <a:p>
            <a:pPr marL="0" indent="0" algn="l">
              <a:lnSpc>
                <a:spcPts val="2550"/>
              </a:lnSpc>
              <a:buNone/>
            </a:pPr>
            <a:r>
              <a:rPr lang="en-US" sz="2050" b="1" kern="0" spc="-62" dirty="0">
                <a:solidFill>
                  <a:srgbClr val="FFFFFF"/>
                </a:solidFill>
                <a:latin typeface="Inter Bold" pitchFamily="34" charset="0"/>
                <a:ea typeface="Inter Bold" pitchFamily="34" charset="-122"/>
                <a:cs typeface="Inter Bold" pitchFamily="34" charset="-120"/>
              </a:rPr>
              <a:t>Submit Documents</a:t>
            </a:r>
            <a:endParaRPr lang="en-US" sz="2050" dirty="0"/>
          </a:p>
        </p:txBody>
      </p:sp>
      <p:sp>
        <p:nvSpPr>
          <p:cNvPr id="1048691" name="Text 4"/>
          <p:cNvSpPr/>
          <p:nvPr/>
        </p:nvSpPr>
        <p:spPr>
          <a:xfrm>
            <a:off x="5299710" y="5094446"/>
            <a:ext cx="4047292" cy="1005126"/>
          </a:xfrm>
          <a:prstGeom prst="rect">
            <a:avLst/>
          </a:prstGeom>
          <a:noFill/>
        </p:spPr>
        <p:txBody>
          <a:bodyPr wrap="square" lIns="0" tIns="0" rIns="0" bIns="0" rtlCol="0" anchor="t"/>
          <a:lstStyle/>
          <a:p>
            <a:pPr marL="0" indent="0" algn="l">
              <a:lnSpc>
                <a:spcPts val="2600"/>
              </a:lnSpc>
              <a:buNone/>
            </a:pPr>
            <a:r>
              <a:rPr lang="en-US" sz="1600" kern="0" spc="-33" dirty="0">
                <a:solidFill>
                  <a:srgbClr val="FFFFFF"/>
                </a:solidFill>
                <a:latin typeface="Inter" pitchFamily="34" charset="0"/>
                <a:ea typeface="Inter" pitchFamily="34" charset="-122"/>
                <a:cs typeface="Inter" pitchFamily="34" charset="-120"/>
              </a:rPr>
              <a:t>Fill out a form to submit a document.
– You can submit, clear, go back, or print the form.</a:t>
            </a:r>
            <a:endParaRPr lang="en-US" sz="1600" dirty="0"/>
          </a:p>
        </p:txBody>
      </p:sp>
      <p:pic>
        <p:nvPicPr>
          <p:cNvPr id="2097185" name="Image 2"/>
          <p:cNvPicPr>
            <a:picLocks noChangeAspect="1"/>
          </p:cNvPicPr>
          <p:nvPr/>
        </p:nvPicPr>
        <p:blipFill>
          <a:blip r:embed="rId5"/>
          <a:stretch>
            <a:fillRect/>
          </a:stretch>
        </p:blipFill>
        <p:spPr>
          <a:xfrm>
            <a:off x="9831524" y="1883599"/>
            <a:ext cx="4672752" cy="2231201"/>
          </a:xfrm>
          <a:prstGeom prst="rect">
            <a:avLst/>
          </a:prstGeom>
        </p:spPr>
      </p:pic>
      <p:sp>
        <p:nvSpPr>
          <p:cNvPr id="1048692" name="Text 5"/>
          <p:cNvSpPr/>
          <p:nvPr/>
        </p:nvSpPr>
        <p:spPr>
          <a:xfrm>
            <a:off x="9831524" y="4434331"/>
            <a:ext cx="2617232" cy="327065"/>
          </a:xfrm>
          <a:prstGeom prst="rect">
            <a:avLst/>
          </a:prstGeom>
          <a:noFill/>
        </p:spPr>
        <p:txBody>
          <a:bodyPr wrap="none" lIns="0" tIns="0" rIns="0" bIns="0" rtlCol="0" anchor="t"/>
          <a:lstStyle/>
          <a:p>
            <a:pPr marL="0" indent="0" algn="l">
              <a:lnSpc>
                <a:spcPts val="2550"/>
              </a:lnSpc>
              <a:buNone/>
            </a:pPr>
            <a:r>
              <a:rPr lang="en-US" sz="2050" b="1" kern="0" spc="-62" dirty="0">
                <a:solidFill>
                  <a:srgbClr val="FFFFFF"/>
                </a:solidFill>
                <a:latin typeface="Inter Bold" pitchFamily="34" charset="0"/>
                <a:ea typeface="Inter Bold" pitchFamily="34" charset="-122"/>
                <a:cs typeface="Inter Bold" pitchFamily="34" charset="-120"/>
              </a:rPr>
              <a:t>Incoming Documents</a:t>
            </a:r>
            <a:endParaRPr lang="en-US" sz="2050" dirty="0"/>
          </a:p>
        </p:txBody>
      </p:sp>
      <p:sp>
        <p:nvSpPr>
          <p:cNvPr id="1048693" name="Text 6"/>
          <p:cNvSpPr/>
          <p:nvPr/>
        </p:nvSpPr>
        <p:spPr>
          <a:xfrm>
            <a:off x="9865400" y="4885135"/>
            <a:ext cx="4047292" cy="1005126"/>
          </a:xfrm>
          <a:prstGeom prst="rect">
            <a:avLst/>
          </a:prstGeom>
          <a:noFill/>
        </p:spPr>
        <p:txBody>
          <a:bodyPr wrap="square" lIns="0" tIns="0" rIns="0" bIns="0" rtlCol="0" anchor="t"/>
          <a:lstStyle/>
          <a:p>
            <a:pPr marL="0" indent="0" algn="l">
              <a:lnSpc>
                <a:spcPts val="2600"/>
              </a:lnSpc>
              <a:buNone/>
            </a:pPr>
            <a:r>
              <a:rPr lang="en-US" sz="1600" kern="0" spc="-33" dirty="0">
                <a:solidFill>
                  <a:srgbClr val="FFFFFF"/>
                </a:solidFill>
                <a:latin typeface="Inter" pitchFamily="34" charset="0"/>
                <a:ea typeface="Inter" pitchFamily="34" charset="-122"/>
                <a:cs typeface="Inter" pitchFamily="34" charset="-120"/>
              </a:rPr>
              <a:t>View and download incoming documents.
– You can accept or cancel receiving the document.</a:t>
            </a:r>
            <a:endParaRPr lang="en-US" sz="1600" dirty="0"/>
          </a:p>
        </p:txBody>
      </p:sp>
      <p:sp>
        <p:nvSpPr>
          <p:cNvPr id="1048694" name="Rectangle: Rounded Corners 12"/>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1048700" name="Text 0"/>
          <p:cNvSpPr/>
          <p:nvPr/>
        </p:nvSpPr>
        <p:spPr>
          <a:xfrm>
            <a:off x="793790" y="1042511"/>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88" name="Image 0"/>
          <p:cNvPicPr>
            <a:picLocks noChangeAspect="1"/>
          </p:cNvPicPr>
          <p:nvPr/>
        </p:nvPicPr>
        <p:blipFill>
          <a:blip r:embed="rId3"/>
          <a:stretch>
            <a:fillRect/>
          </a:stretch>
        </p:blipFill>
        <p:spPr>
          <a:xfrm>
            <a:off x="793790" y="2393832"/>
            <a:ext cx="3978116" cy="1891028"/>
          </a:xfrm>
          <a:prstGeom prst="rect">
            <a:avLst/>
          </a:prstGeom>
        </p:spPr>
      </p:pic>
      <p:sp>
        <p:nvSpPr>
          <p:cNvPr id="1048701" name="Text 1"/>
          <p:cNvSpPr/>
          <p:nvPr/>
        </p:nvSpPr>
        <p:spPr>
          <a:xfrm>
            <a:off x="793790" y="4587240"/>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Received Documents</a:t>
            </a:r>
            <a:endParaRPr lang="en-US" sz="2200" dirty="0"/>
          </a:p>
        </p:txBody>
      </p:sp>
      <p:sp>
        <p:nvSpPr>
          <p:cNvPr id="1048702" name="Text 2"/>
          <p:cNvSpPr/>
          <p:nvPr/>
        </p:nvSpPr>
        <p:spPr>
          <a:xfrm>
            <a:off x="793790" y="5168384"/>
            <a:ext cx="3978116" cy="1814513"/>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Mark documents as transferred or complete.
– View details, take action, choose the office to send it to, and submit or cancel.</a:t>
            </a:r>
            <a:endParaRPr lang="en-US" sz="1750" dirty="0"/>
          </a:p>
        </p:txBody>
      </p:sp>
      <p:pic>
        <p:nvPicPr>
          <p:cNvPr id="2097189" name="Image 1"/>
          <p:cNvPicPr>
            <a:picLocks noChangeAspect="1"/>
          </p:cNvPicPr>
          <p:nvPr/>
        </p:nvPicPr>
        <p:blipFill>
          <a:blip r:embed="rId4"/>
          <a:stretch>
            <a:fillRect/>
          </a:stretch>
        </p:blipFill>
        <p:spPr>
          <a:xfrm>
            <a:off x="5039532" y="1523947"/>
            <a:ext cx="4564908" cy="2173420"/>
          </a:xfrm>
          <a:prstGeom prst="rect">
            <a:avLst/>
          </a:prstGeom>
        </p:spPr>
      </p:pic>
      <p:sp>
        <p:nvSpPr>
          <p:cNvPr id="1048703" name="Text 3"/>
          <p:cNvSpPr/>
          <p:nvPr/>
        </p:nvSpPr>
        <p:spPr>
          <a:xfrm>
            <a:off x="5332928" y="3697367"/>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Ongoing Documents</a:t>
            </a:r>
            <a:endParaRPr lang="en-US" sz="2200" dirty="0"/>
          </a:p>
        </p:txBody>
      </p:sp>
      <p:sp>
        <p:nvSpPr>
          <p:cNvPr id="1048704" name="Text 4"/>
          <p:cNvSpPr/>
          <p:nvPr/>
        </p:nvSpPr>
        <p:spPr>
          <a:xfrm>
            <a:off x="5332928" y="4278511"/>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View and manage ongoing documents.
– You can go back to the previous page.</a:t>
            </a:r>
            <a:endParaRPr lang="en-US" sz="1750" dirty="0"/>
          </a:p>
        </p:txBody>
      </p:sp>
      <p:pic>
        <p:nvPicPr>
          <p:cNvPr id="2097190" name="Image 2"/>
          <p:cNvPicPr>
            <a:picLocks noChangeAspect="1"/>
          </p:cNvPicPr>
          <p:nvPr/>
        </p:nvPicPr>
        <p:blipFill>
          <a:blip r:embed="rId5"/>
          <a:stretch>
            <a:fillRect/>
          </a:stretch>
        </p:blipFill>
        <p:spPr>
          <a:xfrm>
            <a:off x="9848594" y="1315588"/>
            <a:ext cx="4589146" cy="2173420"/>
          </a:xfrm>
          <a:prstGeom prst="rect">
            <a:avLst/>
          </a:prstGeom>
        </p:spPr>
      </p:pic>
      <p:sp>
        <p:nvSpPr>
          <p:cNvPr id="1048705" name="Text 5"/>
          <p:cNvSpPr/>
          <p:nvPr/>
        </p:nvSpPr>
        <p:spPr>
          <a:xfrm>
            <a:off x="9872067" y="3715822"/>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Generate Report</a:t>
            </a:r>
            <a:endParaRPr lang="en-US" sz="2200" dirty="0"/>
          </a:p>
        </p:txBody>
      </p:sp>
      <p:sp>
        <p:nvSpPr>
          <p:cNvPr id="1048706" name="Text 6"/>
          <p:cNvSpPr/>
          <p:nvPr/>
        </p:nvSpPr>
        <p:spPr>
          <a:xfrm>
            <a:off x="9872067" y="4296966"/>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nter document type and date to generate a report.
– You can clear the form, save as PDF, or save as CSV.</a:t>
            </a:r>
            <a:endParaRPr lang="en-US" sz="1750" dirty="0"/>
          </a:p>
        </p:txBody>
      </p:sp>
      <p:sp>
        <p:nvSpPr>
          <p:cNvPr id="1048707"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1048713" name="Text 0"/>
          <p:cNvSpPr/>
          <p:nvPr/>
        </p:nvSpPr>
        <p:spPr>
          <a:xfrm>
            <a:off x="793790" y="1246465"/>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92" name="Image 0"/>
          <p:cNvPicPr>
            <a:picLocks noChangeAspect="1"/>
          </p:cNvPicPr>
          <p:nvPr/>
        </p:nvPicPr>
        <p:blipFill>
          <a:blip r:embed="rId3"/>
          <a:stretch>
            <a:fillRect/>
          </a:stretch>
        </p:blipFill>
        <p:spPr>
          <a:xfrm>
            <a:off x="544487" y="799920"/>
            <a:ext cx="4975439" cy="2639673"/>
          </a:xfrm>
          <a:prstGeom prst="rect">
            <a:avLst/>
          </a:prstGeom>
        </p:spPr>
      </p:pic>
      <p:sp>
        <p:nvSpPr>
          <p:cNvPr id="1048714" name="Text 1"/>
          <p:cNvSpPr/>
          <p:nvPr/>
        </p:nvSpPr>
        <p:spPr>
          <a:xfrm>
            <a:off x="786170" y="6067852"/>
            <a:ext cx="5381982"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Pulled, Complete, Incomplete Documents</a:t>
            </a:r>
            <a:endParaRPr lang="en-US" sz="2200" dirty="0"/>
          </a:p>
        </p:txBody>
      </p:sp>
      <p:sp>
        <p:nvSpPr>
          <p:cNvPr id="1048715" name="Text 2"/>
          <p:cNvSpPr/>
          <p:nvPr/>
        </p:nvSpPr>
        <p:spPr>
          <a:xfrm>
            <a:off x="786170" y="6620232"/>
            <a:ext cx="6244709"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View lists of documents based on their status (pulled, complete, or incomplete).</a:t>
            </a:r>
            <a:endParaRPr lang="en-US" sz="1750" dirty="0"/>
          </a:p>
        </p:txBody>
      </p:sp>
      <p:pic>
        <p:nvPicPr>
          <p:cNvPr id="2097193" name="Image 1"/>
          <p:cNvPicPr>
            <a:picLocks noChangeAspect="1"/>
          </p:cNvPicPr>
          <p:nvPr/>
        </p:nvPicPr>
        <p:blipFill>
          <a:blip r:embed="rId4"/>
          <a:stretch>
            <a:fillRect/>
          </a:stretch>
        </p:blipFill>
        <p:spPr>
          <a:xfrm>
            <a:off x="7315200" y="1067407"/>
            <a:ext cx="7054103" cy="3248013"/>
          </a:xfrm>
          <a:prstGeom prst="rect">
            <a:avLst/>
          </a:prstGeom>
        </p:spPr>
      </p:pic>
      <p:sp>
        <p:nvSpPr>
          <p:cNvPr id="1048716" name="Text 3"/>
          <p:cNvSpPr/>
          <p:nvPr/>
        </p:nvSpPr>
        <p:spPr>
          <a:xfrm>
            <a:off x="7599521" y="454223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Scan QR Code</a:t>
            </a:r>
            <a:endParaRPr lang="en-US" sz="2200" dirty="0"/>
          </a:p>
        </p:txBody>
      </p:sp>
      <p:sp>
        <p:nvSpPr>
          <p:cNvPr id="1048717" name="Text 4"/>
          <p:cNvSpPr/>
          <p:nvPr/>
        </p:nvSpPr>
        <p:spPr>
          <a:xfrm>
            <a:off x="7599521" y="5123378"/>
            <a:ext cx="6244709"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Scan a QR code, enter the tracking code, then accept or decline the document.</a:t>
            </a:r>
            <a:endParaRPr lang="en-US" sz="1750" dirty="0"/>
          </a:p>
        </p:txBody>
      </p:sp>
      <p:sp>
        <p:nvSpPr>
          <p:cNvPr id="1048718" name="Text 5"/>
          <p:cNvSpPr/>
          <p:nvPr/>
        </p:nvSpPr>
        <p:spPr>
          <a:xfrm>
            <a:off x="7599521" y="6053257"/>
            <a:ext cx="6244709"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This part explains how the document handler can submit, receive, track, and process documents in the system.</a:t>
            </a:r>
            <a:endParaRPr lang="en-US" sz="1750" dirty="0"/>
          </a:p>
        </p:txBody>
      </p:sp>
      <p:sp>
        <p:nvSpPr>
          <p:cNvPr id="1048719" name="Rectangle: Rounded Corners 9"/>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 name="Picture 1">
            <a:extLst>
              <a:ext uri="{FF2B5EF4-FFF2-40B4-BE49-F238E27FC236}">
                <a16:creationId xmlns:a16="http://schemas.microsoft.com/office/drawing/2014/main" id="{851D2DFB-AA45-4EF1-953C-653FF6DBB2A7}"/>
              </a:ext>
            </a:extLst>
          </p:cNvPr>
          <p:cNvPicPr>
            <a:picLocks noChangeAspect="1"/>
          </p:cNvPicPr>
          <p:nvPr/>
        </p:nvPicPr>
        <p:blipFill>
          <a:blip r:embed="rId5"/>
          <a:stretch>
            <a:fillRect/>
          </a:stretch>
        </p:blipFill>
        <p:spPr>
          <a:xfrm>
            <a:off x="557124" y="3637644"/>
            <a:ext cx="4975439" cy="22321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1048725" name="Text 0"/>
          <p:cNvSpPr/>
          <p:nvPr/>
        </p:nvSpPr>
        <p:spPr>
          <a:xfrm>
            <a:off x="793790" y="1020366"/>
            <a:ext cx="5670590"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Guess Account</a:t>
            </a:r>
            <a:endParaRPr lang="en-US" sz="4450" dirty="0"/>
          </a:p>
        </p:txBody>
      </p:sp>
      <p:pic>
        <p:nvPicPr>
          <p:cNvPr id="2097195" name="Image 0"/>
          <p:cNvPicPr>
            <a:picLocks noChangeAspect="1"/>
          </p:cNvPicPr>
          <p:nvPr/>
        </p:nvPicPr>
        <p:blipFill rotWithShape="1">
          <a:blip r:embed="rId3"/>
          <a:srcRect l="12808" t="9496" r="11140" b="9614"/>
          <a:stretch/>
        </p:blipFill>
        <p:spPr>
          <a:xfrm>
            <a:off x="409903" y="1939240"/>
            <a:ext cx="3574330" cy="1668830"/>
          </a:xfrm>
          <a:prstGeom prst="rect">
            <a:avLst/>
          </a:prstGeom>
        </p:spPr>
      </p:pic>
      <p:sp>
        <p:nvSpPr>
          <p:cNvPr id="1048726" name="Text 1"/>
          <p:cNvSpPr/>
          <p:nvPr/>
        </p:nvSpPr>
        <p:spPr>
          <a:xfrm>
            <a:off x="793790" y="383488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Submit Document</a:t>
            </a:r>
            <a:endParaRPr lang="en-US" sz="2200" dirty="0"/>
          </a:p>
        </p:txBody>
      </p:sp>
      <p:sp>
        <p:nvSpPr>
          <p:cNvPr id="1048727" name="Text 2"/>
          <p:cNvSpPr/>
          <p:nvPr/>
        </p:nvSpPr>
        <p:spPr>
          <a:xfrm>
            <a:off x="793790" y="4416028"/>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Fill out the form to submit a document.
– Click “Submit” and “Clear,” then confirm with “OK” after successful submission.</a:t>
            </a:r>
            <a:endParaRPr lang="en-US" sz="1750" dirty="0"/>
          </a:p>
        </p:txBody>
      </p:sp>
      <p:pic>
        <p:nvPicPr>
          <p:cNvPr id="2097196" name="Image 1"/>
          <p:cNvPicPr>
            <a:picLocks noChangeAspect="1"/>
          </p:cNvPicPr>
          <p:nvPr/>
        </p:nvPicPr>
        <p:blipFill rotWithShape="1">
          <a:blip r:embed="rId4"/>
          <a:srcRect l="12089" t="10334" r="11095" b="9847"/>
          <a:stretch/>
        </p:blipFill>
        <p:spPr>
          <a:xfrm>
            <a:off x="4611683" y="1950602"/>
            <a:ext cx="4569872" cy="2084427"/>
          </a:xfrm>
          <a:prstGeom prst="rect">
            <a:avLst/>
          </a:prstGeom>
        </p:spPr>
      </p:pic>
      <p:sp>
        <p:nvSpPr>
          <p:cNvPr id="1048728" name="Text 3"/>
          <p:cNvSpPr/>
          <p:nvPr/>
        </p:nvSpPr>
        <p:spPr>
          <a:xfrm>
            <a:off x="5332928" y="4609505"/>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Pending Document</a:t>
            </a:r>
            <a:endParaRPr lang="en-US" sz="2200" dirty="0"/>
          </a:p>
        </p:txBody>
      </p:sp>
      <p:sp>
        <p:nvSpPr>
          <p:cNvPr id="1048729" name="Text 4"/>
          <p:cNvSpPr/>
          <p:nvPr/>
        </p:nvSpPr>
        <p:spPr>
          <a:xfrm>
            <a:off x="5332928" y="5190649"/>
            <a:ext cx="3978116" cy="1814513"/>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Go to the Pending Documents page.
– Click “Edit” or mark as “Pulled.”
– Update details and go back.
– If marking as pulled, confirm with “Yes, pulled it” or cancel.</a:t>
            </a:r>
            <a:endParaRPr lang="en-US" sz="1750" dirty="0"/>
          </a:p>
        </p:txBody>
      </p:sp>
      <p:pic>
        <p:nvPicPr>
          <p:cNvPr id="2097197" name="Image 2"/>
          <p:cNvPicPr>
            <a:picLocks noChangeAspect="1"/>
          </p:cNvPicPr>
          <p:nvPr/>
        </p:nvPicPr>
        <p:blipFill rotWithShape="1">
          <a:blip r:embed="rId5"/>
          <a:srcRect l="10590" t="7425" r="11510" b="7928"/>
          <a:stretch/>
        </p:blipFill>
        <p:spPr>
          <a:xfrm>
            <a:off x="9809005" y="1729145"/>
            <a:ext cx="3767960" cy="1797269"/>
          </a:xfrm>
          <a:prstGeom prst="rect">
            <a:avLst/>
          </a:prstGeom>
        </p:spPr>
      </p:pic>
      <p:sp>
        <p:nvSpPr>
          <p:cNvPr id="1048730" name="Text 5"/>
          <p:cNvSpPr/>
          <p:nvPr/>
        </p:nvSpPr>
        <p:spPr>
          <a:xfrm>
            <a:off x="9872067" y="378154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Document Tracking</a:t>
            </a:r>
            <a:endParaRPr lang="en-US" sz="2200" dirty="0"/>
          </a:p>
        </p:txBody>
      </p:sp>
      <p:sp>
        <p:nvSpPr>
          <p:cNvPr id="1048731" name="Text 6"/>
          <p:cNvSpPr/>
          <p:nvPr/>
        </p:nvSpPr>
        <p:spPr>
          <a:xfrm>
            <a:off x="9872067" y="4362688"/>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Track document status.
– Notify the office, view document details, or go back to the previous page.</a:t>
            </a:r>
            <a:endParaRPr lang="en-US" sz="1750" dirty="0"/>
          </a:p>
        </p:txBody>
      </p:sp>
      <p:sp>
        <p:nvSpPr>
          <p:cNvPr id="1048732"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1048738" name="Text 0"/>
          <p:cNvSpPr/>
          <p:nvPr/>
        </p:nvSpPr>
        <p:spPr>
          <a:xfrm>
            <a:off x="678775" y="533995"/>
            <a:ext cx="4848939" cy="606147"/>
          </a:xfrm>
          <a:prstGeom prst="rect">
            <a:avLst/>
          </a:prstGeom>
          <a:noFill/>
        </p:spPr>
        <p:txBody>
          <a:bodyPr wrap="none" lIns="0" tIns="0" rIns="0" bIns="0" rtlCol="0" anchor="t"/>
          <a:lstStyle/>
          <a:p>
            <a:pPr marL="0" indent="0" algn="l">
              <a:lnSpc>
                <a:spcPts val="4750"/>
              </a:lnSpc>
              <a:buNone/>
            </a:pPr>
            <a:endParaRPr lang="en-US" sz="3800" dirty="0"/>
          </a:p>
        </p:txBody>
      </p:sp>
      <p:pic>
        <p:nvPicPr>
          <p:cNvPr id="2097199" name="Image 0"/>
          <p:cNvPicPr>
            <a:picLocks noChangeAspect="1"/>
          </p:cNvPicPr>
          <p:nvPr/>
        </p:nvPicPr>
        <p:blipFill rotWithShape="1">
          <a:blip r:embed="rId3"/>
          <a:srcRect l="10797" t="8236" r="11393" b="7649"/>
          <a:stretch/>
        </p:blipFill>
        <p:spPr>
          <a:xfrm>
            <a:off x="2632840" y="1300286"/>
            <a:ext cx="9364718" cy="4443905"/>
          </a:xfrm>
          <a:prstGeom prst="rect">
            <a:avLst/>
          </a:prstGeom>
        </p:spPr>
      </p:pic>
      <p:sp>
        <p:nvSpPr>
          <p:cNvPr id="1048739" name="Text 1"/>
          <p:cNvSpPr/>
          <p:nvPr/>
        </p:nvSpPr>
        <p:spPr>
          <a:xfrm>
            <a:off x="2632840" y="5955100"/>
            <a:ext cx="2424470" cy="303014"/>
          </a:xfrm>
          <a:prstGeom prst="rect">
            <a:avLst/>
          </a:prstGeom>
          <a:noFill/>
        </p:spPr>
        <p:txBody>
          <a:bodyPr wrap="none" lIns="0" tIns="0" rIns="0" bIns="0" rtlCol="0" anchor="t"/>
          <a:lstStyle/>
          <a:p>
            <a:pPr marL="0" indent="0" algn="l">
              <a:lnSpc>
                <a:spcPts val="2350"/>
              </a:lnSpc>
              <a:buNone/>
            </a:pPr>
            <a:r>
              <a:rPr lang="en-US" sz="3200" b="1" kern="0" spc="-57" dirty="0">
                <a:solidFill>
                  <a:srgbClr val="FFFFFF"/>
                </a:solidFill>
                <a:latin typeface="Inter Bold" pitchFamily="34" charset="0"/>
                <a:ea typeface="Inter Bold" pitchFamily="34" charset="-122"/>
                <a:cs typeface="Inter Bold" pitchFamily="34" charset="-120"/>
              </a:rPr>
              <a:t>Communication</a:t>
            </a:r>
            <a:endParaRPr lang="en-US" sz="3200" dirty="0"/>
          </a:p>
        </p:txBody>
      </p:sp>
      <p:sp>
        <p:nvSpPr>
          <p:cNvPr id="1048740" name="Text 2"/>
          <p:cNvSpPr/>
          <p:nvPr/>
        </p:nvSpPr>
        <p:spPr>
          <a:xfrm>
            <a:off x="2744058" y="6619037"/>
            <a:ext cx="13272849" cy="620554"/>
          </a:xfrm>
          <a:prstGeom prst="rect">
            <a:avLst/>
          </a:prstGeom>
          <a:noFill/>
        </p:spPr>
        <p:txBody>
          <a:bodyPr wrap="square" lIns="0" tIns="0" rIns="0" bIns="0" rtlCol="0" anchor="t"/>
          <a:lstStyle/>
          <a:p>
            <a:pPr marL="0" indent="0" algn="l">
              <a:lnSpc>
                <a:spcPts val="2400"/>
              </a:lnSpc>
              <a:buNone/>
            </a:pPr>
            <a:r>
              <a:rPr lang="en-US" sz="2800" kern="0" spc="-31" dirty="0">
                <a:solidFill>
                  <a:srgbClr val="FFFFFF"/>
                </a:solidFill>
                <a:latin typeface="Inter" pitchFamily="34" charset="0"/>
                <a:ea typeface="Inter" pitchFamily="34" charset="-122"/>
                <a:cs typeface="Inter" pitchFamily="34" charset="-120"/>
              </a:rPr>
              <a:t>Send a message to the office.
– Just type your message and </a:t>
            </a:r>
            <a:r>
              <a:rPr lang="en-US" sz="3200" kern="0" spc="-31" dirty="0">
                <a:solidFill>
                  <a:srgbClr val="FFFFFF"/>
                </a:solidFill>
                <a:latin typeface="Inter" pitchFamily="34" charset="0"/>
                <a:ea typeface="Inter" pitchFamily="34" charset="-122"/>
                <a:cs typeface="Inter" pitchFamily="34" charset="-120"/>
              </a:rPr>
              <a:t>click</a:t>
            </a:r>
            <a:r>
              <a:rPr lang="en-US" sz="2800" kern="0" spc="-31" dirty="0">
                <a:solidFill>
                  <a:srgbClr val="FFFFFF"/>
                </a:solidFill>
                <a:latin typeface="Inter" pitchFamily="34" charset="0"/>
                <a:ea typeface="Inter" pitchFamily="34" charset="-122"/>
                <a:cs typeface="Inter" pitchFamily="34" charset="-120"/>
              </a:rPr>
              <a:t> “Send.”</a:t>
            </a:r>
            <a:endParaRPr lang="en-US" sz="2800" dirty="0"/>
          </a:p>
        </p:txBody>
      </p:sp>
      <p:sp>
        <p:nvSpPr>
          <p:cNvPr id="1048741" name="Rectangle: Rounded Corners 5"/>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12" name="Image 0" descr="preencoded.png">
            <a:extLst>
              <a:ext uri="{FF2B5EF4-FFF2-40B4-BE49-F238E27FC236}">
                <a16:creationId xmlns:a16="http://schemas.microsoft.com/office/drawing/2014/main" id="{8AF7E57E-5830-4936-ADE1-A1F48409CACD}"/>
              </a:ext>
            </a:extLst>
          </p:cNvPr>
          <p:cNvPicPr>
            <a:picLocks noChangeAspect="1"/>
          </p:cNvPicPr>
          <p:nvPr/>
        </p:nvPicPr>
        <p:blipFill>
          <a:blip r:embed="rId3"/>
          <a:stretch>
            <a:fillRect/>
          </a:stretch>
        </p:blipFill>
        <p:spPr>
          <a:xfrm>
            <a:off x="443753" y="2557749"/>
            <a:ext cx="13716000" cy="4531659"/>
          </a:xfrm>
          <a:prstGeom prst="rect">
            <a:avLst/>
          </a:prstGeom>
        </p:spPr>
      </p:pic>
      <p:sp>
        <p:nvSpPr>
          <p:cNvPr id="1048747" name="Text 0"/>
          <p:cNvSpPr/>
          <p:nvPr/>
        </p:nvSpPr>
        <p:spPr>
          <a:xfrm>
            <a:off x="793790" y="1716524"/>
            <a:ext cx="7131368"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Key Features of the System</a:t>
            </a:r>
            <a:endParaRPr lang="en-US" sz="4450" dirty="0"/>
          </a:p>
        </p:txBody>
      </p:sp>
      <p:sp>
        <p:nvSpPr>
          <p:cNvPr id="1048748" name="Text 1"/>
          <p:cNvSpPr/>
          <p:nvPr/>
        </p:nvSpPr>
        <p:spPr>
          <a:xfrm>
            <a:off x="793790" y="2878931"/>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The system was designed to solve NIA Regional IV-A’s issues in managing and tracking office documents. It allows users to:</a:t>
            </a:r>
            <a:endParaRPr lang="en-US" sz="1750" dirty="0"/>
          </a:p>
        </p:txBody>
      </p:sp>
      <p:sp>
        <p:nvSpPr>
          <p:cNvPr id="1048749" name="Text 2"/>
          <p:cNvSpPr/>
          <p:nvPr/>
        </p:nvSpPr>
        <p:spPr>
          <a:xfrm>
            <a:off x="793790" y="3496985"/>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a:pPr>
            <a:r>
              <a:rPr lang="en-US" sz="1750" kern="0" spc="-36" dirty="0">
                <a:latin typeface="Inter" pitchFamily="34" charset="0"/>
                <a:ea typeface="Inter" pitchFamily="34" charset="-122"/>
                <a:cs typeface="Inter" pitchFamily="34" charset="-120"/>
              </a:rPr>
              <a:t>Track documents in real-time</a:t>
            </a:r>
            <a:endParaRPr lang="en-US" sz="1750" dirty="0"/>
          </a:p>
        </p:txBody>
      </p:sp>
      <p:sp>
        <p:nvSpPr>
          <p:cNvPr id="1048750" name="Text 3"/>
          <p:cNvSpPr/>
          <p:nvPr/>
        </p:nvSpPr>
        <p:spPr>
          <a:xfrm>
            <a:off x="793790" y="3939183"/>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2"/>
            </a:pPr>
            <a:r>
              <a:rPr lang="en-US" sz="1750" kern="0" spc="-36" dirty="0">
                <a:latin typeface="Inter" pitchFamily="34" charset="0"/>
                <a:ea typeface="Inter" pitchFamily="34" charset="-122"/>
                <a:cs typeface="Inter" pitchFamily="34" charset="-120"/>
              </a:rPr>
              <a:t>Check the current status of documents (pending, received, finished, released)</a:t>
            </a:r>
            <a:endParaRPr lang="en-US" sz="1750" dirty="0"/>
          </a:p>
        </p:txBody>
      </p:sp>
      <p:sp>
        <p:nvSpPr>
          <p:cNvPr id="1048751" name="Text 4"/>
          <p:cNvSpPr/>
          <p:nvPr/>
        </p:nvSpPr>
        <p:spPr>
          <a:xfrm>
            <a:off x="793790" y="4381381"/>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3"/>
            </a:pPr>
            <a:r>
              <a:rPr lang="en-US" sz="1750" kern="0" spc="-36" dirty="0">
                <a:latin typeface="Inter" pitchFamily="34" charset="0"/>
                <a:ea typeface="Inter" pitchFamily="34" charset="-122"/>
                <a:cs typeface="Inter" pitchFamily="34" charset="-120"/>
              </a:rPr>
              <a:t>Reduce confusion and save time in processing</a:t>
            </a:r>
            <a:endParaRPr lang="en-US" sz="1750" dirty="0"/>
          </a:p>
        </p:txBody>
      </p:sp>
      <p:sp>
        <p:nvSpPr>
          <p:cNvPr id="1048752" name="Text 5"/>
          <p:cNvSpPr/>
          <p:nvPr/>
        </p:nvSpPr>
        <p:spPr>
          <a:xfrm>
            <a:off x="793790" y="4823579"/>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4"/>
            </a:pPr>
            <a:r>
              <a:rPr lang="en-US" sz="1750" kern="0" spc="-36" dirty="0">
                <a:latin typeface="Inter" pitchFamily="34" charset="0"/>
                <a:ea typeface="Inter" pitchFamily="34" charset="-122"/>
                <a:cs typeface="Inter" pitchFamily="34" charset="-120"/>
              </a:rPr>
              <a:t>Make document handling more organized</a:t>
            </a:r>
            <a:endParaRPr lang="en-US" sz="1750" dirty="0"/>
          </a:p>
        </p:txBody>
      </p:sp>
      <p:sp>
        <p:nvSpPr>
          <p:cNvPr id="1048753" name="Text 6"/>
          <p:cNvSpPr/>
          <p:nvPr/>
        </p:nvSpPr>
        <p:spPr>
          <a:xfrm>
            <a:off x="793790" y="5265777"/>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5"/>
            </a:pPr>
            <a:r>
              <a:rPr lang="en-US" sz="1750" kern="0" spc="-36" dirty="0">
                <a:latin typeface="Inter" pitchFamily="34" charset="0"/>
                <a:ea typeface="Inter" pitchFamily="34" charset="-122"/>
                <a:cs typeface="Inter" pitchFamily="34" charset="-120"/>
              </a:rPr>
              <a:t>Improve the overall document process of NIA</a:t>
            </a:r>
            <a:endParaRPr lang="en-US" sz="1750" dirty="0"/>
          </a:p>
        </p:txBody>
      </p:sp>
      <p:sp>
        <p:nvSpPr>
          <p:cNvPr id="1048754" name="Text 7"/>
          <p:cNvSpPr/>
          <p:nvPr/>
        </p:nvSpPr>
        <p:spPr>
          <a:xfrm>
            <a:off x="793790" y="5707975"/>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6"/>
            </a:pPr>
            <a:r>
              <a:rPr lang="en-US" sz="1750" kern="0" spc="-36" dirty="0">
                <a:latin typeface="Inter" pitchFamily="34" charset="0"/>
                <a:ea typeface="Inter" pitchFamily="34" charset="-122"/>
                <a:cs typeface="Inter" pitchFamily="34" charset="-120"/>
              </a:rPr>
              <a:t>Ensure system reliability and accurate data management</a:t>
            </a:r>
            <a:endParaRPr lang="en-US" sz="1750" dirty="0"/>
          </a:p>
        </p:txBody>
      </p:sp>
      <p:sp>
        <p:nvSpPr>
          <p:cNvPr id="1048755" name="Text 8"/>
          <p:cNvSpPr/>
          <p:nvPr/>
        </p:nvSpPr>
        <p:spPr>
          <a:xfrm>
            <a:off x="793790" y="6150173"/>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7"/>
            </a:pPr>
            <a:r>
              <a:rPr lang="en-US" sz="1750" kern="0" spc="-36" dirty="0">
                <a:latin typeface="Inter" pitchFamily="34" charset="0"/>
                <a:ea typeface="Inter" pitchFamily="34" charset="-122"/>
                <a:cs typeface="Inter" pitchFamily="34" charset="-120"/>
              </a:rPr>
              <a:t>Include essential features and meet software standards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09720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2097203" name="Image 1" descr="preencoded.png"/>
          <p:cNvPicPr>
            <a:picLocks noChangeAspect="1"/>
          </p:cNvPicPr>
          <p:nvPr/>
        </p:nvPicPr>
        <p:blipFill>
          <a:blip r:embed="rId4"/>
          <a:stretch>
            <a:fillRect/>
          </a:stretch>
        </p:blipFill>
        <p:spPr>
          <a:xfrm>
            <a:off x="10675620" y="3509010"/>
            <a:ext cx="2423160" cy="1211580"/>
          </a:xfrm>
          <a:prstGeom prst="rect">
            <a:avLst/>
          </a:prstGeom>
        </p:spPr>
      </p:pic>
      <p:sp>
        <p:nvSpPr>
          <p:cNvPr id="1048762" name="Text 0"/>
          <p:cNvSpPr/>
          <p:nvPr/>
        </p:nvSpPr>
        <p:spPr>
          <a:xfrm>
            <a:off x="793790" y="1949533"/>
            <a:ext cx="5670590" cy="708779"/>
          </a:xfrm>
          <a:prstGeom prst="rect">
            <a:avLst/>
          </a:prstGeom>
          <a:noFill/>
        </p:spPr>
        <p:txBody>
          <a:bodyPr wrap="none" lIns="0" tIns="0" rIns="0" bIns="0" rtlCol="0" anchor="t"/>
          <a:lstStyle/>
          <a:p>
            <a:r>
              <a:rPr lang="en-US" sz="4800" b="1" dirty="0">
                <a:solidFill>
                  <a:schemeClr val="bg1"/>
                </a:solidFill>
              </a:rPr>
              <a:t>Features Added / Enhanced</a:t>
            </a:r>
          </a:p>
        </p:txBody>
      </p:sp>
      <p:sp>
        <p:nvSpPr>
          <p:cNvPr id="1048763" name="Text 1"/>
          <p:cNvSpPr/>
          <p:nvPr/>
        </p:nvSpPr>
        <p:spPr>
          <a:xfrm>
            <a:off x="793790" y="3187660"/>
            <a:ext cx="7556421" cy="2903220"/>
          </a:xfrm>
          <a:prstGeom prst="rect">
            <a:avLst/>
          </a:prstGeom>
          <a:noFill/>
        </p:spPr>
        <p:txBody>
          <a:bodyPr wrap="square" lIns="0" tIns="0" rIns="0" bIns="0" rtlCol="0" anchor="t"/>
          <a:lstStyle/>
          <a:p>
            <a:r>
              <a:rPr lang="en-US" sz="2800" dirty="0">
                <a:solidFill>
                  <a:schemeClr val="bg1"/>
                </a:solidFill>
              </a:rPr>
              <a:t>🔄 Migrated from Bootstrap to </a:t>
            </a:r>
            <a:r>
              <a:rPr lang="en-US" sz="2800" b="1" dirty="0">
                <a:solidFill>
                  <a:schemeClr val="bg1"/>
                </a:solidFill>
              </a:rPr>
              <a:t>Tailwind CSS</a:t>
            </a:r>
            <a:r>
              <a:rPr lang="en-US" sz="2800" dirty="0">
                <a:solidFill>
                  <a:schemeClr val="bg1"/>
                </a:solidFill>
              </a:rPr>
              <a:t> for a cleaner, modern look</a:t>
            </a:r>
          </a:p>
          <a:p>
            <a:r>
              <a:rPr lang="en-US" sz="2800" dirty="0">
                <a:solidFill>
                  <a:schemeClr val="bg1"/>
                </a:solidFill>
              </a:rPr>
              <a:t>🎨 Improved and </a:t>
            </a:r>
            <a:r>
              <a:rPr lang="en-US" sz="2800" b="1" dirty="0">
                <a:solidFill>
                  <a:schemeClr val="bg1"/>
                </a:solidFill>
              </a:rPr>
              <a:t>modernized UI/UX</a:t>
            </a:r>
            <a:r>
              <a:rPr lang="en-US" sz="2800" dirty="0">
                <a:solidFill>
                  <a:schemeClr val="bg1"/>
                </a:solidFill>
              </a:rPr>
              <a:t> for better navigation and user experience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17E6ACAC-AA99-40A5-81FB-E4716F53204F}"/>
              </a:ext>
            </a:extLst>
          </p:cNvPr>
          <p:cNvPicPr>
            <a:picLocks noChangeAspect="1"/>
          </p:cNvPicPr>
          <p:nvPr/>
        </p:nvPicPr>
        <p:blipFill>
          <a:blip r:embed="rId3"/>
          <a:stretch>
            <a:fillRect/>
          </a:stretch>
        </p:blipFill>
        <p:spPr>
          <a:xfrm>
            <a:off x="416859" y="2810434"/>
            <a:ext cx="13419751" cy="4155141"/>
          </a:xfrm>
          <a:prstGeom prst="rect">
            <a:avLst/>
          </a:prstGeom>
        </p:spPr>
      </p:pic>
      <p:sp>
        <p:nvSpPr>
          <p:cNvPr id="1048585" name="Text 0"/>
          <p:cNvSpPr/>
          <p:nvPr/>
        </p:nvSpPr>
        <p:spPr>
          <a:xfrm>
            <a:off x="793790" y="1954411"/>
            <a:ext cx="5670590"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Abstract</a:t>
            </a:r>
            <a:endParaRPr lang="en-US" sz="4450" dirty="0"/>
          </a:p>
        </p:txBody>
      </p:sp>
      <p:sp>
        <p:nvSpPr>
          <p:cNvPr id="1048586" name="Text 1"/>
          <p:cNvSpPr/>
          <p:nvPr/>
        </p:nvSpPr>
        <p:spPr>
          <a:xfrm>
            <a:off x="793790" y="3116818"/>
            <a:ext cx="13042821" cy="1451610"/>
          </a:xfrm>
          <a:prstGeom prst="rect">
            <a:avLst/>
          </a:prstGeom>
          <a:noFill/>
        </p:spPr>
        <p:txBody>
          <a:bodyPr wrap="squar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The study focused on creating a web-based document tracking and management system for the National Irrigation Administration (NIA) in Pila, Laguna. It aimed to make document tracking faster, easier, and more organized by improving how documents are processed and reports are created. The system was built using the Rapid Application Development (RAD) method.</a:t>
            </a:r>
            <a:endParaRPr lang="en-US" sz="1750" dirty="0"/>
          </a:p>
        </p:txBody>
      </p:sp>
      <p:sp>
        <p:nvSpPr>
          <p:cNvPr id="1048587" name="Text 2"/>
          <p:cNvSpPr/>
          <p:nvPr/>
        </p:nvSpPr>
        <p:spPr>
          <a:xfrm>
            <a:off x="793790" y="4823579"/>
            <a:ext cx="13042821" cy="1451610"/>
          </a:xfrm>
          <a:prstGeom prst="rect">
            <a:avLst/>
          </a:prstGeom>
          <a:noFill/>
        </p:spPr>
        <p:txBody>
          <a:bodyPr wrap="squar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To test the system, ten IT experts used black box testing, and all features worked perfectly with a 100% success rate. The researchers also used the Technology Acceptance Model (TAM) to check if users found the system useful. Ninety-seven people answered the survey, and the results showed that the system was "Highly Acceptable" based on six criteria. This means the users were very satisfied with the system.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8" name="Image 0" descr="preencoded.png">
            <a:extLst>
              <a:ext uri="{FF2B5EF4-FFF2-40B4-BE49-F238E27FC236}">
                <a16:creationId xmlns:a16="http://schemas.microsoft.com/office/drawing/2014/main" id="{3B301CA4-C82D-4190-A712-0AEC0DF05ABF}"/>
              </a:ext>
            </a:extLst>
          </p:cNvPr>
          <p:cNvPicPr>
            <a:picLocks noChangeAspect="1"/>
          </p:cNvPicPr>
          <p:nvPr/>
        </p:nvPicPr>
        <p:blipFill>
          <a:blip r:embed="rId3"/>
          <a:stretch>
            <a:fillRect/>
          </a:stretch>
        </p:blipFill>
        <p:spPr>
          <a:xfrm>
            <a:off x="632012" y="3133843"/>
            <a:ext cx="13312588" cy="3293851"/>
          </a:xfrm>
          <a:prstGeom prst="rect">
            <a:avLst/>
          </a:prstGeom>
        </p:spPr>
      </p:pic>
      <p:sp>
        <p:nvSpPr>
          <p:cNvPr id="1048594" name="Text 0"/>
          <p:cNvSpPr/>
          <p:nvPr/>
        </p:nvSpPr>
        <p:spPr>
          <a:xfrm>
            <a:off x="793790" y="2425065"/>
            <a:ext cx="5670590"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System Overview</a:t>
            </a:r>
            <a:endParaRPr lang="en-US" sz="4450" dirty="0"/>
          </a:p>
        </p:txBody>
      </p:sp>
      <p:sp>
        <p:nvSpPr>
          <p:cNvPr id="1048595" name="Text 1"/>
          <p:cNvSpPr/>
          <p:nvPr/>
        </p:nvSpPr>
        <p:spPr>
          <a:xfrm>
            <a:off x="793790" y="3587472"/>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1. The System Admin Account</a:t>
            </a:r>
            <a:endParaRPr lang="en-US" sz="1750" dirty="0"/>
          </a:p>
        </p:txBody>
      </p:sp>
      <p:sp>
        <p:nvSpPr>
          <p:cNvPr id="1048596" name="Text 2"/>
          <p:cNvSpPr/>
          <p:nvPr/>
        </p:nvSpPr>
        <p:spPr>
          <a:xfrm>
            <a:off x="793790" y="4205526"/>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2. Record Office Account</a:t>
            </a:r>
            <a:endParaRPr lang="en-US" sz="1750" dirty="0"/>
          </a:p>
        </p:txBody>
      </p:sp>
      <p:sp>
        <p:nvSpPr>
          <p:cNvPr id="1048597" name="Text 3"/>
          <p:cNvSpPr/>
          <p:nvPr/>
        </p:nvSpPr>
        <p:spPr>
          <a:xfrm>
            <a:off x="793790" y="4823579"/>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3. Document Handler Account</a:t>
            </a:r>
            <a:endParaRPr lang="en-US" sz="1750" dirty="0"/>
          </a:p>
        </p:txBody>
      </p:sp>
      <p:sp>
        <p:nvSpPr>
          <p:cNvPr id="1048598" name="Text 4"/>
          <p:cNvSpPr/>
          <p:nvPr/>
        </p:nvSpPr>
        <p:spPr>
          <a:xfrm>
            <a:off x="793790" y="5441633"/>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4. Guest Account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097158" name="Image 0" descr="preencoded.png"/>
          <p:cNvPicPr>
            <a:picLocks noChangeAspect="1"/>
          </p:cNvPicPr>
          <p:nvPr/>
        </p:nvPicPr>
        <p:blipFill>
          <a:blip r:embed="rId3"/>
          <a:stretch>
            <a:fillRect/>
          </a:stretch>
        </p:blipFill>
        <p:spPr>
          <a:xfrm>
            <a:off x="7315200" y="0"/>
            <a:ext cx="7315200" cy="8229600"/>
          </a:xfrm>
          <a:prstGeom prst="rect">
            <a:avLst/>
          </a:prstGeom>
        </p:spPr>
      </p:pic>
      <p:pic>
        <p:nvPicPr>
          <p:cNvPr id="2097159" name="Image 1"/>
          <p:cNvPicPr>
            <a:picLocks noChangeAspect="1"/>
          </p:cNvPicPr>
          <p:nvPr/>
        </p:nvPicPr>
        <p:blipFill>
          <a:blip r:embed="rId4"/>
          <a:stretch>
            <a:fillRect/>
          </a:stretch>
        </p:blipFill>
        <p:spPr>
          <a:xfrm>
            <a:off x="7893400" y="2383483"/>
            <a:ext cx="6158799" cy="3462633"/>
          </a:xfrm>
          <a:prstGeom prst="rect">
            <a:avLst/>
          </a:prstGeom>
        </p:spPr>
      </p:pic>
      <p:sp>
        <p:nvSpPr>
          <p:cNvPr id="1048605" name="Text 0"/>
          <p:cNvSpPr/>
          <p:nvPr/>
        </p:nvSpPr>
        <p:spPr>
          <a:xfrm>
            <a:off x="194700" y="3324651"/>
            <a:ext cx="7281624" cy="708779"/>
          </a:xfrm>
          <a:prstGeom prst="rect">
            <a:avLst/>
          </a:prstGeom>
          <a:noFill/>
        </p:spPr>
        <p:txBody>
          <a:bodyPr wrap="none" lIns="0" tIns="0" rIns="0" bIns="0" rtlCol="0" anchor="t"/>
          <a:lstStyle/>
          <a:p>
            <a:pPr marL="0" indent="0" algn="ctr">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The System Admin Account</a:t>
            </a:r>
            <a:endParaRPr lang="en-US" sz="4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048612" name="Text 0"/>
          <p:cNvSpPr/>
          <p:nvPr/>
        </p:nvSpPr>
        <p:spPr>
          <a:xfrm>
            <a:off x="622340" y="489585"/>
            <a:ext cx="4445437" cy="555665"/>
          </a:xfrm>
          <a:prstGeom prst="rect">
            <a:avLst/>
          </a:prstGeom>
          <a:noFill/>
        </p:spPr>
        <p:txBody>
          <a:bodyPr wrap="none" lIns="0" tIns="0" rIns="0" bIns="0" rtlCol="0" anchor="t"/>
          <a:lstStyle/>
          <a:p>
            <a:pPr marL="0" indent="0" algn="l">
              <a:lnSpc>
                <a:spcPts val="4350"/>
              </a:lnSpc>
              <a:buNone/>
            </a:pPr>
            <a:endParaRPr lang="en-US" sz="3500" dirty="0"/>
          </a:p>
        </p:txBody>
      </p:sp>
      <p:pic>
        <p:nvPicPr>
          <p:cNvPr id="2097161" name="Image 0"/>
          <p:cNvPicPr>
            <a:picLocks noChangeAspect="1"/>
          </p:cNvPicPr>
          <p:nvPr/>
        </p:nvPicPr>
        <p:blipFill>
          <a:blip r:embed="rId3"/>
          <a:stretch>
            <a:fillRect/>
          </a:stretch>
        </p:blipFill>
        <p:spPr>
          <a:xfrm>
            <a:off x="300509" y="166684"/>
            <a:ext cx="5516967" cy="3101780"/>
          </a:xfrm>
          <a:prstGeom prst="rect">
            <a:avLst/>
          </a:prstGeom>
        </p:spPr>
      </p:pic>
      <p:sp>
        <p:nvSpPr>
          <p:cNvPr id="1048613" name="Text 1"/>
          <p:cNvSpPr/>
          <p:nvPr/>
        </p:nvSpPr>
        <p:spPr>
          <a:xfrm>
            <a:off x="300509" y="3347872"/>
            <a:ext cx="2222659" cy="277773"/>
          </a:xfrm>
          <a:prstGeom prst="rect">
            <a:avLst/>
          </a:prstGeom>
          <a:noFill/>
        </p:spPr>
        <p:txBody>
          <a:bodyPr wrap="none" lIns="0" tIns="0" rIns="0" bIns="0" rtlCol="0" anchor="t"/>
          <a:lstStyle/>
          <a:p>
            <a:pPr marL="0" indent="0" algn="l">
              <a:lnSpc>
                <a:spcPts val="2150"/>
              </a:lnSpc>
              <a:buNone/>
            </a:pPr>
            <a:r>
              <a:rPr lang="en-US" b="1" kern="0" spc="-53" dirty="0">
                <a:solidFill>
                  <a:srgbClr val="FFFFFF"/>
                </a:solidFill>
                <a:latin typeface="Inter Bold" pitchFamily="34" charset="0"/>
                <a:ea typeface="Inter Bold" pitchFamily="34" charset="-122"/>
                <a:cs typeface="Inter Bold" pitchFamily="34" charset="-120"/>
              </a:rPr>
              <a:t>Admin Dashboard</a:t>
            </a:r>
            <a:endParaRPr lang="en-US" dirty="0"/>
          </a:p>
        </p:txBody>
      </p:sp>
      <p:sp>
        <p:nvSpPr>
          <p:cNvPr id="1048614" name="Text 2"/>
          <p:cNvSpPr/>
          <p:nvPr/>
        </p:nvSpPr>
        <p:spPr>
          <a:xfrm>
            <a:off x="263168" y="3784462"/>
            <a:ext cx="3460929" cy="569119"/>
          </a:xfrm>
          <a:prstGeom prst="rect">
            <a:avLst/>
          </a:prstGeom>
          <a:noFill/>
        </p:spPr>
        <p:txBody>
          <a:bodyPr wrap="square" lIns="0" tIns="0" rIns="0" bIns="0" rtlCol="0" anchor="t"/>
          <a:lstStyle/>
          <a:p>
            <a:pPr marL="0" indent="0" algn="l">
              <a:lnSpc>
                <a:spcPts val="2200"/>
              </a:lnSpc>
              <a:buNone/>
            </a:pPr>
            <a:r>
              <a:rPr lang="en-US" sz="2000" kern="0" spc="-28" dirty="0">
                <a:solidFill>
                  <a:srgbClr val="FFFFFF"/>
                </a:solidFill>
                <a:latin typeface="Inter" pitchFamily="34" charset="0"/>
                <a:ea typeface="Inter" pitchFamily="34" charset="-122"/>
                <a:cs typeface="Inter" pitchFamily="34" charset="-120"/>
              </a:rPr>
              <a:t>Use buttons to access Dashboard, CDTS Documents, Offices, and User Management.</a:t>
            </a:r>
            <a:endParaRPr lang="en-US" sz="2000" dirty="0"/>
          </a:p>
        </p:txBody>
      </p:sp>
      <p:pic>
        <p:nvPicPr>
          <p:cNvPr id="2097162" name="Image 1"/>
          <p:cNvPicPr>
            <a:picLocks noChangeAspect="1"/>
          </p:cNvPicPr>
          <p:nvPr/>
        </p:nvPicPr>
        <p:blipFill>
          <a:blip r:embed="rId4"/>
          <a:stretch>
            <a:fillRect/>
          </a:stretch>
        </p:blipFill>
        <p:spPr>
          <a:xfrm>
            <a:off x="188200" y="5025718"/>
            <a:ext cx="4879577" cy="2743422"/>
          </a:xfrm>
          <a:prstGeom prst="rect">
            <a:avLst/>
          </a:prstGeom>
        </p:spPr>
      </p:pic>
      <p:sp>
        <p:nvSpPr>
          <p:cNvPr id="1048615" name="Text 3"/>
          <p:cNvSpPr/>
          <p:nvPr/>
        </p:nvSpPr>
        <p:spPr>
          <a:xfrm>
            <a:off x="5146217" y="6485684"/>
            <a:ext cx="2421017" cy="277773"/>
          </a:xfrm>
          <a:prstGeom prst="rect">
            <a:avLst/>
          </a:prstGeom>
          <a:noFill/>
        </p:spPr>
        <p:txBody>
          <a:bodyPr wrap="none" lIns="0" tIns="0" rIns="0" bIns="0" rtlCol="0" anchor="t"/>
          <a:lstStyle/>
          <a:p>
            <a:pPr marL="0" indent="0" algn="l">
              <a:lnSpc>
                <a:spcPts val="2150"/>
              </a:lnSpc>
              <a:buNone/>
            </a:pPr>
            <a:r>
              <a:rPr lang="en-US" b="1" kern="0" spc="-53" dirty="0">
                <a:solidFill>
                  <a:srgbClr val="FFFFFF"/>
                </a:solidFill>
                <a:latin typeface="Inter Bold" pitchFamily="34" charset="0"/>
                <a:ea typeface="Inter Bold" pitchFamily="34" charset="-122"/>
                <a:cs typeface="Inter Bold" pitchFamily="34" charset="-120"/>
              </a:rPr>
              <a:t>CDTS Documents Page </a:t>
            </a:r>
            <a:endParaRPr lang="en-US" dirty="0"/>
          </a:p>
        </p:txBody>
      </p:sp>
      <p:sp>
        <p:nvSpPr>
          <p:cNvPr id="1048616" name="Text 4"/>
          <p:cNvSpPr/>
          <p:nvPr/>
        </p:nvSpPr>
        <p:spPr>
          <a:xfrm>
            <a:off x="5146217" y="6990721"/>
            <a:ext cx="4172188" cy="1138238"/>
          </a:xfrm>
          <a:prstGeom prst="rect">
            <a:avLst/>
          </a:prstGeom>
          <a:noFill/>
        </p:spPr>
        <p:txBody>
          <a:bodyPr wrap="square" lIns="0" tIns="0" rIns="0" bIns="0" rtlCol="0" anchor="t"/>
          <a:lstStyle/>
          <a:p>
            <a:pPr marL="0" indent="0" algn="l">
              <a:lnSpc>
                <a:spcPts val="2200"/>
              </a:lnSpc>
              <a:buNone/>
            </a:pPr>
            <a:r>
              <a:rPr lang="en-US" kern="0" spc="-28" dirty="0">
                <a:solidFill>
                  <a:srgbClr val="FFFFFF"/>
                </a:solidFill>
                <a:latin typeface="Inter" pitchFamily="34" charset="0"/>
                <a:ea typeface="Inter" pitchFamily="34" charset="-122"/>
                <a:cs typeface="Inter" pitchFamily="34" charset="-120"/>
              </a:rPr>
              <a:t>Add new documents by entering type and clicking "add."
– You can search, edit, and save document changes.</a:t>
            </a:r>
            <a:endParaRPr lang="en-US" dirty="0"/>
          </a:p>
        </p:txBody>
      </p:sp>
      <p:pic>
        <p:nvPicPr>
          <p:cNvPr id="2097163" name="Image 2"/>
          <p:cNvPicPr>
            <a:picLocks noChangeAspect="1"/>
          </p:cNvPicPr>
          <p:nvPr/>
        </p:nvPicPr>
        <p:blipFill>
          <a:blip r:embed="rId5"/>
          <a:stretch>
            <a:fillRect/>
          </a:stretch>
        </p:blipFill>
        <p:spPr>
          <a:xfrm>
            <a:off x="6749922" y="424280"/>
            <a:ext cx="6444332" cy="3623167"/>
          </a:xfrm>
          <a:prstGeom prst="rect">
            <a:avLst/>
          </a:prstGeom>
        </p:spPr>
      </p:pic>
      <p:sp>
        <p:nvSpPr>
          <p:cNvPr id="1048617" name="Text 5"/>
          <p:cNvSpPr/>
          <p:nvPr/>
        </p:nvSpPr>
        <p:spPr>
          <a:xfrm>
            <a:off x="6838533" y="4274711"/>
            <a:ext cx="2222659" cy="277773"/>
          </a:xfrm>
          <a:prstGeom prst="rect">
            <a:avLst/>
          </a:prstGeom>
          <a:noFill/>
        </p:spPr>
        <p:txBody>
          <a:bodyPr wrap="none" lIns="0" tIns="0" rIns="0" bIns="0" rtlCol="0" anchor="t"/>
          <a:lstStyle/>
          <a:p>
            <a:pPr marL="0" indent="0" algn="l">
              <a:lnSpc>
                <a:spcPts val="2150"/>
              </a:lnSpc>
              <a:buNone/>
            </a:pPr>
            <a:r>
              <a:rPr lang="en-US" b="1" kern="0" spc="-53" dirty="0">
                <a:solidFill>
                  <a:srgbClr val="FFFFFF"/>
                </a:solidFill>
                <a:latin typeface="Inter Bold" pitchFamily="34" charset="0"/>
                <a:ea typeface="Inter Bold" pitchFamily="34" charset="-122"/>
                <a:cs typeface="Inter Bold" pitchFamily="34" charset="-120"/>
              </a:rPr>
              <a:t>Offices Page </a:t>
            </a:r>
            <a:endParaRPr lang="en-US" dirty="0"/>
          </a:p>
        </p:txBody>
      </p:sp>
      <p:sp>
        <p:nvSpPr>
          <p:cNvPr id="1048618" name="Text 6"/>
          <p:cNvSpPr/>
          <p:nvPr/>
        </p:nvSpPr>
        <p:spPr>
          <a:xfrm>
            <a:off x="6838533" y="4697446"/>
            <a:ext cx="4172188" cy="1138238"/>
          </a:xfrm>
          <a:prstGeom prst="rect">
            <a:avLst/>
          </a:prstGeom>
          <a:noFill/>
        </p:spPr>
        <p:txBody>
          <a:bodyPr wrap="square" lIns="0" tIns="0" rIns="0" bIns="0" rtlCol="0" anchor="t"/>
          <a:lstStyle/>
          <a:p>
            <a:pPr marL="0" indent="0" algn="l">
              <a:lnSpc>
                <a:spcPts val="2200"/>
              </a:lnSpc>
              <a:buNone/>
            </a:pPr>
            <a:r>
              <a:rPr lang="en-US" kern="0" spc="-28" dirty="0">
                <a:solidFill>
                  <a:srgbClr val="FFFFFF"/>
                </a:solidFill>
                <a:latin typeface="Inter" pitchFamily="34" charset="0"/>
                <a:ea typeface="Inter" pitchFamily="34" charset="-122"/>
                <a:cs typeface="Inter" pitchFamily="34" charset="-120"/>
              </a:rPr>
              <a:t>Add new documents by entering type and clicking "add."
– You can search, edit, and save document changes. </a:t>
            </a:r>
            <a:endParaRPr lang="en-US" dirty="0"/>
          </a:p>
        </p:txBody>
      </p:sp>
      <p:sp>
        <p:nvSpPr>
          <p:cNvPr id="1048619"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1048625" name="Text 0"/>
          <p:cNvSpPr/>
          <p:nvPr/>
        </p:nvSpPr>
        <p:spPr>
          <a:xfrm>
            <a:off x="644723" y="506611"/>
            <a:ext cx="4605814" cy="575667"/>
          </a:xfrm>
          <a:prstGeom prst="rect">
            <a:avLst/>
          </a:prstGeom>
          <a:noFill/>
        </p:spPr>
        <p:txBody>
          <a:bodyPr wrap="none" lIns="0" tIns="0" rIns="0" bIns="0" rtlCol="0" anchor="t"/>
          <a:lstStyle/>
          <a:p>
            <a:pPr marL="0" indent="0" algn="l">
              <a:lnSpc>
                <a:spcPts val="4500"/>
              </a:lnSpc>
              <a:buNone/>
            </a:pPr>
            <a:endParaRPr lang="en-US" sz="3600" dirty="0"/>
          </a:p>
        </p:txBody>
      </p:sp>
      <p:pic>
        <p:nvPicPr>
          <p:cNvPr id="2097165" name="Image 0" descr="preencoded.png"/>
          <p:cNvPicPr>
            <a:picLocks noChangeAspect="1"/>
          </p:cNvPicPr>
          <p:nvPr/>
        </p:nvPicPr>
        <p:blipFill>
          <a:blip r:embed="rId3"/>
          <a:stretch>
            <a:fillRect/>
          </a:stretch>
        </p:blipFill>
        <p:spPr>
          <a:xfrm>
            <a:off x="644722" y="1432993"/>
            <a:ext cx="5771843" cy="4561210"/>
          </a:xfrm>
          <a:prstGeom prst="rect">
            <a:avLst/>
          </a:prstGeom>
        </p:spPr>
      </p:pic>
      <p:sp>
        <p:nvSpPr>
          <p:cNvPr id="1048626" name="Text 1"/>
          <p:cNvSpPr/>
          <p:nvPr/>
        </p:nvSpPr>
        <p:spPr>
          <a:xfrm>
            <a:off x="644723" y="6201370"/>
            <a:ext cx="4397812" cy="287774"/>
          </a:xfrm>
          <a:prstGeom prst="rect">
            <a:avLst/>
          </a:prstGeom>
          <a:noFill/>
        </p:spPr>
        <p:txBody>
          <a:bodyPr wrap="none" lIns="0" tIns="0" rIns="0" bIns="0" rtlCol="0" anchor="t"/>
          <a:lstStyle/>
          <a:p>
            <a:pPr marL="0" indent="0" algn="l">
              <a:lnSpc>
                <a:spcPts val="2250"/>
              </a:lnSpc>
              <a:buNone/>
            </a:pPr>
            <a:r>
              <a:rPr lang="en-US" sz="1800" b="1" kern="0" spc="-54" dirty="0">
                <a:solidFill>
                  <a:srgbClr val="FFFFFF"/>
                </a:solidFill>
                <a:latin typeface="Inter Bold" pitchFamily="34" charset="0"/>
                <a:ea typeface="Inter Bold" pitchFamily="34" charset="-122"/>
                <a:cs typeface="Inter Bold" pitchFamily="34" charset="-120"/>
              </a:rPr>
              <a:t>User Management: Incoming Registration</a:t>
            </a:r>
            <a:endParaRPr lang="en-US" sz="1800" dirty="0"/>
          </a:p>
        </p:txBody>
      </p:sp>
      <p:sp>
        <p:nvSpPr>
          <p:cNvPr id="1048627" name="Text 2"/>
          <p:cNvSpPr/>
          <p:nvPr/>
        </p:nvSpPr>
        <p:spPr>
          <a:xfrm>
            <a:off x="644723" y="6673334"/>
            <a:ext cx="6445806" cy="589359"/>
          </a:xfrm>
          <a:prstGeom prst="rect">
            <a:avLst/>
          </a:prstGeom>
          <a:noFill/>
        </p:spPr>
        <p:txBody>
          <a:bodyPr wrap="square" lIns="0" tIns="0" rIns="0" bIns="0" rtlCol="0" anchor="t"/>
          <a:lstStyle/>
          <a:p>
            <a:pPr marL="0" indent="0" algn="l">
              <a:lnSpc>
                <a:spcPts val="2300"/>
              </a:lnSpc>
              <a:buNone/>
            </a:pPr>
            <a:r>
              <a:rPr lang="en-US" sz="1450" kern="0" spc="-29" dirty="0">
                <a:solidFill>
                  <a:srgbClr val="FFFFFF"/>
                </a:solidFill>
                <a:latin typeface="Inter" pitchFamily="34" charset="0"/>
                <a:ea typeface="Inter" pitchFamily="34" charset="-122"/>
                <a:cs typeface="Inter" pitchFamily="34" charset="-120"/>
              </a:rPr>
              <a:t>View details of user registration.
– Approve or decline registration requests with confirmation options.</a:t>
            </a:r>
            <a:endParaRPr lang="en-US" sz="1450" dirty="0"/>
          </a:p>
        </p:txBody>
      </p:sp>
      <p:pic>
        <p:nvPicPr>
          <p:cNvPr id="2097166" name="Image 1" descr="preencoded.png"/>
          <p:cNvPicPr>
            <a:picLocks noChangeAspect="1"/>
          </p:cNvPicPr>
          <p:nvPr/>
        </p:nvPicPr>
        <p:blipFill>
          <a:blip r:embed="rId4"/>
          <a:stretch>
            <a:fillRect/>
          </a:stretch>
        </p:blipFill>
        <p:spPr>
          <a:xfrm>
            <a:off x="7547491" y="1565791"/>
            <a:ext cx="4388525" cy="4428411"/>
          </a:xfrm>
          <a:prstGeom prst="rect">
            <a:avLst/>
          </a:prstGeom>
        </p:spPr>
      </p:pic>
      <p:sp>
        <p:nvSpPr>
          <p:cNvPr id="1048628" name="Text 3"/>
          <p:cNvSpPr/>
          <p:nvPr/>
        </p:nvSpPr>
        <p:spPr>
          <a:xfrm>
            <a:off x="7547491" y="6201370"/>
            <a:ext cx="5201603" cy="287774"/>
          </a:xfrm>
          <a:prstGeom prst="rect">
            <a:avLst/>
          </a:prstGeom>
          <a:noFill/>
        </p:spPr>
        <p:txBody>
          <a:bodyPr wrap="none" lIns="0" tIns="0" rIns="0" bIns="0" rtlCol="0" anchor="t"/>
          <a:lstStyle/>
          <a:p>
            <a:pPr marL="0" indent="0" algn="l">
              <a:lnSpc>
                <a:spcPts val="2250"/>
              </a:lnSpc>
              <a:buNone/>
            </a:pPr>
            <a:r>
              <a:rPr lang="en-US" sz="1800" b="1" kern="0" spc="-54" dirty="0">
                <a:solidFill>
                  <a:srgbClr val="FFFFFF"/>
                </a:solidFill>
                <a:latin typeface="Inter Bold" pitchFamily="34" charset="0"/>
                <a:ea typeface="Inter Bold" pitchFamily="34" charset="-122"/>
                <a:cs typeface="Inter Bold" pitchFamily="34" charset="-120"/>
              </a:rPr>
              <a:t>User Management: Document Handler and Guest</a:t>
            </a:r>
            <a:endParaRPr lang="en-US" sz="1800" dirty="0"/>
          </a:p>
        </p:txBody>
      </p:sp>
      <p:sp>
        <p:nvSpPr>
          <p:cNvPr id="1048629" name="Text 4"/>
          <p:cNvSpPr/>
          <p:nvPr/>
        </p:nvSpPr>
        <p:spPr>
          <a:xfrm>
            <a:off x="7547491" y="6673334"/>
            <a:ext cx="6445806" cy="884039"/>
          </a:xfrm>
          <a:prstGeom prst="rect">
            <a:avLst/>
          </a:prstGeom>
          <a:noFill/>
        </p:spPr>
        <p:txBody>
          <a:bodyPr wrap="square" lIns="0" tIns="0" rIns="0" bIns="0" rtlCol="0" anchor="t"/>
          <a:lstStyle/>
          <a:p>
            <a:pPr marL="0" indent="0" algn="l">
              <a:lnSpc>
                <a:spcPts val="2300"/>
              </a:lnSpc>
              <a:buNone/>
            </a:pPr>
            <a:r>
              <a:rPr lang="en-US" sz="1450" kern="0" spc="-29" dirty="0">
                <a:solidFill>
                  <a:srgbClr val="FFFFFF"/>
                </a:solidFill>
                <a:latin typeface="Inter" pitchFamily="34" charset="0"/>
                <a:ea typeface="Inter" pitchFamily="34" charset="-122"/>
                <a:cs typeface="Inter" pitchFamily="34" charset="-120"/>
              </a:rPr>
              <a:t>Add new users by entering their info.
– View, update, retrieve, or archive user accounts.
– All actions have options to confirm or cancel.</a:t>
            </a:r>
            <a:endParaRPr lang="en-US" sz="1450" dirty="0"/>
          </a:p>
        </p:txBody>
      </p:sp>
      <p:sp>
        <p:nvSpPr>
          <p:cNvPr id="1048630" name="Rectangle: Rounded Corners 8"/>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048636" name="Text 0"/>
          <p:cNvSpPr/>
          <p:nvPr/>
        </p:nvSpPr>
        <p:spPr>
          <a:xfrm>
            <a:off x="793790" y="924044"/>
            <a:ext cx="5903357"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Record Office Account</a:t>
            </a:r>
            <a:endParaRPr lang="en-US" sz="4450" dirty="0"/>
          </a:p>
        </p:txBody>
      </p:sp>
      <p:pic>
        <p:nvPicPr>
          <p:cNvPr id="2097168" name="Image 0"/>
          <p:cNvPicPr>
            <a:picLocks noChangeAspect="1"/>
          </p:cNvPicPr>
          <p:nvPr/>
        </p:nvPicPr>
        <p:blipFill>
          <a:blip r:embed="rId3"/>
          <a:stretch>
            <a:fillRect/>
          </a:stretch>
        </p:blipFill>
        <p:spPr>
          <a:xfrm>
            <a:off x="307770" y="1967056"/>
            <a:ext cx="4295184" cy="2387738"/>
          </a:xfrm>
          <a:prstGeom prst="rect">
            <a:avLst/>
          </a:prstGeom>
        </p:spPr>
      </p:pic>
      <p:sp>
        <p:nvSpPr>
          <p:cNvPr id="1048637" name="Text 1"/>
          <p:cNvSpPr/>
          <p:nvPr/>
        </p:nvSpPr>
        <p:spPr>
          <a:xfrm>
            <a:off x="793790" y="4423529"/>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Record Office Login</a:t>
            </a:r>
            <a:endParaRPr lang="en-US" sz="2200" dirty="0"/>
          </a:p>
        </p:txBody>
      </p:sp>
      <p:sp>
        <p:nvSpPr>
          <p:cNvPr id="1048638" name="Text 2"/>
          <p:cNvSpPr/>
          <p:nvPr/>
        </p:nvSpPr>
        <p:spPr>
          <a:xfrm>
            <a:off x="793790" y="5004673"/>
            <a:ext cx="3978116"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Go to the login page and enter username and password, then click "Login."</a:t>
            </a:r>
            <a:endParaRPr lang="en-US" sz="1750" dirty="0"/>
          </a:p>
        </p:txBody>
      </p:sp>
      <p:pic>
        <p:nvPicPr>
          <p:cNvPr id="2097169" name="Image 1"/>
          <p:cNvPicPr>
            <a:picLocks noChangeAspect="1"/>
          </p:cNvPicPr>
          <p:nvPr/>
        </p:nvPicPr>
        <p:blipFill>
          <a:blip r:embed="rId4"/>
          <a:stretch>
            <a:fillRect/>
          </a:stretch>
        </p:blipFill>
        <p:spPr>
          <a:xfrm>
            <a:off x="4928126" y="1965364"/>
            <a:ext cx="4382918" cy="2402206"/>
          </a:xfrm>
          <a:prstGeom prst="rect">
            <a:avLst/>
          </a:prstGeom>
        </p:spPr>
      </p:pic>
      <p:sp>
        <p:nvSpPr>
          <p:cNvPr id="1048639" name="Text 3"/>
          <p:cNvSpPr/>
          <p:nvPr/>
        </p:nvSpPr>
        <p:spPr>
          <a:xfrm>
            <a:off x="5332928" y="459438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Create Tracking</a:t>
            </a:r>
            <a:endParaRPr lang="en-US" sz="2200" dirty="0"/>
          </a:p>
        </p:txBody>
      </p:sp>
      <p:sp>
        <p:nvSpPr>
          <p:cNvPr id="1048640" name="Text 4"/>
          <p:cNvSpPr/>
          <p:nvPr/>
        </p:nvSpPr>
        <p:spPr>
          <a:xfrm>
            <a:off x="5332928" y="5175528"/>
            <a:ext cx="3978116"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Fill out a form to track a document.
– You can submit, clear, print, or go back.</a:t>
            </a:r>
            <a:endParaRPr lang="en-US" sz="1750" dirty="0"/>
          </a:p>
        </p:txBody>
      </p:sp>
      <p:pic>
        <p:nvPicPr>
          <p:cNvPr id="2097170" name="Image 2"/>
          <p:cNvPicPr>
            <a:picLocks noChangeAspect="1"/>
          </p:cNvPicPr>
          <p:nvPr/>
        </p:nvPicPr>
        <p:blipFill>
          <a:blip r:embed="rId5"/>
          <a:stretch>
            <a:fillRect/>
          </a:stretch>
        </p:blipFill>
        <p:spPr>
          <a:xfrm>
            <a:off x="9872067" y="1909597"/>
            <a:ext cx="3978116" cy="2513931"/>
          </a:xfrm>
          <a:prstGeom prst="rect">
            <a:avLst/>
          </a:prstGeom>
        </p:spPr>
      </p:pic>
      <p:sp>
        <p:nvSpPr>
          <p:cNvPr id="1048641" name="Text 5"/>
          <p:cNvSpPr/>
          <p:nvPr/>
        </p:nvSpPr>
        <p:spPr>
          <a:xfrm>
            <a:off x="9872067" y="4705826"/>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New Documents</a:t>
            </a:r>
            <a:endParaRPr lang="en-US" sz="2200" dirty="0"/>
          </a:p>
        </p:txBody>
      </p:sp>
      <p:sp>
        <p:nvSpPr>
          <p:cNvPr id="1048642" name="Text 6"/>
          <p:cNvSpPr/>
          <p:nvPr/>
        </p:nvSpPr>
        <p:spPr>
          <a:xfrm>
            <a:off x="9872067" y="5286970"/>
            <a:ext cx="3978116" cy="1814513"/>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Filter by date to search for new documents.
– Download documents and either accept or decline them with confirmation.</a:t>
            </a:r>
            <a:endParaRPr lang="en-US" sz="1750" dirty="0"/>
          </a:p>
        </p:txBody>
      </p:sp>
      <p:sp>
        <p:nvSpPr>
          <p:cNvPr id="1048643"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1048649" name="Text 0"/>
          <p:cNvSpPr/>
          <p:nvPr/>
        </p:nvSpPr>
        <p:spPr>
          <a:xfrm>
            <a:off x="793790" y="832842"/>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72" name="Image 0"/>
          <p:cNvPicPr>
            <a:picLocks noChangeAspect="1"/>
          </p:cNvPicPr>
          <p:nvPr/>
        </p:nvPicPr>
        <p:blipFill>
          <a:blip r:embed="rId3"/>
          <a:stretch>
            <a:fillRect/>
          </a:stretch>
        </p:blipFill>
        <p:spPr>
          <a:xfrm>
            <a:off x="646261" y="1366587"/>
            <a:ext cx="3978116" cy="2339074"/>
          </a:xfrm>
          <a:prstGeom prst="rect">
            <a:avLst/>
          </a:prstGeom>
        </p:spPr>
      </p:pic>
      <p:sp>
        <p:nvSpPr>
          <p:cNvPr id="1048650" name="Text 1"/>
          <p:cNvSpPr/>
          <p:nvPr/>
        </p:nvSpPr>
        <p:spPr>
          <a:xfrm>
            <a:off x="793790" y="3828098"/>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Incoming Documents</a:t>
            </a:r>
            <a:endParaRPr lang="en-US" sz="2200" dirty="0"/>
          </a:p>
        </p:txBody>
      </p:sp>
      <p:sp>
        <p:nvSpPr>
          <p:cNvPr id="1048651" name="Text 2"/>
          <p:cNvSpPr/>
          <p:nvPr/>
        </p:nvSpPr>
        <p:spPr>
          <a:xfrm>
            <a:off x="793790" y="4409242"/>
            <a:ext cx="3978116"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Download incoming documents and confirm receipt.</a:t>
            </a:r>
            <a:endParaRPr lang="en-US" sz="1750" dirty="0"/>
          </a:p>
        </p:txBody>
      </p:sp>
      <p:pic>
        <p:nvPicPr>
          <p:cNvPr id="2097173" name="Image 1"/>
          <p:cNvPicPr>
            <a:picLocks noChangeAspect="1"/>
          </p:cNvPicPr>
          <p:nvPr/>
        </p:nvPicPr>
        <p:blipFill>
          <a:blip r:embed="rId4"/>
          <a:stretch>
            <a:fillRect/>
          </a:stretch>
        </p:blipFill>
        <p:spPr>
          <a:xfrm>
            <a:off x="5332928" y="1541621"/>
            <a:ext cx="3978116" cy="2565889"/>
          </a:xfrm>
          <a:prstGeom prst="rect">
            <a:avLst/>
          </a:prstGeom>
        </p:spPr>
      </p:pic>
      <p:sp>
        <p:nvSpPr>
          <p:cNvPr id="1048652" name="Text 3"/>
          <p:cNvSpPr/>
          <p:nvPr/>
        </p:nvSpPr>
        <p:spPr>
          <a:xfrm>
            <a:off x="5332928" y="4434007"/>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Received Documents</a:t>
            </a:r>
            <a:endParaRPr lang="en-US" sz="2200" dirty="0"/>
          </a:p>
        </p:txBody>
      </p:sp>
      <p:sp>
        <p:nvSpPr>
          <p:cNvPr id="1048653" name="Text 4"/>
          <p:cNvSpPr/>
          <p:nvPr/>
        </p:nvSpPr>
        <p:spPr>
          <a:xfrm>
            <a:off x="5332928" y="5015151"/>
            <a:ext cx="3978116" cy="217741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Mark documents as transferred or complete.
– View details, select actions, and send to other offices.
– You can also submit or cancel actions.</a:t>
            </a:r>
            <a:endParaRPr lang="en-US" sz="1750" dirty="0"/>
          </a:p>
        </p:txBody>
      </p:sp>
      <p:pic>
        <p:nvPicPr>
          <p:cNvPr id="2097174" name="Image 2"/>
          <p:cNvPicPr>
            <a:picLocks noChangeAspect="1"/>
          </p:cNvPicPr>
          <p:nvPr/>
        </p:nvPicPr>
        <p:blipFill>
          <a:blip r:embed="rId5"/>
          <a:stretch>
            <a:fillRect/>
          </a:stretch>
        </p:blipFill>
        <p:spPr>
          <a:xfrm>
            <a:off x="9872067" y="2412124"/>
            <a:ext cx="3978116" cy="3007958"/>
          </a:xfrm>
          <a:prstGeom prst="rect">
            <a:avLst/>
          </a:prstGeom>
        </p:spPr>
      </p:pic>
      <p:sp>
        <p:nvSpPr>
          <p:cNvPr id="1048654" name="Text 5"/>
          <p:cNvSpPr/>
          <p:nvPr/>
        </p:nvSpPr>
        <p:spPr>
          <a:xfrm>
            <a:off x="9872067" y="5646896"/>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Ongoing Documents</a:t>
            </a:r>
            <a:endParaRPr lang="en-US" sz="2200" dirty="0"/>
          </a:p>
        </p:txBody>
      </p:sp>
      <p:sp>
        <p:nvSpPr>
          <p:cNvPr id="1048655" name="Text 6"/>
          <p:cNvSpPr/>
          <p:nvPr/>
        </p:nvSpPr>
        <p:spPr>
          <a:xfrm>
            <a:off x="9872067" y="6228040"/>
            <a:ext cx="3978116"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View and take action on ongoing documents.</a:t>
            </a:r>
            <a:endParaRPr lang="en-US" sz="1750" dirty="0"/>
          </a:p>
        </p:txBody>
      </p:sp>
      <p:sp>
        <p:nvSpPr>
          <p:cNvPr id="1048656"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1048662" name="Text 0"/>
          <p:cNvSpPr/>
          <p:nvPr/>
        </p:nvSpPr>
        <p:spPr>
          <a:xfrm>
            <a:off x="793790" y="1155859"/>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76" name="Image 0"/>
          <p:cNvPicPr>
            <a:picLocks noChangeAspect="1"/>
          </p:cNvPicPr>
          <p:nvPr/>
        </p:nvPicPr>
        <p:blipFill>
          <a:blip r:embed="rId3"/>
          <a:stretch>
            <a:fillRect/>
          </a:stretch>
        </p:blipFill>
        <p:spPr>
          <a:xfrm>
            <a:off x="405551" y="1155859"/>
            <a:ext cx="4074709" cy="2627709"/>
          </a:xfrm>
          <a:prstGeom prst="rect">
            <a:avLst/>
          </a:prstGeom>
        </p:spPr>
      </p:pic>
      <p:sp>
        <p:nvSpPr>
          <p:cNvPr id="1048663" name="Text 1"/>
          <p:cNvSpPr/>
          <p:nvPr/>
        </p:nvSpPr>
        <p:spPr>
          <a:xfrm>
            <a:off x="391606" y="3919808"/>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Document Tracking</a:t>
            </a:r>
            <a:endParaRPr lang="en-US" sz="2200" dirty="0"/>
          </a:p>
        </p:txBody>
      </p:sp>
      <p:sp>
        <p:nvSpPr>
          <p:cNvPr id="1048664" name="Text 2"/>
          <p:cNvSpPr/>
          <p:nvPr/>
        </p:nvSpPr>
        <p:spPr>
          <a:xfrm>
            <a:off x="405551" y="4344327"/>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Track documents, notify offices, and view details.
– You can go back to the previous page.</a:t>
            </a:r>
            <a:endParaRPr lang="en-US" sz="1750" dirty="0"/>
          </a:p>
        </p:txBody>
      </p:sp>
      <p:sp>
        <p:nvSpPr>
          <p:cNvPr id="1048670" name="Rectangle: Rounded Corners 12"/>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 1">
            <a:extLst>
              <a:ext uri="{FF2B5EF4-FFF2-40B4-BE49-F238E27FC236}">
                <a16:creationId xmlns:a16="http://schemas.microsoft.com/office/drawing/2014/main" id="{05DFF6A0-7795-4469-99A0-1F01A58ECB92}"/>
              </a:ext>
            </a:extLst>
          </p:cNvPr>
          <p:cNvSpPr/>
          <p:nvPr/>
        </p:nvSpPr>
        <p:spPr>
          <a:xfrm>
            <a:off x="4905249" y="4096973"/>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Communication</a:t>
            </a:r>
            <a:endParaRPr lang="en-US" sz="2200" dirty="0"/>
          </a:p>
        </p:txBody>
      </p:sp>
      <p:sp>
        <p:nvSpPr>
          <p:cNvPr id="15" name="Text 2">
            <a:extLst>
              <a:ext uri="{FF2B5EF4-FFF2-40B4-BE49-F238E27FC236}">
                <a16:creationId xmlns:a16="http://schemas.microsoft.com/office/drawing/2014/main" id="{1F51237E-6E86-425C-95B0-6AC96294A5B9}"/>
              </a:ext>
            </a:extLst>
          </p:cNvPr>
          <p:cNvSpPr/>
          <p:nvPr/>
        </p:nvSpPr>
        <p:spPr>
          <a:xfrm>
            <a:off x="4905249" y="4678117"/>
            <a:ext cx="6244709" cy="362903"/>
          </a:xfrm>
          <a:prstGeom prst="rect">
            <a:avLst/>
          </a:prstGeom>
          <a:noFill/>
        </p:spPr>
        <p:txBody>
          <a:bodyPr wrap="non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Search and select a user to start a conversation.</a:t>
            </a:r>
            <a:endParaRPr lang="en-US" sz="1750" dirty="0"/>
          </a:p>
        </p:txBody>
      </p:sp>
      <p:sp>
        <p:nvSpPr>
          <p:cNvPr id="16" name="Text 3">
            <a:extLst>
              <a:ext uri="{FF2B5EF4-FFF2-40B4-BE49-F238E27FC236}">
                <a16:creationId xmlns:a16="http://schemas.microsoft.com/office/drawing/2014/main" id="{C16611C9-4C9B-4E3E-89D3-39CFA25AEC22}"/>
              </a:ext>
            </a:extLst>
          </p:cNvPr>
          <p:cNvSpPr/>
          <p:nvPr/>
        </p:nvSpPr>
        <p:spPr>
          <a:xfrm>
            <a:off x="9291480" y="5235178"/>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Scan QR Code</a:t>
            </a:r>
            <a:endParaRPr lang="en-US" sz="2200" dirty="0"/>
          </a:p>
        </p:txBody>
      </p:sp>
      <p:sp>
        <p:nvSpPr>
          <p:cNvPr id="17" name="Text 4">
            <a:extLst>
              <a:ext uri="{FF2B5EF4-FFF2-40B4-BE49-F238E27FC236}">
                <a16:creationId xmlns:a16="http://schemas.microsoft.com/office/drawing/2014/main" id="{86B3CC3A-FDE7-4AE7-A8AF-121886421AAF}"/>
              </a:ext>
            </a:extLst>
          </p:cNvPr>
          <p:cNvSpPr/>
          <p:nvPr/>
        </p:nvSpPr>
        <p:spPr>
          <a:xfrm>
            <a:off x="9349494" y="5816322"/>
            <a:ext cx="5023144"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Scan a document’s QR code, enter the tracking code, and either accept or decline it.</a:t>
            </a:r>
            <a:endParaRPr lang="en-US" sz="1750" dirty="0"/>
          </a:p>
        </p:txBody>
      </p:sp>
      <p:pic>
        <p:nvPicPr>
          <p:cNvPr id="2" name="Picture 1">
            <a:extLst>
              <a:ext uri="{FF2B5EF4-FFF2-40B4-BE49-F238E27FC236}">
                <a16:creationId xmlns:a16="http://schemas.microsoft.com/office/drawing/2014/main" id="{D9A64EA2-8F20-4F14-9782-595D47EFAFAD}"/>
              </a:ext>
            </a:extLst>
          </p:cNvPr>
          <p:cNvPicPr>
            <a:picLocks noChangeAspect="1"/>
          </p:cNvPicPr>
          <p:nvPr/>
        </p:nvPicPr>
        <p:blipFill>
          <a:blip r:embed="rId4"/>
          <a:stretch>
            <a:fillRect/>
          </a:stretch>
        </p:blipFill>
        <p:spPr>
          <a:xfrm>
            <a:off x="4943487" y="1340069"/>
            <a:ext cx="4231401" cy="2501714"/>
          </a:xfrm>
          <a:prstGeom prst="rect">
            <a:avLst/>
          </a:prstGeom>
        </p:spPr>
      </p:pic>
      <p:pic>
        <p:nvPicPr>
          <p:cNvPr id="3" name="Picture 2">
            <a:extLst>
              <a:ext uri="{FF2B5EF4-FFF2-40B4-BE49-F238E27FC236}">
                <a16:creationId xmlns:a16="http://schemas.microsoft.com/office/drawing/2014/main" id="{675EE4C4-C672-4907-A8B2-F9EF50E28A35}"/>
              </a:ext>
            </a:extLst>
          </p:cNvPr>
          <p:cNvPicPr>
            <a:picLocks noChangeAspect="1"/>
          </p:cNvPicPr>
          <p:nvPr/>
        </p:nvPicPr>
        <p:blipFill>
          <a:blip r:embed="rId5"/>
          <a:stretch>
            <a:fillRect/>
          </a:stretch>
        </p:blipFill>
        <p:spPr>
          <a:xfrm>
            <a:off x="9466535" y="2326476"/>
            <a:ext cx="4522685" cy="26818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974</Words>
  <Application>Microsoft Office PowerPoint</Application>
  <PresentationFormat>Custom</PresentationFormat>
  <Paragraphs>95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cp:lastModifiedBy>DELN</cp:lastModifiedBy>
  <cp:revision>7</cp:revision>
  <dcterms:created xsi:type="dcterms:W3CDTF">2025-04-23T01:16:31Z</dcterms:created>
  <dcterms:modified xsi:type="dcterms:W3CDTF">2025-05-31T11:17:43Z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9725d0283cec4446919c6d8f6ef6257a</vt:lpwstr>
  </property>
</Properties>
</file>