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8"/>
    <p:restoredTop sz="86697"/>
  </p:normalViewPr>
  <p:slideViewPr>
    <p:cSldViewPr snapToGrid="0" snapToObjects="1">
      <p:cViewPr varScale="1">
        <p:scale>
          <a:sx n="147" d="100"/>
          <a:sy n="147" d="100"/>
        </p:scale>
        <p:origin x="2092" y="124"/>
      </p:cViewPr>
      <p:guideLst>
        <p:guide orient="horz" pos="2160"/>
        <p:guide pos="288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B51C-6063-EC40-869B-65BDC850DC5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5595-2E03-D44F-B21F-33359CF2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7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F208-267D-D94A-A38B-DC7A901E268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17291-1BBA-E544-8852-EA342737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8F3-6479-594C-9C3C-79899E26384F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581618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distance between these cars, calculated by </a:t>
            </a:r>
            <a:r>
              <a:rPr lang="en-US" i="1" dirty="0"/>
              <a:t>simple match</a:t>
            </a:r>
            <a:r>
              <a:rPr lang="en-US" dirty="0"/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86770"/>
              </p:ext>
            </p:extLst>
          </p:nvPr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99020"/>
              </p:ext>
            </p:extLst>
          </p:nvPr>
        </p:nvGraphicFramePr>
        <p:xfrm>
          <a:off x="517161" y="2835324"/>
          <a:ext cx="79030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  <a:r>
                        <a:rPr lang="en-US" sz="2400" baseline="0" dirty="0"/>
                        <a:t>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667062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attributes are </a:t>
            </a:r>
            <a:r>
              <a:rPr lang="en-US" i="1" dirty="0"/>
              <a:t>asymmetric</a:t>
            </a:r>
            <a:r>
              <a:rPr lang="en-US" dirty="0"/>
              <a:t>. Calculate the distance.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667062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attributes are </a:t>
            </a:r>
            <a:r>
              <a:rPr lang="en-US" i="1" dirty="0"/>
              <a:t>asymmetric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Removing dimensions where both are 0!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49439"/>
              </p:ext>
            </p:extLst>
          </p:nvPr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8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4287189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0550"/>
              </p:ext>
            </p:extLst>
          </p:nvPr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Assuming attributes are </a:t>
                </a:r>
                <a:r>
                  <a:rPr lang="en-US" i="1" dirty="0"/>
                  <a:t>asymmetric</a:t>
                </a:r>
                <a:r>
                  <a:rPr lang="en-US" dirty="0"/>
                  <a:t>. </a:t>
                </a:r>
                <a:r>
                  <a:rPr lang="en-US" dirty="0">
                    <a:solidFill>
                      <a:srgbClr val="C00000"/>
                    </a:solidFill>
                  </a:rPr>
                  <a:t>Removing dimensions where both are 0!  </a:t>
                </a:r>
                <a:r>
                  <a:rPr lang="en-US" dirty="0"/>
                  <a:t>Calculate the distance.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is the number of exactly matched attributes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  <a:blipFill rotWithShape="0">
                <a:blip r:embed="rId2"/>
                <a:stretch>
                  <a:fillRect l="-1189" t="-410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0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4287189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15920"/>
              </p:ext>
            </p:extLst>
          </p:nvPr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Assuming attributes are </a:t>
                </a:r>
                <a:r>
                  <a:rPr lang="en-US" i="1" dirty="0"/>
                  <a:t>asymmetric</a:t>
                </a:r>
                <a:r>
                  <a:rPr lang="en-US" dirty="0"/>
                  <a:t>. </a:t>
                </a:r>
                <a:r>
                  <a:rPr lang="en-US" dirty="0">
                    <a:solidFill>
                      <a:srgbClr val="C00000"/>
                    </a:solidFill>
                  </a:rPr>
                  <a:t>Removing dimensions where both are 0!  </a:t>
                </a:r>
                <a:r>
                  <a:rPr lang="en-US" dirty="0"/>
                  <a:t>Calculate the distance.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5−1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is the number of exactly matched attributes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  <a:blipFill rotWithShape="0">
                <a:blip r:embed="rId2"/>
                <a:stretch>
                  <a:fillRect l="-1189" t="-4103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232" y="-59962"/>
                <a:ext cx="8719457" cy="72852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several attributes of a car and their values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two cars: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distance between these cars, calculated by </a:t>
                </a:r>
                <a:r>
                  <a:rPr lang="en-US" i="1" dirty="0"/>
                  <a:t>simple match</a:t>
                </a:r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b="0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b="0" dirty="0"/>
                  <a:t> is the number of exactly matched attributes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232" y="-59962"/>
                <a:ext cx="8719457" cy="7285222"/>
              </a:xfrm>
              <a:blipFill rotWithShape="0">
                <a:blip r:embed="rId2"/>
                <a:stretch>
                  <a:fillRect l="-1608" t="-1088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7161" y="2835324"/>
          <a:ext cx="79030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  <a:r>
                        <a:rPr lang="en-US" sz="2400" baseline="0" dirty="0"/>
                        <a:t>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1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232" y="-59962"/>
                <a:ext cx="8719457" cy="72852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several attributes of a car and their values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two cars: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distance between these cars, calculated by </a:t>
                </a:r>
                <a:r>
                  <a:rPr lang="en-US" i="1" dirty="0"/>
                  <a:t>simple match</a:t>
                </a:r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3−1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b="0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b="0" dirty="0"/>
                  <a:t> is the number of exactly matched attributes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232" y="-59962"/>
                <a:ext cx="8719457" cy="7285222"/>
              </a:xfrm>
              <a:blipFill rotWithShape="0">
                <a:blip r:embed="rId2"/>
                <a:stretch>
                  <a:fillRect l="-1608" t="-1088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7161" y="2835324"/>
          <a:ext cx="79030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  <a:r>
                        <a:rPr lang="en-US" sz="2400" baseline="0" dirty="0"/>
                        <a:t>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6096" y="831292"/>
            <a:ext cx="70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82" y="1288491"/>
            <a:ext cx="70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882" y="1722546"/>
            <a:ext cx="70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3810" y="2512158"/>
            <a:ext cx="98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1918" y="2512157"/>
            <a:ext cx="81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No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6662" y="2512157"/>
            <a:ext cx="81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No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581618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cars into a binary representations.  Assuming attributes are symmetric. Calculate the distance.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7161" y="2835324"/>
          <a:ext cx="79030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  <a:r>
                        <a:rPr lang="en-US" sz="2400" baseline="0" dirty="0"/>
                        <a:t>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1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581618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cars into a binary representations.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7161" y="2835324"/>
          <a:ext cx="79030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  <a:r>
                        <a:rPr lang="en-US" sz="2400" baseline="0" dirty="0"/>
                        <a:t>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4-Door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07123"/>
              </p:ext>
            </p:extLst>
          </p:nvPr>
        </p:nvGraphicFramePr>
        <p:xfrm>
          <a:off x="134909" y="4650225"/>
          <a:ext cx="8425193" cy="2116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6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83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3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DODG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4DR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1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581618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29688"/>
              </p:ext>
            </p:extLst>
          </p:nvPr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6670625"/>
          </a:xfrm>
        </p:spPr>
        <p:txBody>
          <a:bodyPr/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attributes are </a:t>
            </a:r>
            <a:r>
              <a:rPr lang="en-US" i="1" dirty="0"/>
              <a:t>symmetric</a:t>
            </a:r>
            <a:r>
              <a:rPr lang="en-US" dirty="0"/>
              <a:t>. Calculate the distance.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5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4257209"/>
          </a:xfrm>
        </p:spPr>
        <p:txBody>
          <a:bodyPr>
            <a:normAutofit/>
          </a:bodyPr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Assuming attributes are </a:t>
                </a:r>
                <a:r>
                  <a:rPr lang="en-US" i="1" dirty="0"/>
                  <a:t>symmetric</a:t>
                </a:r>
                <a:r>
                  <a:rPr lang="en-US" dirty="0"/>
                  <a:t>. Calculate the distance.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is the number of exactly matched attributes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2" y="4154867"/>
                <a:ext cx="8719457" cy="2380940"/>
              </a:xfrm>
              <a:prstGeom prst="rect">
                <a:avLst/>
              </a:prstGeom>
              <a:blipFill rotWithShape="0">
                <a:blip r:embed="rId2"/>
                <a:stretch>
                  <a:fillRect l="-1469" t="-6667" b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1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2" y="-2"/>
            <a:ext cx="8719457" cy="4257209"/>
          </a:xfrm>
        </p:spPr>
        <p:txBody>
          <a:bodyPr>
            <a:normAutofit/>
          </a:bodyPr>
          <a:lstStyle/>
          <a:p>
            <a:r>
              <a:rPr lang="en-US" dirty="0"/>
              <a:t>Given several attributes of a car and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7161" y="563223"/>
          <a:ext cx="79030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  <a:r>
                        <a:rPr lang="en-US" sz="2400" baseline="0" dirty="0"/>
                        <a:t> names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Possible values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Black, Red, White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Buick,</a:t>
                      </a:r>
                      <a:r>
                        <a:rPr lang="en-US" sz="2400" baseline="0" dirty="0"/>
                        <a:t> Chevy, Dodge, Ford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0" dirty="0"/>
                        <a:t>-Door, 4-Door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37160"/>
              </p:ext>
            </p:extLst>
          </p:nvPr>
        </p:nvGraphicFramePr>
        <p:xfrm>
          <a:off x="419363" y="2908090"/>
          <a:ext cx="8425191" cy="120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Car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72232" y="4154866"/>
                <a:ext cx="8719457" cy="2703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Assuming attributes are </a:t>
                </a:r>
                <a:r>
                  <a:rPr lang="en-US" i="1" dirty="0"/>
                  <a:t>symmetric</a:t>
                </a:r>
                <a:r>
                  <a:rPr lang="en-US" dirty="0"/>
                  <a:t>. Calculate the distance.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9−5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is the number of attributes;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is the number of exactly matched attributes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2" y="4154866"/>
                <a:ext cx="8719457" cy="2703133"/>
              </a:xfrm>
              <a:prstGeom prst="rect">
                <a:avLst/>
              </a:prstGeom>
              <a:blipFill rotWithShape="0">
                <a:blip r:embed="rId2"/>
                <a:stretch>
                  <a:fillRect l="-1469" t="-4515" b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58531</TotalTime>
  <Words>1017</Words>
  <Application>Microsoft Office PowerPoint</Application>
  <PresentationFormat>全屏显示(4:3)</PresentationFormat>
  <Paragraphs>509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2015 Research Summary</dc:title>
  <dc:creator>Doris</dc:creator>
  <cp:lastModifiedBy>Simon Ji</cp:lastModifiedBy>
  <cp:revision>467</cp:revision>
  <cp:lastPrinted>2017-01-12T08:43:08Z</cp:lastPrinted>
  <dcterms:created xsi:type="dcterms:W3CDTF">2015-12-04T03:58:21Z</dcterms:created>
  <dcterms:modified xsi:type="dcterms:W3CDTF">2019-03-24T15:23:08Z</dcterms:modified>
</cp:coreProperties>
</file>