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E086-B7D8-E745-A9C3-DADFE681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4817-4F15-724F-BCA0-2FDC0201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7A2A-6F2D-1341-A3B3-EF1264C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0543-6D80-384E-9AEC-BEC4257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3819-BC9C-2E4E-8B41-84A865C5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979B-740E-B64B-ADEB-92DF89C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82E4-9E48-3944-B6FA-F6536F26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BBAA-B86D-5143-A787-F3E180E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4823-66D4-524B-9B81-B6A3CBEB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B65E-9370-7E47-A383-0F42168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D7268-127A-144D-B9DD-89889877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ECA0-7574-BA4F-9304-FEF8079C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C814-6D93-914B-9929-8DE0E083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CED1-4C96-1E42-A923-B665AEDC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8010-A3F5-7641-8D4F-6D1DA4D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A63C-55C9-6E40-AC50-3DD972E2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37F5-77B5-D247-B58C-2B34FF5C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8EDD-CCEC-9E44-A0CF-55F1B8C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E8F4-24D5-BC43-82D3-73D156A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A875-871B-0247-9527-780282BE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1D8B-637B-CA4B-AF03-8F9C46B2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C9F6-938C-6141-98BC-95E0F072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0509-57D6-9A41-98EF-FA31A1CE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567B-7465-194D-89C3-EFDEDEE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BC90-EA3C-8743-A504-7179CEC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C79-FA93-FA4A-B31F-3A89E862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3A0F-5CC3-6B48-AEB1-23A95E26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096D-AD40-B946-90B0-E44E4053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E07E-837B-8747-AE4A-D7A80490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B0E1-6839-4640-A618-8C7B492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EE82-0710-984E-9D1B-8FA22552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0A62-E024-E64C-90CA-90312DA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7C14-8DDA-F549-B397-EA7FA717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9DEF-DCEE-A547-91C4-937B969C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4D795-9042-3C48-896E-6A2421D5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748CB-E9E3-914D-92D6-8BD3B4FC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919D-8AEE-DB4C-B362-CFC3EB62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795F-8697-DB45-85EB-11B515B4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8967F-A6A3-3F4E-B8B9-B49FD954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D1E-9CE3-9F40-AFBE-A85BDC61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D1983-E2D5-5349-9EF6-85D0ED4A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257F-BE9D-4844-99AC-432742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9E8F0-2204-C74B-B6AB-63F3D2D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C93D8-01D5-8A44-BE5B-21E6002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88FA1-E7D1-E44F-B87B-EB8F48D0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7366C-7526-1C4D-81CD-71E54E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0F7-EE3F-3A4C-A8ED-3FC4128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245B-6546-CF40-99FB-1CCD5554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3BB5-866B-C448-B24F-624D0A30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842A-2814-4B43-A55F-5394A04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B637-F2B2-804B-A7D9-C403E0C8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75C9-A821-8946-8BD2-FAB9BA5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95D1-1083-D140-9A2E-AFD8A1FE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EF55F-8E63-1D48-BE0B-B89F2D910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BA4EE-BF52-0A4C-86A1-3F0EAF49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8C81-5394-4D47-9CFE-A8D79A8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009A-4DA6-E945-B68E-1CB9BC5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B531-2D10-6842-BF7B-A1AC1634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6FF43-91E8-3140-BE88-433CB21E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8853-3711-B14B-A32A-8A5EEFA8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80EF-8A21-0746-871E-3A7C8B7F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732-C61C-FD41-ADD0-EA17ED575F8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2BD4-9545-CC43-B9DB-8DA4526A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5797-12BB-DE46-AF25-D96139B8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17D-8ED8-324E-B91D-3080D565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1745-C200-1A4E-8E1E-B8FCC26A9992}"/>
              </a:ext>
            </a:extLst>
          </p:cNvPr>
          <p:cNvSpPr/>
          <p:nvPr/>
        </p:nvSpPr>
        <p:spPr>
          <a:xfrm>
            <a:off x="3168202" y="2421226"/>
            <a:ext cx="5090110" cy="3922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/>
              <p:nvPr/>
            </p:nvSpPr>
            <p:spPr>
              <a:xfrm>
                <a:off x="5990648" y="4105735"/>
                <a:ext cx="1142558" cy="117413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000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48" y="4105735"/>
                <a:ext cx="1142558" cy="11741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/>
              <p:nvPr/>
            </p:nvSpPr>
            <p:spPr>
              <a:xfrm>
                <a:off x="3933690" y="4124784"/>
                <a:ext cx="1142558" cy="11741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90" y="4124784"/>
                <a:ext cx="1142558" cy="11741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0AB5D7-CD70-5649-BF76-47E4C6211443}"/>
              </a:ext>
            </a:extLst>
          </p:cNvPr>
          <p:cNvSpPr txBox="1"/>
          <p:nvPr/>
        </p:nvSpPr>
        <p:spPr>
          <a:xfrm>
            <a:off x="7849226" y="5607200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sto MT" panose="02040603050505030304" pitchFamily="18" charset="77"/>
                <a:ea typeface="Apple Symbols" panose="02000000000000000000" pitchFamily="2" charset="-79"/>
                <a:cs typeface="Apple Symbols" panose="02000000000000000000" pitchFamily="2" charset="-79"/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/>
              <p:nvPr/>
            </p:nvSpPr>
            <p:spPr>
              <a:xfrm>
                <a:off x="6139921" y="2586706"/>
                <a:ext cx="914400" cy="59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21" y="2586706"/>
                <a:ext cx="914400" cy="591124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/>
              <p:nvPr/>
            </p:nvSpPr>
            <p:spPr>
              <a:xfrm>
                <a:off x="1690174" y="3905250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74" y="390525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/>
              <p:nvPr/>
            </p:nvSpPr>
            <p:spPr>
              <a:xfrm>
                <a:off x="1697865" y="5168581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65" y="5168581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EB399-D759-B84F-AB62-E3C9ABC647CD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2604574" y="4362450"/>
            <a:ext cx="1329116" cy="34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24EBA-D3A2-1840-9081-BF36C70B9F64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612265" y="4855323"/>
            <a:ext cx="1321425" cy="77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AFFF2-3631-FA48-AAEB-CFA432DCD9A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76248" y="4692801"/>
            <a:ext cx="914400" cy="1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587DA-B92D-2243-9741-15CBE62A42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61927" y="3344157"/>
            <a:ext cx="0" cy="7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17D-8ED8-324E-B91D-3080D565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1745-C200-1A4E-8E1E-B8FCC26A9992}"/>
              </a:ext>
            </a:extLst>
          </p:cNvPr>
          <p:cNvSpPr/>
          <p:nvPr/>
        </p:nvSpPr>
        <p:spPr>
          <a:xfrm>
            <a:off x="5817008" y="2524114"/>
            <a:ext cx="3962646" cy="37410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/>
              <p:nvPr/>
            </p:nvSpPr>
            <p:spPr>
              <a:xfrm>
                <a:off x="8138012" y="4077172"/>
                <a:ext cx="1142558" cy="117413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000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12" y="4077172"/>
                <a:ext cx="1142558" cy="11741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/>
              <p:nvPr/>
            </p:nvSpPr>
            <p:spPr>
              <a:xfrm>
                <a:off x="6464510" y="4084425"/>
                <a:ext cx="1142558" cy="11741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10" y="4084425"/>
                <a:ext cx="1142558" cy="11741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0AB5D7-CD70-5649-BF76-47E4C6211443}"/>
              </a:ext>
            </a:extLst>
          </p:cNvPr>
          <p:cNvSpPr txBox="1"/>
          <p:nvPr/>
        </p:nvSpPr>
        <p:spPr>
          <a:xfrm>
            <a:off x="9377154" y="5641230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sto MT" panose="02040603050505030304" pitchFamily="18" charset="77"/>
                <a:ea typeface="Apple Symbols" panose="02000000000000000000" pitchFamily="2" charset="-79"/>
                <a:cs typeface="Apple Symbols" panose="02000000000000000000" pitchFamily="2" charset="-79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/>
              <p:nvPr/>
            </p:nvSpPr>
            <p:spPr>
              <a:xfrm>
                <a:off x="8331527" y="2724470"/>
                <a:ext cx="914400" cy="59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27" y="2724470"/>
                <a:ext cx="914400" cy="591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/>
              <p:nvPr/>
            </p:nvSpPr>
            <p:spPr>
              <a:xfrm>
                <a:off x="4338980" y="3876687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80" y="3876687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/>
              <p:nvPr/>
            </p:nvSpPr>
            <p:spPr>
              <a:xfrm>
                <a:off x="4346671" y="5140018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71" y="514001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EB399-D759-B84F-AB62-E3C9ABC647CD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5253380" y="4333887"/>
            <a:ext cx="1211130" cy="33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24EBA-D3A2-1840-9081-BF36C70B9F64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5261071" y="4878766"/>
            <a:ext cx="1203439" cy="7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AFFF2-3631-FA48-AAEB-CFA432DCD9A1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7607068" y="4664238"/>
            <a:ext cx="530944" cy="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587DA-B92D-2243-9741-15CBE62A42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09291" y="3315594"/>
            <a:ext cx="0" cy="7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6C68B6C6-3227-4B8B-BD3C-6BF8049A2460}"/>
                  </a:ext>
                </a:extLst>
              </p:cNvPr>
              <p:cNvSpPr/>
              <p:nvPr/>
            </p:nvSpPr>
            <p:spPr>
              <a:xfrm>
                <a:off x="423444" y="4454521"/>
                <a:ext cx="1142558" cy="11741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zh-CN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l-GR" altLang="zh-CN" sz="3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acc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6C68B6C6-3227-4B8B-BD3C-6BF8049A2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4" y="4454521"/>
                <a:ext cx="1142558" cy="1174132"/>
              </a:xfrm>
              <a:prstGeom prst="ellipse">
                <a:avLst/>
              </a:prstGeom>
              <a:blipFill>
                <a:blip r:embed="rId7"/>
                <a:stretch>
                  <a:fillRect l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5">
                <a:extLst>
                  <a:ext uri="{FF2B5EF4-FFF2-40B4-BE49-F238E27FC236}">
                    <a16:creationId xmlns:a16="http://schemas.microsoft.com/office/drawing/2014/main" id="{45297CE3-3562-4C80-9815-68AA92A5452C}"/>
                  </a:ext>
                </a:extLst>
              </p:cNvPr>
              <p:cNvSpPr/>
              <p:nvPr/>
            </p:nvSpPr>
            <p:spPr>
              <a:xfrm>
                <a:off x="2442113" y="4424770"/>
                <a:ext cx="1142558" cy="11741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Oval 5">
                <a:extLst>
                  <a:ext uri="{FF2B5EF4-FFF2-40B4-BE49-F238E27FC236}">
                    <a16:creationId xmlns:a16="http://schemas.microsoft.com/office/drawing/2014/main" id="{45297CE3-3562-4C80-9815-68AA92A54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13" y="4424770"/>
                <a:ext cx="1142558" cy="1174132"/>
              </a:xfrm>
              <a:prstGeom prst="ellipse">
                <a:avLst/>
              </a:prstGeom>
              <a:blipFill>
                <a:blip r:embed="rId8"/>
                <a:stretch>
                  <a:fillRect l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54FCAA4-6BB5-47AC-990F-8113892EC95F}"/>
                  </a:ext>
                </a:extLst>
              </p:cNvPr>
              <p:cNvSpPr txBox="1"/>
              <p:nvPr/>
            </p:nvSpPr>
            <p:spPr>
              <a:xfrm>
                <a:off x="738097" y="2837876"/>
                <a:ext cx="50666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54FCAA4-6BB5-47AC-990F-8113892E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97" y="2837876"/>
                <a:ext cx="506665" cy="553998"/>
              </a:xfrm>
              <a:prstGeom prst="rect">
                <a:avLst/>
              </a:prstGeom>
              <a:blipFill>
                <a:blip r:embed="rId9"/>
                <a:stretch>
                  <a:fillRect l="-62651" r="-45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ED308302-16EA-41F3-B4C7-C07743DEC8E0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991430" y="3391874"/>
            <a:ext cx="3293" cy="1062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4A702612-FD03-490C-B750-1D0D41870939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566002" y="5011836"/>
            <a:ext cx="876111" cy="2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1">
            <a:extLst>
              <a:ext uri="{FF2B5EF4-FFF2-40B4-BE49-F238E27FC236}">
                <a16:creationId xmlns:a16="http://schemas.microsoft.com/office/drawing/2014/main" id="{AA726602-95FC-4BF1-BF09-33F300D55CF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516328" y="4333887"/>
            <a:ext cx="822652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>
            <a:extLst>
              <a:ext uri="{FF2B5EF4-FFF2-40B4-BE49-F238E27FC236}">
                <a16:creationId xmlns:a16="http://schemas.microsoft.com/office/drawing/2014/main" id="{450B428F-D18C-472D-A451-3CB01329DCFA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3584671" y="5011836"/>
            <a:ext cx="762000" cy="585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Cambria Math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Ji</dc:creator>
  <cp:lastModifiedBy>Simon Ji</cp:lastModifiedBy>
  <cp:revision>8</cp:revision>
  <dcterms:created xsi:type="dcterms:W3CDTF">2019-09-29T08:53:12Z</dcterms:created>
  <dcterms:modified xsi:type="dcterms:W3CDTF">2019-09-29T16:26:13Z</dcterms:modified>
</cp:coreProperties>
</file>