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6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E086-B7D8-E745-A9C3-DADFE681E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4817-4F15-724F-BCA0-2FDC0201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7A2A-6F2D-1341-A3B3-EF1264CB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0543-6D80-384E-9AEC-BEC4257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3819-BC9C-2E4E-8B41-84A865C5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979B-740E-B64B-ADEB-92DF89C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482E4-9E48-3944-B6FA-F6536F26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BBAA-B86D-5143-A787-F3E180E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4823-66D4-524B-9B81-B6A3CBEB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B65E-9370-7E47-A383-0F421684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D7268-127A-144D-B9DD-89889877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ECA0-7574-BA4F-9304-FEF8079C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C814-6D93-914B-9929-8DE0E083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CED1-4C96-1E42-A923-B665AEDC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8010-A3F5-7641-8D4F-6D1DA4D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A63C-55C9-6E40-AC50-3DD972E2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37F5-77B5-D247-B58C-2B34FF5C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8EDD-CCEC-9E44-A0CF-55F1B8C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E8F4-24D5-BC43-82D3-73D156A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A875-871B-0247-9527-780282BE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1D8B-637B-CA4B-AF03-8F9C46B2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C9F6-938C-6141-98BC-95E0F072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0509-57D6-9A41-98EF-FA31A1CE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567B-7465-194D-89C3-EFDEDEE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BC90-EA3C-8743-A504-7179CEC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C79-FA93-FA4A-B31F-3A89E862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3A0F-5CC3-6B48-AEB1-23A95E26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096D-AD40-B946-90B0-E44E4053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E07E-837B-8747-AE4A-D7A80490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B0E1-6839-4640-A618-8C7B492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EE82-0710-984E-9D1B-8FA22552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0A62-E024-E64C-90CA-90312DA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77C14-8DDA-F549-B397-EA7FA717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9DEF-DCEE-A547-91C4-937B969C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4D795-9042-3C48-896E-6A2421D5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748CB-E9E3-914D-92D6-8BD3B4FC0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F919D-8AEE-DB4C-B362-CFC3EB62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795F-8697-DB45-85EB-11B515B4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8967F-A6A3-3F4E-B8B9-B49FD954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0D1E-9CE3-9F40-AFBE-A85BDC61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D1983-E2D5-5349-9EF6-85D0ED4A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257F-BE9D-4844-99AC-432742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9E8F0-2204-C74B-B6AB-63F3D2D4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C93D8-01D5-8A44-BE5B-21E6002C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88FA1-E7D1-E44F-B87B-EB8F48D0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7366C-7526-1C4D-81CD-71E54E3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E0F7-EE3F-3A4C-A8ED-3FC41282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245B-6546-CF40-99FB-1CCD5554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3BB5-866B-C448-B24F-624D0A30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842A-2814-4B43-A55F-5394A044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B637-F2B2-804B-A7D9-C403E0C8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875C9-A821-8946-8BD2-FAB9BA53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95D1-1083-D140-9A2E-AFD8A1FE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EF55F-8E63-1D48-BE0B-B89F2D910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BA4EE-BF52-0A4C-86A1-3F0EAF49C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B8C81-5394-4D47-9CFE-A8D79A86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009A-4DA6-E945-B68E-1CB9BC5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B531-2D10-6842-BF7B-A1AC1634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6FF43-91E8-3140-BE88-433CB21E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8853-3711-B14B-A32A-8A5EEFA8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80EF-8A21-0746-871E-3A7C8B7F1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8732-C61C-FD41-ADD0-EA17ED575F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2BD4-9545-CC43-B9DB-8DA4526A7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5797-12BB-DE46-AF25-D96139B8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EE26-A7A2-8149-9C73-C83279B1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01745-C200-1A4E-8E1E-B8FCC26A9992}"/>
              </a:ext>
            </a:extLst>
          </p:cNvPr>
          <p:cNvSpPr/>
          <p:nvPr/>
        </p:nvSpPr>
        <p:spPr>
          <a:xfrm>
            <a:off x="4019225" y="1229379"/>
            <a:ext cx="5090110" cy="42699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081015-BF81-C140-81F8-E3A63977E2DF}"/>
              </a:ext>
            </a:extLst>
          </p:cNvPr>
          <p:cNvSpPr/>
          <p:nvPr/>
        </p:nvSpPr>
        <p:spPr>
          <a:xfrm>
            <a:off x="6841671" y="2605129"/>
            <a:ext cx="1142558" cy="1174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y</a:t>
            </a:r>
            <a:endParaRPr lang="en-US" sz="3000" b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/>
              <p:nvPr/>
            </p:nvSpPr>
            <p:spPr>
              <a:xfrm>
                <a:off x="4641118" y="1818845"/>
                <a:ext cx="927727" cy="8975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9C0098-E147-BF49-B998-2B2C9721A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8" y="1818845"/>
                <a:ext cx="927727" cy="8975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0AB5D7-CD70-5649-BF76-47E4C6211443}"/>
              </a:ext>
            </a:extLst>
          </p:cNvPr>
          <p:cNvSpPr txBox="1"/>
          <p:nvPr/>
        </p:nvSpPr>
        <p:spPr>
          <a:xfrm>
            <a:off x="8758058" y="4858768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sto MT" panose="02040603050505030304" pitchFamily="18" charset="77"/>
                <a:ea typeface="Apple Symbols" panose="02000000000000000000" pitchFamily="2" charset="-79"/>
                <a:cs typeface="Apple Symbols" panose="02000000000000000000" pitchFamily="2" charset="-79"/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/>
              <p:nvPr/>
            </p:nvSpPr>
            <p:spPr>
              <a:xfrm>
                <a:off x="6990951" y="1233043"/>
                <a:ext cx="8487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0968C4-79C2-4F46-908B-BE632E2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51" y="1233043"/>
                <a:ext cx="84870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/>
              <p:nvPr/>
            </p:nvSpPr>
            <p:spPr>
              <a:xfrm>
                <a:off x="2427468" y="1322753"/>
                <a:ext cx="87005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i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030046-60CD-AC4A-9FAE-76AF0A22A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68" y="1322753"/>
                <a:ext cx="87005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/>
              <p:nvPr/>
            </p:nvSpPr>
            <p:spPr>
              <a:xfrm>
                <a:off x="2383118" y="2442611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i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000" i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8A1C5A-C1AA-C34E-BE25-BEE5BC34C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2442611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EB399-D759-B84F-AB62-E3C9ABC647CD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3297518" y="1779953"/>
            <a:ext cx="1343600" cy="48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24EBA-D3A2-1840-9081-BF36C70B9F64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3297518" y="2267632"/>
            <a:ext cx="1343600" cy="63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AFFF2-3631-FA48-AAEB-CFA432DCD9A1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5568845" y="2267632"/>
            <a:ext cx="1272826" cy="92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E587DA-B92D-2243-9741-15CBE62A4239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412950" y="1787041"/>
            <a:ext cx="2353" cy="8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58FCEA38-55B7-4EE9-9F77-9F71A73FFA89}"/>
              </a:ext>
            </a:extLst>
          </p:cNvPr>
          <p:cNvSpPr/>
          <p:nvPr/>
        </p:nvSpPr>
        <p:spPr>
          <a:xfrm>
            <a:off x="6490898" y="1322753"/>
            <a:ext cx="1800005" cy="4015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482AA1-F0FC-4948-A40C-7F91C0B74ACF}"/>
                  </a:ext>
                </a:extLst>
              </p:cNvPr>
              <p:cNvSpPr/>
              <p:nvPr/>
            </p:nvSpPr>
            <p:spPr>
              <a:xfrm>
                <a:off x="7962552" y="4927416"/>
                <a:ext cx="44396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482AA1-F0FC-4948-A40C-7F91C0B74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552" y="4927416"/>
                <a:ext cx="443968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C4999957-8861-4715-9731-DB55EEDDFECA}"/>
                  </a:ext>
                </a:extLst>
              </p:cNvPr>
              <p:cNvSpPr/>
              <p:nvPr/>
            </p:nvSpPr>
            <p:spPr>
              <a:xfrm>
                <a:off x="4719774" y="3855166"/>
                <a:ext cx="971827" cy="100360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C4999957-8861-4715-9731-DB55EEDDF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74" y="3855166"/>
                <a:ext cx="971827" cy="10036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E4F40F95-9031-4C2D-978C-3C53004575C2}"/>
                  </a:ext>
                </a:extLst>
              </p:cNvPr>
              <p:cNvSpPr/>
              <p:nvPr/>
            </p:nvSpPr>
            <p:spPr>
              <a:xfrm>
                <a:off x="2506124" y="3465102"/>
                <a:ext cx="87005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b="0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E4F40F95-9031-4C2D-978C-3C5300457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4" y="3465102"/>
                <a:ext cx="87005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9">
                <a:extLst>
                  <a:ext uri="{FF2B5EF4-FFF2-40B4-BE49-F238E27FC236}">
                    <a16:creationId xmlns:a16="http://schemas.microsoft.com/office/drawing/2014/main" id="{0B8E48EB-408A-4917-B909-F39590458F77}"/>
                  </a:ext>
                </a:extLst>
              </p:cNvPr>
              <p:cNvSpPr/>
              <p:nvPr/>
            </p:nvSpPr>
            <p:spPr>
              <a:xfrm>
                <a:off x="2461774" y="4584960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b="0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0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6" name="Oval 9">
                <a:extLst>
                  <a:ext uri="{FF2B5EF4-FFF2-40B4-BE49-F238E27FC236}">
                    <a16:creationId xmlns:a16="http://schemas.microsoft.com/office/drawing/2014/main" id="{0B8E48EB-408A-4917-B909-F39590458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74" y="4584960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11">
            <a:extLst>
              <a:ext uri="{FF2B5EF4-FFF2-40B4-BE49-F238E27FC236}">
                <a16:creationId xmlns:a16="http://schemas.microsoft.com/office/drawing/2014/main" id="{6277E865-609A-4C58-90CB-B87A218A499F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>
            <a:off x="3376174" y="3922302"/>
            <a:ext cx="1343600" cy="43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37B6D694-E294-4269-8959-B4B97959AFF3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 flipV="1">
            <a:off x="3376174" y="4356967"/>
            <a:ext cx="1343600" cy="685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3BF0C276-108D-414A-A950-7F4AD577564C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V="1">
            <a:off x="5691601" y="3192195"/>
            <a:ext cx="1150070" cy="1164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8">
                <a:extLst>
                  <a:ext uri="{FF2B5EF4-FFF2-40B4-BE49-F238E27FC236}">
                    <a16:creationId xmlns:a16="http://schemas.microsoft.com/office/drawing/2014/main" id="{FD8C490E-1695-4B88-94F6-A53395A65295}"/>
                  </a:ext>
                </a:extLst>
              </p:cNvPr>
              <p:cNvSpPr/>
              <p:nvPr/>
            </p:nvSpPr>
            <p:spPr>
              <a:xfrm>
                <a:off x="9596363" y="2734995"/>
                <a:ext cx="87005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3000" i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8" name="Oval 8">
                <a:extLst>
                  <a:ext uri="{FF2B5EF4-FFF2-40B4-BE49-F238E27FC236}">
                    <a16:creationId xmlns:a16="http://schemas.microsoft.com/office/drawing/2014/main" id="{FD8C490E-1695-4B88-94F6-A53395A65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363" y="2734995"/>
                <a:ext cx="870050" cy="914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19">
            <a:extLst>
              <a:ext uri="{FF2B5EF4-FFF2-40B4-BE49-F238E27FC236}">
                <a16:creationId xmlns:a16="http://schemas.microsoft.com/office/drawing/2014/main" id="{4D62C8F3-80E1-4CC8-9C18-82E684385A1B}"/>
              </a:ext>
            </a:extLst>
          </p:cNvPr>
          <p:cNvCxnSpPr>
            <a:cxnSpLocks/>
            <a:stCxn id="38" idx="2"/>
            <a:endCxn id="5" idx="6"/>
          </p:cNvCxnSpPr>
          <p:nvPr/>
        </p:nvCxnSpPr>
        <p:spPr>
          <a:xfrm flipH="1">
            <a:off x="7984229" y="3192195"/>
            <a:ext cx="1612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368D68EA-0A3C-4834-9E09-B1FB593381D3}"/>
              </a:ext>
            </a:extLst>
          </p:cNvPr>
          <p:cNvSpPr/>
          <p:nvPr/>
        </p:nvSpPr>
        <p:spPr>
          <a:xfrm>
            <a:off x="2655779" y="1096161"/>
            <a:ext cx="6349871" cy="43546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F8E0DAFB-558E-48E3-AE1E-2BB002681683}"/>
              </a:ext>
            </a:extLst>
          </p:cNvPr>
          <p:cNvSpPr/>
          <p:nvPr/>
        </p:nvSpPr>
        <p:spPr>
          <a:xfrm>
            <a:off x="5478225" y="2471911"/>
            <a:ext cx="1142558" cy="11741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y</a:t>
            </a:r>
            <a:endParaRPr lang="en-US" sz="3000" b="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ACC2434E-0603-4AF8-8C3C-93A24E1B6F93}"/>
                  </a:ext>
                </a:extLst>
              </p:cNvPr>
              <p:cNvSpPr/>
              <p:nvPr/>
            </p:nvSpPr>
            <p:spPr>
              <a:xfrm>
                <a:off x="3277672" y="1685627"/>
                <a:ext cx="927727" cy="8975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ACC2434E-0603-4AF8-8C3C-93A24E1B6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72" y="1685627"/>
                <a:ext cx="927727" cy="8975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6">
            <a:extLst>
              <a:ext uri="{FF2B5EF4-FFF2-40B4-BE49-F238E27FC236}">
                <a16:creationId xmlns:a16="http://schemas.microsoft.com/office/drawing/2014/main" id="{CE641598-DC7C-4E22-B02E-2E10318BBDA2}"/>
              </a:ext>
            </a:extLst>
          </p:cNvPr>
          <p:cNvSpPr txBox="1"/>
          <p:nvPr/>
        </p:nvSpPr>
        <p:spPr>
          <a:xfrm>
            <a:off x="8622613" y="4773656"/>
            <a:ext cx="409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sto MT" panose="02040603050505030304" pitchFamily="18" charset="77"/>
                <a:ea typeface="Apple Symbols" panose="02000000000000000000" pitchFamily="2" charset="-79"/>
                <a:cs typeface="Apple Symbols" panose="02000000000000000000" pitchFamily="2" charset="-79"/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7">
                <a:extLst>
                  <a:ext uri="{FF2B5EF4-FFF2-40B4-BE49-F238E27FC236}">
                    <a16:creationId xmlns:a16="http://schemas.microsoft.com/office/drawing/2014/main" id="{93652C4C-2217-48F1-B730-AE11BFBEF79C}"/>
                  </a:ext>
                </a:extLst>
              </p:cNvPr>
              <p:cNvSpPr txBox="1"/>
              <p:nvPr/>
            </p:nvSpPr>
            <p:spPr>
              <a:xfrm>
                <a:off x="5627505" y="1099825"/>
                <a:ext cx="8487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9" name="TextBox 7">
                <a:extLst>
                  <a:ext uri="{FF2B5EF4-FFF2-40B4-BE49-F238E27FC236}">
                    <a16:creationId xmlns:a16="http://schemas.microsoft.com/office/drawing/2014/main" id="{93652C4C-2217-48F1-B730-AE11BFBEF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05" y="1099825"/>
                <a:ext cx="84870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2A262929-AFA3-46E2-A5AA-91D5160D081C}"/>
                  </a:ext>
                </a:extLst>
              </p:cNvPr>
              <p:cNvSpPr/>
              <p:nvPr/>
            </p:nvSpPr>
            <p:spPr>
              <a:xfrm>
                <a:off x="1064022" y="1189535"/>
                <a:ext cx="87005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i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2A262929-AFA3-46E2-A5AA-91D5160D0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22" y="1189535"/>
                <a:ext cx="87005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26891B22-A991-4872-A657-273ACEFD5A6F}"/>
                  </a:ext>
                </a:extLst>
              </p:cNvPr>
              <p:cNvSpPr/>
              <p:nvPr/>
            </p:nvSpPr>
            <p:spPr>
              <a:xfrm>
                <a:off x="1019672" y="2309393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i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000" i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1" name="Oval 9">
                <a:extLst>
                  <a:ext uri="{FF2B5EF4-FFF2-40B4-BE49-F238E27FC236}">
                    <a16:creationId xmlns:a16="http://schemas.microsoft.com/office/drawing/2014/main" id="{26891B22-A991-4872-A657-273ACEFD5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72" y="2309393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1">
            <a:extLst>
              <a:ext uri="{FF2B5EF4-FFF2-40B4-BE49-F238E27FC236}">
                <a16:creationId xmlns:a16="http://schemas.microsoft.com/office/drawing/2014/main" id="{BA127539-9AA0-4F7D-8F6D-AB8002486CB0}"/>
              </a:ext>
            </a:extLst>
          </p:cNvPr>
          <p:cNvCxnSpPr>
            <a:cxnSpLocks/>
            <a:stCxn id="30" idx="6"/>
            <a:endCxn id="27" idx="2"/>
          </p:cNvCxnSpPr>
          <p:nvPr/>
        </p:nvCxnSpPr>
        <p:spPr>
          <a:xfrm>
            <a:off x="1934072" y="1646735"/>
            <a:ext cx="1343600" cy="48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3CD10340-C537-4474-8C38-F9C289D97AC9}"/>
              </a:ext>
            </a:extLst>
          </p:cNvPr>
          <p:cNvCxnSpPr>
            <a:cxnSpLocks/>
            <a:stCxn id="31" idx="6"/>
            <a:endCxn id="27" idx="2"/>
          </p:cNvCxnSpPr>
          <p:nvPr/>
        </p:nvCxnSpPr>
        <p:spPr>
          <a:xfrm flipV="1">
            <a:off x="1934072" y="2134414"/>
            <a:ext cx="1343600" cy="63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E6C56A47-5C56-472B-8D65-3B9637C6A74B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4205399" y="2134414"/>
            <a:ext cx="1272826" cy="924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2">
            <a:extLst>
              <a:ext uri="{FF2B5EF4-FFF2-40B4-BE49-F238E27FC236}">
                <a16:creationId xmlns:a16="http://schemas.microsoft.com/office/drawing/2014/main" id="{E47DFD37-E1DF-4ABD-ABCC-5E74C496067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6049504" y="1653823"/>
            <a:ext cx="2353" cy="8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C3DCE680-0EF7-4B2D-BCB6-1C5A385C3C33}"/>
              </a:ext>
            </a:extLst>
          </p:cNvPr>
          <p:cNvSpPr/>
          <p:nvPr/>
        </p:nvSpPr>
        <p:spPr>
          <a:xfrm>
            <a:off x="5127452" y="1189535"/>
            <a:ext cx="1800005" cy="417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60CCA98-4AB0-47CD-9AFC-69EBB312A627}"/>
                  </a:ext>
                </a:extLst>
              </p:cNvPr>
              <p:cNvSpPr/>
              <p:nvPr/>
            </p:nvSpPr>
            <p:spPr>
              <a:xfrm>
                <a:off x="6593168" y="4999001"/>
                <a:ext cx="44396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60CCA98-4AB0-47CD-9AFC-69EBB312A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168" y="4999001"/>
                <a:ext cx="443968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11918D55-A3CB-49C3-9E86-7FC01525ADF6}"/>
                  </a:ext>
                </a:extLst>
              </p:cNvPr>
              <p:cNvSpPr/>
              <p:nvPr/>
            </p:nvSpPr>
            <p:spPr>
              <a:xfrm>
                <a:off x="3356328" y="3721948"/>
                <a:ext cx="971827" cy="100360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8" name="Oval 5">
                <a:extLst>
                  <a:ext uri="{FF2B5EF4-FFF2-40B4-BE49-F238E27FC236}">
                    <a16:creationId xmlns:a16="http://schemas.microsoft.com/office/drawing/2014/main" id="{11918D55-A3CB-49C3-9E86-7FC01525A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328" y="3721948"/>
                <a:ext cx="971827" cy="10036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C39E56A1-498B-46FD-8C92-D1462EED8CE9}"/>
                  </a:ext>
                </a:extLst>
              </p:cNvPr>
              <p:cNvSpPr/>
              <p:nvPr/>
            </p:nvSpPr>
            <p:spPr>
              <a:xfrm>
                <a:off x="1142678" y="3331884"/>
                <a:ext cx="87005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b="0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C39E56A1-498B-46FD-8C92-D1462EED8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678" y="3331884"/>
                <a:ext cx="87005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B8DB8016-DEC2-4D57-AACB-0693D5F21EF5}"/>
                  </a:ext>
                </a:extLst>
              </p:cNvPr>
              <p:cNvSpPr/>
              <p:nvPr/>
            </p:nvSpPr>
            <p:spPr>
              <a:xfrm>
                <a:off x="1098328" y="4451742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3000" b="0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0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B8DB8016-DEC2-4D57-AACB-0693D5F21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28" y="4451742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11">
            <a:extLst>
              <a:ext uri="{FF2B5EF4-FFF2-40B4-BE49-F238E27FC236}">
                <a16:creationId xmlns:a16="http://schemas.microsoft.com/office/drawing/2014/main" id="{9ECB9A53-850E-47C8-9E7B-C30E77A62A9D}"/>
              </a:ext>
            </a:extLst>
          </p:cNvPr>
          <p:cNvCxnSpPr>
            <a:cxnSpLocks/>
            <a:stCxn id="39" idx="6"/>
            <a:endCxn id="38" idx="2"/>
          </p:cNvCxnSpPr>
          <p:nvPr/>
        </p:nvCxnSpPr>
        <p:spPr>
          <a:xfrm>
            <a:off x="2012728" y="3789084"/>
            <a:ext cx="1343600" cy="43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3">
            <a:extLst>
              <a:ext uri="{FF2B5EF4-FFF2-40B4-BE49-F238E27FC236}">
                <a16:creationId xmlns:a16="http://schemas.microsoft.com/office/drawing/2014/main" id="{5E4003F6-50B2-4BF0-AFDF-1A45E20A2248}"/>
              </a:ext>
            </a:extLst>
          </p:cNvPr>
          <p:cNvCxnSpPr>
            <a:cxnSpLocks/>
            <a:stCxn id="40" idx="6"/>
            <a:endCxn id="38" idx="2"/>
          </p:cNvCxnSpPr>
          <p:nvPr/>
        </p:nvCxnSpPr>
        <p:spPr>
          <a:xfrm flipV="1">
            <a:off x="2012728" y="4223749"/>
            <a:ext cx="1343600" cy="685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990CF303-D5D2-45B9-8ACD-A8123AB3E487}"/>
              </a:ext>
            </a:extLst>
          </p:cNvPr>
          <p:cNvCxnSpPr>
            <a:cxnSpLocks/>
            <a:stCxn id="38" idx="6"/>
            <a:endCxn id="26" idx="2"/>
          </p:cNvCxnSpPr>
          <p:nvPr/>
        </p:nvCxnSpPr>
        <p:spPr>
          <a:xfrm flipV="1">
            <a:off x="4328155" y="3058977"/>
            <a:ext cx="1150070" cy="1164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8">
                <a:extLst>
                  <a:ext uri="{FF2B5EF4-FFF2-40B4-BE49-F238E27FC236}">
                    <a16:creationId xmlns:a16="http://schemas.microsoft.com/office/drawing/2014/main" id="{F509CEF7-5FB3-40AE-9816-D0E1949FAA07}"/>
                  </a:ext>
                </a:extLst>
              </p:cNvPr>
              <p:cNvSpPr/>
              <p:nvPr/>
            </p:nvSpPr>
            <p:spPr>
              <a:xfrm>
                <a:off x="7986007" y="2596695"/>
                <a:ext cx="87005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3000" i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4" name="Oval 8">
                <a:extLst>
                  <a:ext uri="{FF2B5EF4-FFF2-40B4-BE49-F238E27FC236}">
                    <a16:creationId xmlns:a16="http://schemas.microsoft.com/office/drawing/2014/main" id="{F509CEF7-5FB3-40AE-9816-D0E1949FA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07" y="2596695"/>
                <a:ext cx="870050" cy="914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id="{81EDDF14-460E-4735-B7E3-1083105A402F}"/>
              </a:ext>
            </a:extLst>
          </p:cNvPr>
          <p:cNvCxnSpPr>
            <a:cxnSpLocks/>
            <a:stCxn id="44" idx="2"/>
            <a:endCxn id="26" idx="6"/>
          </p:cNvCxnSpPr>
          <p:nvPr/>
        </p:nvCxnSpPr>
        <p:spPr>
          <a:xfrm flipH="1">
            <a:off x="6620783" y="3053895"/>
            <a:ext cx="1365224" cy="5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8">
                <a:extLst>
                  <a:ext uri="{FF2B5EF4-FFF2-40B4-BE49-F238E27FC236}">
                    <a16:creationId xmlns:a16="http://schemas.microsoft.com/office/drawing/2014/main" id="{185E03D4-F217-41D3-B310-A3376EDD633A}"/>
                  </a:ext>
                </a:extLst>
              </p:cNvPr>
              <p:cNvSpPr/>
              <p:nvPr/>
            </p:nvSpPr>
            <p:spPr>
              <a:xfrm>
                <a:off x="9809198" y="2153308"/>
                <a:ext cx="87005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8">
                <a:extLst>
                  <a:ext uri="{FF2B5EF4-FFF2-40B4-BE49-F238E27FC236}">
                    <a16:creationId xmlns:a16="http://schemas.microsoft.com/office/drawing/2014/main" id="{185E03D4-F217-41D3-B310-A3376EDD6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198" y="2153308"/>
                <a:ext cx="870050" cy="914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9">
                <a:extLst>
                  <a:ext uri="{FF2B5EF4-FFF2-40B4-BE49-F238E27FC236}">
                    <a16:creationId xmlns:a16="http://schemas.microsoft.com/office/drawing/2014/main" id="{9EA7896A-C8A0-40CD-B6D2-688E6999D88D}"/>
                  </a:ext>
                </a:extLst>
              </p:cNvPr>
              <p:cNvSpPr/>
              <p:nvPr/>
            </p:nvSpPr>
            <p:spPr>
              <a:xfrm>
                <a:off x="9782662" y="3273166"/>
                <a:ext cx="914400" cy="914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3000" i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1" name="Oval 9">
                <a:extLst>
                  <a:ext uri="{FF2B5EF4-FFF2-40B4-BE49-F238E27FC236}">
                    <a16:creationId xmlns:a16="http://schemas.microsoft.com/office/drawing/2014/main" id="{9EA7896A-C8A0-40CD-B6D2-688E6999D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662" y="3273166"/>
                <a:ext cx="914400" cy="914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19">
            <a:extLst>
              <a:ext uri="{FF2B5EF4-FFF2-40B4-BE49-F238E27FC236}">
                <a16:creationId xmlns:a16="http://schemas.microsoft.com/office/drawing/2014/main" id="{B81F9AF6-1C5D-4895-B74F-4CFC3820F059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8856057" y="2610508"/>
            <a:ext cx="953141" cy="44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9">
            <a:extLst>
              <a:ext uri="{FF2B5EF4-FFF2-40B4-BE49-F238E27FC236}">
                <a16:creationId xmlns:a16="http://schemas.microsoft.com/office/drawing/2014/main" id="{B7C3D8C7-FC1B-4C72-B36C-AFFD4C44A0C3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8856057" y="3053895"/>
            <a:ext cx="926605" cy="67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0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24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Calisto MT</vt:lpstr>
      <vt:lpstr>Cambria Math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Ji</dc:creator>
  <cp:lastModifiedBy>Simon Ji</cp:lastModifiedBy>
  <cp:revision>13</cp:revision>
  <dcterms:created xsi:type="dcterms:W3CDTF">2019-09-29T08:53:12Z</dcterms:created>
  <dcterms:modified xsi:type="dcterms:W3CDTF">2019-11-24T06:47:04Z</dcterms:modified>
</cp:coreProperties>
</file>