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8BD79D3-9C30-4CB2-B92E-93DF91FD1123}">
  <a:tblStyle styleId="{28BD79D3-9C30-4CB2-B92E-93DF91FD11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0735e15b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0735e15b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0735e15b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0735e15b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0735e15b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0735e15b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735e15b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0735e15b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0735e15b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0735e15b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0735e15b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0735e15b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0735e15b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0735e15b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0735e15b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0735e15b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0735e15b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0735e15b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735e15b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735e15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0735e15b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0735e15b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0735e15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0735e15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0735e15b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0735e15b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0735e15b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0735e15b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Each (state, action) tuple is associated with its own Q-value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Image Credits: CS188 https://inst.eecs.berkeley.edu/~cs188/sp19/assets/slides/lecture7.pdf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735e15b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735e15b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Credits: CS188 https://inst.eecs.berkeley.edu/~cs188/sp19/assets/slides/lecture7.pdf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0735e15b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0735e15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Enables efficient reuse of past experiences, which is useful since Q-learning updates often don’t converge quickly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Image Credits: CS188 https://inst.eecs.berkeley.edu/~cs188/sp19/assets/slides/lecture7.pdf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0735e15b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0735e15b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Designing Neural Network Architectures Using Reinforcement Learning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75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Presented by: Andrew Low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CS 294 | 2/23/2019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Reformulating the Problem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Assumption - a well-performing layer in one network will also perform well in a different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State space - Neural net architectures that can be built using the following layer types: Convolution, Pooling, Fully Connected, Global Average Pooling, and ReLU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Termination states are GAP and Softmax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88" y="3189288"/>
            <a:ext cx="774382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Reformulating the Problem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Space - the set of possible layers we can put at the next level.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authors place restrictions on the action space for tractability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Maximum network depth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Representation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Layer order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/>
              <a:t>Consecutive Pooling layers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Transitioning to FC layers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 of FC layers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4" name="Google Shape;124;p23"/>
          <p:cNvPicPr preferRelativeResize="0"/>
          <p:nvPr/>
        </p:nvPicPr>
        <p:blipFill rotWithShape="1">
          <a:blip r:embed="rId3">
            <a:alphaModFix/>
          </a:blip>
          <a:srcRect b="0" l="54065" r="17377" t="0"/>
          <a:stretch/>
        </p:blipFill>
        <p:spPr>
          <a:xfrm>
            <a:off x="5311450" y="2303675"/>
            <a:ext cx="2610250" cy="24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were trained with the Adam optimizer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Top ten models were selected and fine tuned further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 Datasets: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MNIST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CIFAR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SVHN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750" y="2111225"/>
            <a:ext cx="6527550" cy="22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7725" y="4454913"/>
            <a:ext cx="72485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 - Details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model trained with Adam optimizer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Q-learning rate alpha = 0.01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Epsilon transitions from 1 -&gt; 0.1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Utilizes experience replay to save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β1 = 0.9, β2 = 0.999, ε = 10−8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Batch size: 128, Learning rate = 0.001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Results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MetaQNN models outperformed CNNs that only used the same layer types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00" y="1877850"/>
            <a:ext cx="78295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MetaQNN models performed worse than but still at a</a:t>
            </a:r>
            <a:r>
              <a:rPr lang="en"/>
              <a:t> ‘competitive’ level compared to </a:t>
            </a:r>
            <a:r>
              <a:rPr lang="en"/>
              <a:t>than state-of-the-art models that utilize more complex layers and training methods. </a:t>
            </a:r>
            <a:endParaRPr/>
          </a:p>
        </p:txBody>
      </p:sp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Results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2247900"/>
            <a:ext cx="78486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Results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MetaQNN models outperformed other automated network design protocols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Error rates (%)</a:t>
            </a:r>
            <a:endParaRPr sz="1200"/>
          </a:p>
        </p:txBody>
      </p:sp>
      <p:graphicFrame>
        <p:nvGraphicFramePr>
          <p:cNvPr id="159" name="Google Shape;159;p28"/>
          <p:cNvGraphicFramePr/>
          <p:nvPr/>
        </p:nvGraphicFramePr>
        <p:xfrm>
          <a:off x="952500" y="203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{28BD79D3-9C30-4CB2-B92E-93DF91FD1123}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CIFAR-10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MNIST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MetaQNN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6.92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0.32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Bergstra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Verbancsics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Improvements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Hyperparameter optimization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 CNN architecture the limiting factor in model accuracy? Or simply an optimization?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Complex layer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fine-grained state-action space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and Discussion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8520600" cy="38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MetaQNN provides an automated solution for CNN architecture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Saves research time while pinpointing more optimal solutions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Largely an optimization - future progress will likely come from different areas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useful is this program today, given that state-of-the-art models all utilize complex layer types and specialized training techniques?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 it exists, is MetaQNN useful to non-experts?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Are there any other areas that can be reformulated as RL tasks?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Would MetaQNN have been able to re-invent recent architecture breakthroughs?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Problem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Background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Reformulating the Problem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Key Results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Improvements and Limitations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Discussion and Impact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1730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3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5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9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14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17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18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are powerful and increasingly popular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Many different network architectures exist - without a clear winner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Architecture depends on the domain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513" y="2732550"/>
            <a:ext cx="5304974" cy="20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 architecture design today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Large search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Most novel architectures are hand-designed, motivated by theoretical insights and experimental intuition of experts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Slow and expensive!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/>
              <a:t>How to efficiently find optimal neural net architectures?</a:t>
            </a:r>
            <a:endParaRPr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Reinforcement Learning Recap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531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space S, action space U, and reward distribution 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Rewards may be delayed and/or sparse - require a sequence of correct actions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Goal: Find the optimal policy that maximizes our expected reward (Find optimal path on a MDP with a finite horizon)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3349" y="1152475"/>
            <a:ext cx="3197724" cy="30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Q Learning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 to know the actual value function, so we approximate the value function using Q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 free and Off-policy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 the agent explores the state and action spaces, it learns about its environment and retains that knowledge via Q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500" y="3012600"/>
            <a:ext cx="3320000" cy="19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Exploration and Exploitation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644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Exploration: when an agent tries new actions and states to learn about its environment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Exploitation: when an agent utilizes what it knows to take the best path possible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Too much exploration -&gt; slow convergence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Too much exploitation -&gt; converge to local optima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ε-learning: Higher ε means more exploration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724" y="2602750"/>
            <a:ext cx="3426651" cy="209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Experience Replay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data for reinforcement learning can be costly - and many RL algorithms require lots of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store each (state, action, reward, new state) in a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then ‘replay’ past experiences by randomly sampling from the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7612" y="2901325"/>
            <a:ext cx="3088764" cy="224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Reformulating the Problem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The key innovation is to reformulate the network architecture search as a reinforcement learning task!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</a:t>
            </a:r>
            <a:r>
              <a:rPr lang="en"/>
              <a:t>tate space: all possible neural net architectures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Action space: choosing new layers (conv, FC, pool) to put in the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Reward function: the validation accuracy of the complete model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50" y="3017575"/>
            <a:ext cx="761047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