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60" r:id="rId5"/>
    <p:sldId id="261" r:id="rId6"/>
    <p:sldId id="262" r:id="rId7"/>
    <p:sldId id="264" r:id="rId8"/>
    <p:sldId id="265" r:id="rId9"/>
    <p:sldId id="266" r:id="rId10"/>
    <p:sldId id="268" r:id="rId11"/>
    <p:sldId id="272" r:id="rId12"/>
    <p:sldId id="267" r:id="rId13"/>
    <p:sldId id="270" r:id="rId14"/>
    <p:sldId id="269" r:id="rId15"/>
    <p:sldId id="271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FE0F-77BC-384F-8C4C-7031CBB7C4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Matchbox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785BE-4AC9-634A-BA57-B7C1D66EB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3" y="3878547"/>
            <a:ext cx="8045373" cy="742279"/>
          </a:xfrm>
        </p:spPr>
        <p:txBody>
          <a:bodyPr/>
          <a:lstStyle/>
          <a:p>
            <a:r>
              <a:rPr lang="en-US" dirty="0"/>
              <a:t>fire it 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73B19-EE42-9448-A691-5016DC94566F}"/>
              </a:ext>
            </a:extLst>
          </p:cNvPr>
          <p:cNvSpPr txBox="1"/>
          <p:nvPr/>
        </p:nvSpPr>
        <p:spPr>
          <a:xfrm>
            <a:off x="1359245" y="6128951"/>
            <a:ext cx="10453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cap="all" spc="400" dirty="0">
                <a:solidFill>
                  <a:schemeClr val="tx2"/>
                </a:solidFill>
              </a:rPr>
              <a:t>An aesthetically pleasing way to kill a couple of minutes, get out of your head, and stay the onset of dementia.</a:t>
            </a:r>
          </a:p>
        </p:txBody>
      </p:sp>
    </p:spTree>
    <p:extLst>
      <p:ext uri="{BB962C8B-B14F-4D97-AF65-F5344CB8AC3E}">
        <p14:creationId xmlns:p14="http://schemas.microsoft.com/office/powerpoint/2010/main" val="1111543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FE0F-77BC-384F-8C4C-7031CBB7C4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Matchbox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785BE-4AC9-634A-BA57-B7C1D66EB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3" y="3878547"/>
            <a:ext cx="8045373" cy="742279"/>
          </a:xfrm>
        </p:spPr>
        <p:txBody>
          <a:bodyPr>
            <a:normAutofit/>
          </a:bodyPr>
          <a:lstStyle/>
          <a:p>
            <a:r>
              <a:rPr lang="en-US" sz="3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53791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404 Error Concept, Simple Vector Icon Stock Vector - Illustration of logo,  light: 123196424">
            <a:extLst>
              <a:ext uri="{FF2B5EF4-FFF2-40B4-BE49-F238E27FC236}">
                <a16:creationId xmlns:a16="http://schemas.microsoft.com/office/drawing/2014/main" id="{4BD92D3C-D0AE-E744-ACC3-458A82D704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984" y="13033"/>
            <a:ext cx="6844967" cy="684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606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0300ADB-53E1-454F-9601-1DD7FFB120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66429" y="111125"/>
            <a:ext cx="1705318" cy="1705318"/>
          </a:xfrm>
          <a:prstGeom prst="rect">
            <a:avLst/>
          </a:prstGeom>
        </p:spPr>
      </p:pic>
      <p:pic>
        <p:nvPicPr>
          <p:cNvPr id="10" name="Picture 9" descr="A person taking a selfie&#10;&#10;Description automatically generated with medium confidence">
            <a:extLst>
              <a:ext uri="{FF2B5EF4-FFF2-40B4-BE49-F238E27FC236}">
                <a16:creationId xmlns:a16="http://schemas.microsoft.com/office/drawing/2014/main" id="{1AB59EE5-266D-4746-A1B6-F6BA75365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611" y="111125"/>
            <a:ext cx="1732261" cy="1732261"/>
          </a:xfrm>
          <a:prstGeom prst="rect">
            <a:avLst/>
          </a:prstGeom>
        </p:spPr>
      </p:pic>
      <p:pic>
        <p:nvPicPr>
          <p:cNvPr id="12" name="Picture 11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3F8623EC-6975-E640-915A-FB8780945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430" y="2266731"/>
            <a:ext cx="1705318" cy="1705318"/>
          </a:xfrm>
          <a:prstGeom prst="rect">
            <a:avLst/>
          </a:prstGeom>
        </p:spPr>
      </p:pic>
      <p:pic>
        <p:nvPicPr>
          <p:cNvPr id="17" name="Content Placeholder 16" descr="A person taking a selfie&#10;&#10;Description automatically generated">
            <a:extLst>
              <a:ext uri="{FF2B5EF4-FFF2-40B4-BE49-F238E27FC236}">
                <a16:creationId xmlns:a16="http://schemas.microsoft.com/office/drawing/2014/main" id="{99503C8E-1897-BC4A-953E-E5784F967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759847" y="2282692"/>
            <a:ext cx="1588578" cy="1588578"/>
          </a:xfrm>
        </p:spPr>
      </p:pic>
      <p:pic>
        <p:nvPicPr>
          <p:cNvPr id="18" name="Picture 17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29F5BEED-5144-7048-83C3-08715AE7C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611" y="2165954"/>
            <a:ext cx="1705317" cy="1705317"/>
          </a:xfrm>
          <a:prstGeom prst="rect">
            <a:avLst/>
          </a:prstGeom>
        </p:spPr>
      </p:pic>
      <p:pic>
        <p:nvPicPr>
          <p:cNvPr id="19" name="Picture 18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08439AB2-8782-5245-AC1B-EE56BF7FE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272" y="138067"/>
            <a:ext cx="1705319" cy="1705319"/>
          </a:xfrm>
          <a:prstGeom prst="rect">
            <a:avLst/>
          </a:prstGeom>
        </p:spPr>
      </p:pic>
      <p:pic>
        <p:nvPicPr>
          <p:cNvPr id="20" name="Picture 19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E07A5125-B48E-2649-820A-7888FED65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941" y="108011"/>
            <a:ext cx="1735375" cy="1735375"/>
          </a:xfrm>
          <a:prstGeom prst="rect">
            <a:avLst/>
          </a:prstGeom>
        </p:spPr>
      </p:pic>
      <p:pic>
        <p:nvPicPr>
          <p:cNvPr id="21" name="Content Placeholder 16" descr="A person taking a selfie&#10;&#10;Description automatically generated">
            <a:extLst>
              <a:ext uri="{FF2B5EF4-FFF2-40B4-BE49-F238E27FC236}">
                <a16:creationId xmlns:a16="http://schemas.microsoft.com/office/drawing/2014/main" id="{61697E45-5299-5E48-BFE3-C116FB40B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429" y="4326107"/>
            <a:ext cx="1705318" cy="1705318"/>
          </a:xfrm>
          <a:prstGeom prst="rect">
            <a:avLst/>
          </a:prstGeom>
        </p:spPr>
      </p:pic>
      <p:pic>
        <p:nvPicPr>
          <p:cNvPr id="22" name="Picture 21" descr="A person taking a selfie&#10;&#10;Description automatically generated with medium confidence">
            <a:extLst>
              <a:ext uri="{FF2B5EF4-FFF2-40B4-BE49-F238E27FC236}">
                <a16:creationId xmlns:a16="http://schemas.microsoft.com/office/drawing/2014/main" id="{C051D220-2CCF-BE4A-B842-D55FE52C7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790" y="4326107"/>
            <a:ext cx="1735375" cy="1735375"/>
          </a:xfrm>
          <a:prstGeom prst="rect">
            <a:avLst/>
          </a:prstGeom>
        </p:spPr>
      </p:pic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D757EFDA-2230-DC45-921A-9079631BB4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43399" y="4340577"/>
            <a:ext cx="1735374" cy="1735374"/>
          </a:xfrm>
          <a:prstGeom prst="rect">
            <a:avLst/>
          </a:prstGeom>
        </p:spPr>
      </p:pic>
      <p:pic>
        <p:nvPicPr>
          <p:cNvPr id="25" name="Picture 24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BB26D1FA-5B73-4345-9E95-6CF946315E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4970" y="2266730"/>
            <a:ext cx="1588578" cy="1588578"/>
          </a:xfrm>
          <a:prstGeom prst="rect">
            <a:avLst/>
          </a:prstGeom>
        </p:spPr>
      </p:pic>
      <p:pic>
        <p:nvPicPr>
          <p:cNvPr id="26" name="Picture 25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3C3A88AE-127B-804F-9394-22B7D7E37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272" y="4370632"/>
            <a:ext cx="1705318" cy="170531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E673348-5C03-9246-BA75-A080ED4B5F76}"/>
              </a:ext>
            </a:extLst>
          </p:cNvPr>
          <p:cNvSpPr txBox="1"/>
          <p:nvPr/>
        </p:nvSpPr>
        <p:spPr>
          <a:xfrm>
            <a:off x="3869485" y="6382554"/>
            <a:ext cx="101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Moves: 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FD2DBE-C9AE-D746-B0DF-00059B2EBF40}"/>
              </a:ext>
            </a:extLst>
          </p:cNvPr>
          <p:cNvSpPr txBox="1"/>
          <p:nvPr/>
        </p:nvSpPr>
        <p:spPr>
          <a:xfrm>
            <a:off x="5154293" y="6382554"/>
            <a:ext cx="116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Time: 0:37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576850-47A9-A84C-99F8-70B9C7DCADD2}"/>
              </a:ext>
            </a:extLst>
          </p:cNvPr>
          <p:cNvSpPr txBox="1"/>
          <p:nvPr/>
        </p:nvSpPr>
        <p:spPr>
          <a:xfrm>
            <a:off x="6597477" y="6382554"/>
            <a:ext cx="101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Refresh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0C9708-89C5-8741-BC0D-7B2EFA4D0227}"/>
              </a:ext>
            </a:extLst>
          </p:cNvPr>
          <p:cNvSpPr txBox="1"/>
          <p:nvPr/>
        </p:nvSpPr>
        <p:spPr>
          <a:xfrm>
            <a:off x="1063157" y="6385483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(Imagine a 4x4 grid)</a:t>
            </a:r>
          </a:p>
        </p:txBody>
      </p:sp>
    </p:spTree>
    <p:extLst>
      <p:ext uri="{BB962C8B-B14F-4D97-AF65-F5344CB8AC3E}">
        <p14:creationId xmlns:p14="http://schemas.microsoft.com/office/powerpoint/2010/main" val="2451556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1912-3E14-FE4B-8558-A60FAE58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4400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F3B34-B06F-BD4F-8E3D-12BAC3231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r>
              <a:rPr lang="en-US" dirty="0"/>
              <a:t>Card flip animation</a:t>
            </a:r>
          </a:p>
          <a:p>
            <a:r>
              <a:rPr lang="en-US" dirty="0"/>
              <a:t>Move counter</a:t>
            </a:r>
          </a:p>
          <a:p>
            <a:r>
              <a:rPr lang="en-US" dirty="0"/>
              <a:t>Timer</a:t>
            </a:r>
          </a:p>
          <a:p>
            <a:r>
              <a:rPr lang="en-US" dirty="0"/>
              <a:t>Refresh gameboard</a:t>
            </a:r>
          </a:p>
          <a:p>
            <a:r>
              <a:rPr lang="en-US" dirty="0"/>
              <a:t>Recent games history</a:t>
            </a:r>
          </a:p>
          <a:p>
            <a:r>
              <a:rPr lang="en-US" dirty="0"/>
              <a:t>Matching logic</a:t>
            </a:r>
          </a:p>
          <a:p>
            <a:r>
              <a:rPr lang="en-US" dirty="0"/>
              <a:t>Favicon (by Sasha)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236AC-277C-0040-9E16-8C000CF436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326"/>
          <a:stretch/>
        </p:blipFill>
        <p:spPr>
          <a:xfrm>
            <a:off x="6096000" y="580713"/>
            <a:ext cx="5414304" cy="5407737"/>
          </a:xfrm>
          <a:custGeom>
            <a:avLst/>
            <a:gdLst/>
            <a:ahLst/>
            <a:cxnLst/>
            <a:rect l="l" t="t" r="r" b="b"/>
            <a:pathLst>
              <a:path w="3860171" h="3855489">
                <a:moveTo>
                  <a:pt x="1930086" y="0"/>
                </a:moveTo>
                <a:lnTo>
                  <a:pt x="1967540" y="3511"/>
                </a:lnTo>
                <a:lnTo>
                  <a:pt x="2003824" y="12875"/>
                </a:lnTo>
                <a:lnTo>
                  <a:pt x="2038938" y="26920"/>
                </a:lnTo>
                <a:lnTo>
                  <a:pt x="2075222" y="44477"/>
                </a:lnTo>
                <a:lnTo>
                  <a:pt x="2109166" y="64375"/>
                </a:lnTo>
                <a:lnTo>
                  <a:pt x="2144279" y="85443"/>
                </a:lnTo>
                <a:lnTo>
                  <a:pt x="2179393" y="104171"/>
                </a:lnTo>
                <a:lnTo>
                  <a:pt x="2214507" y="122898"/>
                </a:lnTo>
                <a:lnTo>
                  <a:pt x="2248450" y="136943"/>
                </a:lnTo>
                <a:lnTo>
                  <a:pt x="2285905" y="146307"/>
                </a:lnTo>
                <a:lnTo>
                  <a:pt x="2322189" y="150989"/>
                </a:lnTo>
                <a:lnTo>
                  <a:pt x="2360814" y="150989"/>
                </a:lnTo>
                <a:lnTo>
                  <a:pt x="2400610" y="148648"/>
                </a:lnTo>
                <a:lnTo>
                  <a:pt x="2440405" y="143966"/>
                </a:lnTo>
                <a:lnTo>
                  <a:pt x="2480201" y="138114"/>
                </a:lnTo>
                <a:lnTo>
                  <a:pt x="2519996" y="133432"/>
                </a:lnTo>
                <a:lnTo>
                  <a:pt x="2559792" y="129921"/>
                </a:lnTo>
                <a:lnTo>
                  <a:pt x="2597247" y="131091"/>
                </a:lnTo>
                <a:lnTo>
                  <a:pt x="2633531" y="135773"/>
                </a:lnTo>
                <a:lnTo>
                  <a:pt x="2668644" y="146307"/>
                </a:lnTo>
                <a:lnTo>
                  <a:pt x="2697906" y="161523"/>
                </a:lnTo>
                <a:lnTo>
                  <a:pt x="2725997" y="181421"/>
                </a:lnTo>
                <a:lnTo>
                  <a:pt x="2750577" y="204830"/>
                </a:lnTo>
                <a:lnTo>
                  <a:pt x="2775156" y="231750"/>
                </a:lnTo>
                <a:lnTo>
                  <a:pt x="2797395" y="259841"/>
                </a:lnTo>
                <a:lnTo>
                  <a:pt x="2819634" y="289103"/>
                </a:lnTo>
                <a:lnTo>
                  <a:pt x="2841872" y="318364"/>
                </a:lnTo>
                <a:lnTo>
                  <a:pt x="2864111" y="346455"/>
                </a:lnTo>
                <a:lnTo>
                  <a:pt x="2887520" y="373376"/>
                </a:lnTo>
                <a:lnTo>
                  <a:pt x="2914441" y="396785"/>
                </a:lnTo>
                <a:lnTo>
                  <a:pt x="2940191" y="417853"/>
                </a:lnTo>
                <a:lnTo>
                  <a:pt x="2969452" y="434240"/>
                </a:lnTo>
                <a:lnTo>
                  <a:pt x="3001055" y="448285"/>
                </a:lnTo>
                <a:lnTo>
                  <a:pt x="3034998" y="459990"/>
                </a:lnTo>
                <a:lnTo>
                  <a:pt x="3070112" y="470524"/>
                </a:lnTo>
                <a:lnTo>
                  <a:pt x="3105226" y="479888"/>
                </a:lnTo>
                <a:lnTo>
                  <a:pt x="3141510" y="489251"/>
                </a:lnTo>
                <a:lnTo>
                  <a:pt x="3175453" y="499785"/>
                </a:lnTo>
                <a:lnTo>
                  <a:pt x="3209396" y="511490"/>
                </a:lnTo>
                <a:lnTo>
                  <a:pt x="3240999" y="525535"/>
                </a:lnTo>
                <a:lnTo>
                  <a:pt x="3269090" y="543092"/>
                </a:lnTo>
                <a:lnTo>
                  <a:pt x="3294840" y="564161"/>
                </a:lnTo>
                <a:lnTo>
                  <a:pt x="3315908" y="589911"/>
                </a:lnTo>
                <a:lnTo>
                  <a:pt x="3333465" y="618002"/>
                </a:lnTo>
                <a:lnTo>
                  <a:pt x="3347510" y="649604"/>
                </a:lnTo>
                <a:lnTo>
                  <a:pt x="3359215" y="683547"/>
                </a:lnTo>
                <a:lnTo>
                  <a:pt x="3369749" y="717491"/>
                </a:lnTo>
                <a:lnTo>
                  <a:pt x="3379113" y="753775"/>
                </a:lnTo>
                <a:lnTo>
                  <a:pt x="3388476" y="788889"/>
                </a:lnTo>
                <a:lnTo>
                  <a:pt x="3399010" y="824002"/>
                </a:lnTo>
                <a:lnTo>
                  <a:pt x="3410715" y="857946"/>
                </a:lnTo>
                <a:lnTo>
                  <a:pt x="3424760" y="889548"/>
                </a:lnTo>
                <a:lnTo>
                  <a:pt x="3441147" y="918809"/>
                </a:lnTo>
                <a:lnTo>
                  <a:pt x="3462215" y="944560"/>
                </a:lnTo>
                <a:lnTo>
                  <a:pt x="3485624" y="971480"/>
                </a:lnTo>
                <a:lnTo>
                  <a:pt x="3512545" y="994889"/>
                </a:lnTo>
                <a:lnTo>
                  <a:pt x="3540636" y="1017128"/>
                </a:lnTo>
                <a:lnTo>
                  <a:pt x="3571068" y="1039367"/>
                </a:lnTo>
                <a:lnTo>
                  <a:pt x="3600329" y="1061605"/>
                </a:lnTo>
                <a:lnTo>
                  <a:pt x="3628420" y="1083844"/>
                </a:lnTo>
                <a:lnTo>
                  <a:pt x="3655341" y="1108424"/>
                </a:lnTo>
                <a:lnTo>
                  <a:pt x="3678750" y="1133003"/>
                </a:lnTo>
                <a:lnTo>
                  <a:pt x="3698648" y="1161094"/>
                </a:lnTo>
                <a:lnTo>
                  <a:pt x="3713864" y="1190356"/>
                </a:lnTo>
                <a:lnTo>
                  <a:pt x="3724398" y="1225469"/>
                </a:lnTo>
                <a:lnTo>
                  <a:pt x="3729080" y="1261754"/>
                </a:lnTo>
                <a:lnTo>
                  <a:pt x="3730250" y="1299208"/>
                </a:lnTo>
                <a:lnTo>
                  <a:pt x="3726739" y="1339004"/>
                </a:lnTo>
                <a:lnTo>
                  <a:pt x="3722057" y="1378799"/>
                </a:lnTo>
                <a:lnTo>
                  <a:pt x="3716205" y="1418595"/>
                </a:lnTo>
                <a:lnTo>
                  <a:pt x="3711523" y="1458391"/>
                </a:lnTo>
                <a:lnTo>
                  <a:pt x="3709182" y="1498186"/>
                </a:lnTo>
                <a:lnTo>
                  <a:pt x="3709182" y="1536811"/>
                </a:lnTo>
                <a:lnTo>
                  <a:pt x="3713864" y="1573096"/>
                </a:lnTo>
                <a:lnTo>
                  <a:pt x="3723228" y="1609380"/>
                </a:lnTo>
                <a:lnTo>
                  <a:pt x="3737273" y="1643323"/>
                </a:lnTo>
                <a:lnTo>
                  <a:pt x="3756000" y="1678437"/>
                </a:lnTo>
                <a:lnTo>
                  <a:pt x="3774728" y="1713550"/>
                </a:lnTo>
                <a:lnTo>
                  <a:pt x="3795796" y="1748664"/>
                </a:lnTo>
                <a:lnTo>
                  <a:pt x="3815694" y="1782608"/>
                </a:lnTo>
                <a:lnTo>
                  <a:pt x="3833250" y="1818892"/>
                </a:lnTo>
                <a:lnTo>
                  <a:pt x="3847296" y="1854005"/>
                </a:lnTo>
                <a:lnTo>
                  <a:pt x="3856660" y="1890290"/>
                </a:lnTo>
                <a:lnTo>
                  <a:pt x="3860171" y="1927744"/>
                </a:lnTo>
                <a:lnTo>
                  <a:pt x="3856660" y="1965199"/>
                </a:lnTo>
                <a:lnTo>
                  <a:pt x="3847296" y="2001483"/>
                </a:lnTo>
                <a:lnTo>
                  <a:pt x="3833250" y="2036597"/>
                </a:lnTo>
                <a:lnTo>
                  <a:pt x="3815694" y="2072881"/>
                </a:lnTo>
                <a:lnTo>
                  <a:pt x="3795796" y="2106824"/>
                </a:lnTo>
                <a:lnTo>
                  <a:pt x="3774728" y="2141938"/>
                </a:lnTo>
                <a:lnTo>
                  <a:pt x="3756000" y="2177052"/>
                </a:lnTo>
                <a:lnTo>
                  <a:pt x="3737273" y="2212166"/>
                </a:lnTo>
                <a:lnTo>
                  <a:pt x="3723228" y="2246109"/>
                </a:lnTo>
                <a:lnTo>
                  <a:pt x="3713864" y="2282393"/>
                </a:lnTo>
                <a:lnTo>
                  <a:pt x="3709182" y="2318677"/>
                </a:lnTo>
                <a:lnTo>
                  <a:pt x="3709182" y="2357302"/>
                </a:lnTo>
                <a:lnTo>
                  <a:pt x="3711523" y="2397098"/>
                </a:lnTo>
                <a:lnTo>
                  <a:pt x="3716205" y="2436894"/>
                </a:lnTo>
                <a:lnTo>
                  <a:pt x="3722057" y="2476689"/>
                </a:lnTo>
                <a:lnTo>
                  <a:pt x="3726739" y="2516485"/>
                </a:lnTo>
                <a:lnTo>
                  <a:pt x="3730250" y="2556280"/>
                </a:lnTo>
                <a:lnTo>
                  <a:pt x="3729080" y="2593735"/>
                </a:lnTo>
                <a:lnTo>
                  <a:pt x="3724398" y="2630019"/>
                </a:lnTo>
                <a:lnTo>
                  <a:pt x="3713864" y="2665133"/>
                </a:lnTo>
                <a:lnTo>
                  <a:pt x="3698648" y="2694394"/>
                </a:lnTo>
                <a:lnTo>
                  <a:pt x="3678750" y="2722485"/>
                </a:lnTo>
                <a:lnTo>
                  <a:pt x="3655341" y="2747065"/>
                </a:lnTo>
                <a:lnTo>
                  <a:pt x="3628420" y="2771645"/>
                </a:lnTo>
                <a:lnTo>
                  <a:pt x="3600329" y="2793883"/>
                </a:lnTo>
                <a:lnTo>
                  <a:pt x="3571068" y="2816122"/>
                </a:lnTo>
                <a:lnTo>
                  <a:pt x="3540636" y="2838361"/>
                </a:lnTo>
                <a:lnTo>
                  <a:pt x="3512545" y="2860599"/>
                </a:lnTo>
                <a:lnTo>
                  <a:pt x="3485624" y="2884009"/>
                </a:lnTo>
                <a:lnTo>
                  <a:pt x="3462215" y="2910929"/>
                </a:lnTo>
                <a:lnTo>
                  <a:pt x="3441147" y="2936679"/>
                </a:lnTo>
                <a:lnTo>
                  <a:pt x="3424760" y="2965941"/>
                </a:lnTo>
                <a:lnTo>
                  <a:pt x="3410715" y="2997543"/>
                </a:lnTo>
                <a:lnTo>
                  <a:pt x="3399010" y="3031486"/>
                </a:lnTo>
                <a:lnTo>
                  <a:pt x="3388476" y="3066600"/>
                </a:lnTo>
                <a:lnTo>
                  <a:pt x="3379113" y="3101714"/>
                </a:lnTo>
                <a:lnTo>
                  <a:pt x="3369749" y="3137998"/>
                </a:lnTo>
                <a:lnTo>
                  <a:pt x="3359215" y="3171941"/>
                </a:lnTo>
                <a:lnTo>
                  <a:pt x="3347510" y="3205885"/>
                </a:lnTo>
                <a:lnTo>
                  <a:pt x="3333465" y="3237487"/>
                </a:lnTo>
                <a:lnTo>
                  <a:pt x="3315908" y="3265578"/>
                </a:lnTo>
                <a:lnTo>
                  <a:pt x="3294840" y="3291328"/>
                </a:lnTo>
                <a:lnTo>
                  <a:pt x="3269090" y="3312396"/>
                </a:lnTo>
                <a:lnTo>
                  <a:pt x="3240999" y="3329953"/>
                </a:lnTo>
                <a:lnTo>
                  <a:pt x="3209396" y="3343999"/>
                </a:lnTo>
                <a:lnTo>
                  <a:pt x="3175453" y="3355703"/>
                </a:lnTo>
                <a:lnTo>
                  <a:pt x="3141510" y="3366237"/>
                </a:lnTo>
                <a:lnTo>
                  <a:pt x="3105226" y="3375601"/>
                </a:lnTo>
                <a:lnTo>
                  <a:pt x="3070112" y="3384965"/>
                </a:lnTo>
                <a:lnTo>
                  <a:pt x="3034998" y="3395499"/>
                </a:lnTo>
                <a:lnTo>
                  <a:pt x="3001055" y="3407203"/>
                </a:lnTo>
                <a:lnTo>
                  <a:pt x="2969452" y="3421249"/>
                </a:lnTo>
                <a:lnTo>
                  <a:pt x="2940191" y="3437635"/>
                </a:lnTo>
                <a:lnTo>
                  <a:pt x="2914441" y="3458704"/>
                </a:lnTo>
                <a:lnTo>
                  <a:pt x="2887520" y="3482113"/>
                </a:lnTo>
                <a:lnTo>
                  <a:pt x="2864111" y="3509033"/>
                </a:lnTo>
                <a:lnTo>
                  <a:pt x="2841872" y="3537124"/>
                </a:lnTo>
                <a:lnTo>
                  <a:pt x="2819634" y="3566386"/>
                </a:lnTo>
                <a:lnTo>
                  <a:pt x="2797395" y="3595647"/>
                </a:lnTo>
                <a:lnTo>
                  <a:pt x="2775156" y="3623738"/>
                </a:lnTo>
                <a:lnTo>
                  <a:pt x="2750577" y="3650659"/>
                </a:lnTo>
                <a:lnTo>
                  <a:pt x="2725997" y="3674068"/>
                </a:lnTo>
                <a:lnTo>
                  <a:pt x="2697906" y="3693966"/>
                </a:lnTo>
                <a:lnTo>
                  <a:pt x="2668644" y="3709182"/>
                </a:lnTo>
                <a:lnTo>
                  <a:pt x="2633531" y="3719716"/>
                </a:lnTo>
                <a:lnTo>
                  <a:pt x="2597247" y="3724398"/>
                </a:lnTo>
                <a:lnTo>
                  <a:pt x="2559792" y="3725568"/>
                </a:lnTo>
                <a:lnTo>
                  <a:pt x="2519996" y="3722057"/>
                </a:lnTo>
                <a:lnTo>
                  <a:pt x="2480201" y="3717375"/>
                </a:lnTo>
                <a:lnTo>
                  <a:pt x="2440405" y="3711523"/>
                </a:lnTo>
                <a:lnTo>
                  <a:pt x="2400610" y="3706841"/>
                </a:lnTo>
                <a:lnTo>
                  <a:pt x="2360814" y="3704500"/>
                </a:lnTo>
                <a:lnTo>
                  <a:pt x="2322189" y="3704500"/>
                </a:lnTo>
                <a:lnTo>
                  <a:pt x="2285905" y="3709182"/>
                </a:lnTo>
                <a:lnTo>
                  <a:pt x="2248450" y="3718545"/>
                </a:lnTo>
                <a:lnTo>
                  <a:pt x="2214507" y="3732591"/>
                </a:lnTo>
                <a:lnTo>
                  <a:pt x="2179393" y="3751318"/>
                </a:lnTo>
                <a:lnTo>
                  <a:pt x="2144279" y="3770045"/>
                </a:lnTo>
                <a:lnTo>
                  <a:pt x="2109166" y="3791114"/>
                </a:lnTo>
                <a:lnTo>
                  <a:pt x="2075222" y="3811011"/>
                </a:lnTo>
                <a:lnTo>
                  <a:pt x="2038938" y="3828568"/>
                </a:lnTo>
                <a:lnTo>
                  <a:pt x="2003824" y="3842614"/>
                </a:lnTo>
                <a:lnTo>
                  <a:pt x="1967540" y="3851978"/>
                </a:lnTo>
                <a:lnTo>
                  <a:pt x="1930086" y="3855489"/>
                </a:lnTo>
                <a:lnTo>
                  <a:pt x="1892631" y="3851978"/>
                </a:lnTo>
                <a:lnTo>
                  <a:pt x="1856347" y="3842614"/>
                </a:lnTo>
                <a:lnTo>
                  <a:pt x="1821233" y="3828568"/>
                </a:lnTo>
                <a:lnTo>
                  <a:pt x="1784949" y="3811011"/>
                </a:lnTo>
                <a:lnTo>
                  <a:pt x="1751005" y="3791114"/>
                </a:lnTo>
                <a:lnTo>
                  <a:pt x="1715892" y="3770045"/>
                </a:lnTo>
                <a:lnTo>
                  <a:pt x="1680778" y="3751318"/>
                </a:lnTo>
                <a:lnTo>
                  <a:pt x="1645664" y="3732591"/>
                </a:lnTo>
                <a:lnTo>
                  <a:pt x="1610550" y="3718545"/>
                </a:lnTo>
                <a:lnTo>
                  <a:pt x="1574266" y="3709182"/>
                </a:lnTo>
                <a:lnTo>
                  <a:pt x="1537982" y="3704500"/>
                </a:lnTo>
                <a:lnTo>
                  <a:pt x="1499357" y="3704500"/>
                </a:lnTo>
                <a:lnTo>
                  <a:pt x="1459561" y="3706841"/>
                </a:lnTo>
                <a:lnTo>
                  <a:pt x="1419766" y="3711523"/>
                </a:lnTo>
                <a:lnTo>
                  <a:pt x="1379970" y="3717375"/>
                </a:lnTo>
                <a:lnTo>
                  <a:pt x="1340175" y="3722057"/>
                </a:lnTo>
                <a:lnTo>
                  <a:pt x="1300379" y="3725568"/>
                </a:lnTo>
                <a:lnTo>
                  <a:pt x="1262924" y="3724398"/>
                </a:lnTo>
                <a:lnTo>
                  <a:pt x="1226640" y="3719716"/>
                </a:lnTo>
                <a:lnTo>
                  <a:pt x="1191526" y="3709182"/>
                </a:lnTo>
                <a:lnTo>
                  <a:pt x="1162265" y="3693966"/>
                </a:lnTo>
                <a:lnTo>
                  <a:pt x="1134174" y="3674068"/>
                </a:lnTo>
                <a:lnTo>
                  <a:pt x="1109594" y="3650659"/>
                </a:lnTo>
                <a:lnTo>
                  <a:pt x="1085015" y="3623738"/>
                </a:lnTo>
                <a:lnTo>
                  <a:pt x="1062776" y="3595647"/>
                </a:lnTo>
                <a:lnTo>
                  <a:pt x="1040537" y="3566386"/>
                </a:lnTo>
                <a:lnTo>
                  <a:pt x="1018299" y="3537124"/>
                </a:lnTo>
                <a:lnTo>
                  <a:pt x="996060" y="3509033"/>
                </a:lnTo>
                <a:lnTo>
                  <a:pt x="972651" y="3482113"/>
                </a:lnTo>
                <a:lnTo>
                  <a:pt x="945730" y="3458704"/>
                </a:lnTo>
                <a:lnTo>
                  <a:pt x="919980" y="3437635"/>
                </a:lnTo>
                <a:lnTo>
                  <a:pt x="890719" y="3421249"/>
                </a:lnTo>
                <a:lnTo>
                  <a:pt x="859116" y="3407203"/>
                </a:lnTo>
                <a:lnTo>
                  <a:pt x="825173" y="3395499"/>
                </a:lnTo>
                <a:lnTo>
                  <a:pt x="790059" y="3384965"/>
                </a:lnTo>
                <a:lnTo>
                  <a:pt x="754946" y="3375601"/>
                </a:lnTo>
                <a:lnTo>
                  <a:pt x="718662" y="3366237"/>
                </a:lnTo>
                <a:lnTo>
                  <a:pt x="684718" y="3355703"/>
                </a:lnTo>
                <a:lnTo>
                  <a:pt x="650775" y="3343999"/>
                </a:lnTo>
                <a:lnTo>
                  <a:pt x="619173" y="3329953"/>
                </a:lnTo>
                <a:lnTo>
                  <a:pt x="591082" y="3312396"/>
                </a:lnTo>
                <a:lnTo>
                  <a:pt x="565332" y="3291328"/>
                </a:lnTo>
                <a:lnTo>
                  <a:pt x="544263" y="3265578"/>
                </a:lnTo>
                <a:lnTo>
                  <a:pt x="526706" y="3237487"/>
                </a:lnTo>
                <a:lnTo>
                  <a:pt x="512661" y="3205885"/>
                </a:lnTo>
                <a:lnTo>
                  <a:pt x="500956" y="3171941"/>
                </a:lnTo>
                <a:lnTo>
                  <a:pt x="490422" y="3137998"/>
                </a:lnTo>
                <a:lnTo>
                  <a:pt x="481059" y="3101714"/>
                </a:lnTo>
                <a:lnTo>
                  <a:pt x="471695" y="3066600"/>
                </a:lnTo>
                <a:lnTo>
                  <a:pt x="461161" y="3031486"/>
                </a:lnTo>
                <a:lnTo>
                  <a:pt x="449456" y="2997543"/>
                </a:lnTo>
                <a:lnTo>
                  <a:pt x="435411" y="2965941"/>
                </a:lnTo>
                <a:lnTo>
                  <a:pt x="419024" y="2936679"/>
                </a:lnTo>
                <a:lnTo>
                  <a:pt x="397956" y="2910929"/>
                </a:lnTo>
                <a:lnTo>
                  <a:pt x="374547" y="2884009"/>
                </a:lnTo>
                <a:lnTo>
                  <a:pt x="347626" y="2860599"/>
                </a:lnTo>
                <a:lnTo>
                  <a:pt x="318365" y="2838361"/>
                </a:lnTo>
                <a:lnTo>
                  <a:pt x="289103" y="2816122"/>
                </a:lnTo>
                <a:lnTo>
                  <a:pt x="259842" y="2793883"/>
                </a:lnTo>
                <a:lnTo>
                  <a:pt x="231751" y="2771645"/>
                </a:lnTo>
                <a:lnTo>
                  <a:pt x="204830" y="2747065"/>
                </a:lnTo>
                <a:lnTo>
                  <a:pt x="181421" y="2722485"/>
                </a:lnTo>
                <a:lnTo>
                  <a:pt x="161523" y="2694394"/>
                </a:lnTo>
                <a:lnTo>
                  <a:pt x="146308" y="2665133"/>
                </a:lnTo>
                <a:lnTo>
                  <a:pt x="135773" y="2630019"/>
                </a:lnTo>
                <a:lnTo>
                  <a:pt x="131092" y="2593735"/>
                </a:lnTo>
                <a:lnTo>
                  <a:pt x="129921" y="2556280"/>
                </a:lnTo>
                <a:lnTo>
                  <a:pt x="133432" y="2516485"/>
                </a:lnTo>
                <a:lnTo>
                  <a:pt x="138114" y="2476689"/>
                </a:lnTo>
                <a:lnTo>
                  <a:pt x="143967" y="2436894"/>
                </a:lnTo>
                <a:lnTo>
                  <a:pt x="148648" y="2397098"/>
                </a:lnTo>
                <a:lnTo>
                  <a:pt x="150989" y="2357302"/>
                </a:lnTo>
                <a:lnTo>
                  <a:pt x="150989" y="2318677"/>
                </a:lnTo>
                <a:lnTo>
                  <a:pt x="146308" y="2282393"/>
                </a:lnTo>
                <a:lnTo>
                  <a:pt x="136944" y="2246109"/>
                </a:lnTo>
                <a:lnTo>
                  <a:pt x="122898" y="2212166"/>
                </a:lnTo>
                <a:lnTo>
                  <a:pt x="105341" y="2177052"/>
                </a:lnTo>
                <a:lnTo>
                  <a:pt x="85444" y="2141938"/>
                </a:lnTo>
                <a:lnTo>
                  <a:pt x="64375" y="2106824"/>
                </a:lnTo>
                <a:lnTo>
                  <a:pt x="44478" y="2072881"/>
                </a:lnTo>
                <a:lnTo>
                  <a:pt x="26921" y="2036597"/>
                </a:lnTo>
                <a:lnTo>
                  <a:pt x="12875" y="2001483"/>
                </a:lnTo>
                <a:lnTo>
                  <a:pt x="3512" y="1965199"/>
                </a:lnTo>
                <a:lnTo>
                  <a:pt x="0" y="1927744"/>
                </a:lnTo>
                <a:lnTo>
                  <a:pt x="3512" y="1890290"/>
                </a:lnTo>
                <a:lnTo>
                  <a:pt x="12875" y="1854005"/>
                </a:lnTo>
                <a:lnTo>
                  <a:pt x="26921" y="1818892"/>
                </a:lnTo>
                <a:lnTo>
                  <a:pt x="44478" y="1782608"/>
                </a:lnTo>
                <a:lnTo>
                  <a:pt x="64375" y="1748664"/>
                </a:lnTo>
                <a:lnTo>
                  <a:pt x="85444" y="1713550"/>
                </a:lnTo>
                <a:lnTo>
                  <a:pt x="105341" y="1678437"/>
                </a:lnTo>
                <a:lnTo>
                  <a:pt x="122898" y="1643323"/>
                </a:lnTo>
                <a:lnTo>
                  <a:pt x="136944" y="1609380"/>
                </a:lnTo>
                <a:lnTo>
                  <a:pt x="146308" y="1573096"/>
                </a:lnTo>
                <a:lnTo>
                  <a:pt x="150989" y="1536811"/>
                </a:lnTo>
                <a:lnTo>
                  <a:pt x="150989" y="1498186"/>
                </a:lnTo>
                <a:lnTo>
                  <a:pt x="148648" y="1458391"/>
                </a:lnTo>
                <a:lnTo>
                  <a:pt x="143967" y="1418595"/>
                </a:lnTo>
                <a:lnTo>
                  <a:pt x="138114" y="1378799"/>
                </a:lnTo>
                <a:lnTo>
                  <a:pt x="133432" y="1339004"/>
                </a:lnTo>
                <a:lnTo>
                  <a:pt x="129921" y="1299208"/>
                </a:lnTo>
                <a:lnTo>
                  <a:pt x="131092" y="1261754"/>
                </a:lnTo>
                <a:lnTo>
                  <a:pt x="135773" y="1225469"/>
                </a:lnTo>
                <a:lnTo>
                  <a:pt x="146308" y="1190356"/>
                </a:lnTo>
                <a:lnTo>
                  <a:pt x="161523" y="1161094"/>
                </a:lnTo>
                <a:lnTo>
                  <a:pt x="181421" y="1133003"/>
                </a:lnTo>
                <a:lnTo>
                  <a:pt x="204830" y="1108424"/>
                </a:lnTo>
                <a:lnTo>
                  <a:pt x="231751" y="1083844"/>
                </a:lnTo>
                <a:lnTo>
                  <a:pt x="259842" y="1061605"/>
                </a:lnTo>
                <a:lnTo>
                  <a:pt x="289103" y="1039367"/>
                </a:lnTo>
                <a:lnTo>
                  <a:pt x="318365" y="1017128"/>
                </a:lnTo>
                <a:lnTo>
                  <a:pt x="347626" y="994889"/>
                </a:lnTo>
                <a:lnTo>
                  <a:pt x="374547" y="971480"/>
                </a:lnTo>
                <a:lnTo>
                  <a:pt x="397956" y="944560"/>
                </a:lnTo>
                <a:lnTo>
                  <a:pt x="419024" y="918809"/>
                </a:lnTo>
                <a:lnTo>
                  <a:pt x="435411" y="889548"/>
                </a:lnTo>
                <a:lnTo>
                  <a:pt x="449456" y="857946"/>
                </a:lnTo>
                <a:lnTo>
                  <a:pt x="461161" y="824002"/>
                </a:lnTo>
                <a:lnTo>
                  <a:pt x="471695" y="788889"/>
                </a:lnTo>
                <a:lnTo>
                  <a:pt x="481059" y="753775"/>
                </a:lnTo>
                <a:lnTo>
                  <a:pt x="490422" y="717491"/>
                </a:lnTo>
                <a:lnTo>
                  <a:pt x="500956" y="683547"/>
                </a:lnTo>
                <a:lnTo>
                  <a:pt x="512661" y="649604"/>
                </a:lnTo>
                <a:lnTo>
                  <a:pt x="526706" y="618002"/>
                </a:lnTo>
                <a:lnTo>
                  <a:pt x="544263" y="589911"/>
                </a:lnTo>
                <a:lnTo>
                  <a:pt x="565332" y="564161"/>
                </a:lnTo>
                <a:lnTo>
                  <a:pt x="591082" y="543092"/>
                </a:lnTo>
                <a:lnTo>
                  <a:pt x="619173" y="525535"/>
                </a:lnTo>
                <a:lnTo>
                  <a:pt x="650775" y="511490"/>
                </a:lnTo>
                <a:lnTo>
                  <a:pt x="684718" y="499785"/>
                </a:lnTo>
                <a:lnTo>
                  <a:pt x="718662" y="489251"/>
                </a:lnTo>
                <a:lnTo>
                  <a:pt x="754946" y="479888"/>
                </a:lnTo>
                <a:lnTo>
                  <a:pt x="790059" y="470524"/>
                </a:lnTo>
                <a:lnTo>
                  <a:pt x="825173" y="459990"/>
                </a:lnTo>
                <a:lnTo>
                  <a:pt x="859116" y="448285"/>
                </a:lnTo>
                <a:lnTo>
                  <a:pt x="890719" y="434240"/>
                </a:lnTo>
                <a:lnTo>
                  <a:pt x="919980" y="417853"/>
                </a:lnTo>
                <a:lnTo>
                  <a:pt x="945730" y="396785"/>
                </a:lnTo>
                <a:lnTo>
                  <a:pt x="972651" y="373376"/>
                </a:lnTo>
                <a:lnTo>
                  <a:pt x="996060" y="346455"/>
                </a:lnTo>
                <a:lnTo>
                  <a:pt x="1018299" y="318364"/>
                </a:lnTo>
                <a:lnTo>
                  <a:pt x="1040537" y="289103"/>
                </a:lnTo>
                <a:lnTo>
                  <a:pt x="1062776" y="259841"/>
                </a:lnTo>
                <a:lnTo>
                  <a:pt x="1085015" y="231750"/>
                </a:lnTo>
                <a:lnTo>
                  <a:pt x="1109594" y="204830"/>
                </a:lnTo>
                <a:lnTo>
                  <a:pt x="1134174" y="181421"/>
                </a:lnTo>
                <a:lnTo>
                  <a:pt x="1162265" y="161523"/>
                </a:lnTo>
                <a:lnTo>
                  <a:pt x="1191526" y="146307"/>
                </a:lnTo>
                <a:lnTo>
                  <a:pt x="1226640" y="135773"/>
                </a:lnTo>
                <a:lnTo>
                  <a:pt x="1262924" y="131091"/>
                </a:lnTo>
                <a:lnTo>
                  <a:pt x="1300379" y="129921"/>
                </a:lnTo>
                <a:lnTo>
                  <a:pt x="1340175" y="133432"/>
                </a:lnTo>
                <a:lnTo>
                  <a:pt x="1379970" y="138114"/>
                </a:lnTo>
                <a:lnTo>
                  <a:pt x="1419766" y="143966"/>
                </a:lnTo>
                <a:lnTo>
                  <a:pt x="1459561" y="148648"/>
                </a:lnTo>
                <a:lnTo>
                  <a:pt x="1499357" y="150989"/>
                </a:lnTo>
                <a:lnTo>
                  <a:pt x="1537982" y="150989"/>
                </a:lnTo>
                <a:lnTo>
                  <a:pt x="1574266" y="146307"/>
                </a:lnTo>
                <a:lnTo>
                  <a:pt x="1610550" y="136943"/>
                </a:lnTo>
                <a:lnTo>
                  <a:pt x="1645664" y="122898"/>
                </a:lnTo>
                <a:lnTo>
                  <a:pt x="1680778" y="104171"/>
                </a:lnTo>
                <a:lnTo>
                  <a:pt x="1715892" y="85443"/>
                </a:lnTo>
                <a:lnTo>
                  <a:pt x="1751005" y="64375"/>
                </a:lnTo>
                <a:lnTo>
                  <a:pt x="1784949" y="44477"/>
                </a:lnTo>
                <a:lnTo>
                  <a:pt x="1821233" y="26920"/>
                </a:lnTo>
                <a:lnTo>
                  <a:pt x="1856347" y="12875"/>
                </a:lnTo>
                <a:lnTo>
                  <a:pt x="1892631" y="3511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9F455E-D361-094C-9DE0-7CCA81E07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426" y="463172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08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CE04-C850-E748-ABBD-FBD8A6E2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sz="4000" dirty="0"/>
              <a:t>Redux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A18DF-4409-984D-883C-4F13A9A28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96314"/>
            <a:ext cx="4844321" cy="4830531"/>
          </a:xfrm>
        </p:spPr>
        <p:txBody>
          <a:bodyPr>
            <a:normAutofit/>
          </a:bodyPr>
          <a:lstStyle/>
          <a:p>
            <a:r>
              <a:rPr lang="en-US" dirty="0"/>
              <a:t>gameboard: </a:t>
            </a:r>
          </a:p>
          <a:p>
            <a:pPr marL="0" indent="0">
              <a:buNone/>
            </a:pPr>
            <a:r>
              <a:rPr lang="en-US" dirty="0"/>
              <a:t>{ </a:t>
            </a:r>
            <a:r>
              <a:rPr lang="en-US" dirty="0" err="1"/>
              <a:t>currentBoard</a:t>
            </a:r>
            <a:r>
              <a:rPr lang="en-US" dirty="0"/>
              <a:t> [empty array] card: { object }, </a:t>
            </a:r>
            <a:r>
              <a:rPr lang="en-US" dirty="0" err="1"/>
              <a:t>startTime</a:t>
            </a:r>
            <a:r>
              <a:rPr lang="en-US" dirty="0"/>
              <a:t>, </a:t>
            </a:r>
            <a:r>
              <a:rPr lang="en-US" dirty="0" err="1"/>
              <a:t>endTime</a:t>
            </a:r>
            <a:r>
              <a:rPr lang="en-US" dirty="0"/>
              <a:t>, </a:t>
            </a:r>
            <a:r>
              <a:rPr lang="en-US" dirty="0" err="1"/>
              <a:t>gameMoves</a:t>
            </a:r>
            <a:r>
              <a:rPr lang="en-US" dirty="0"/>
              <a:t>, </a:t>
            </a:r>
            <a:r>
              <a:rPr lang="en-US" dirty="0" err="1"/>
              <a:t>gameNumber</a:t>
            </a:r>
            <a:r>
              <a:rPr lang="en-US" dirty="0"/>
              <a:t> }</a:t>
            </a:r>
          </a:p>
          <a:p>
            <a:endParaRPr lang="en-US" dirty="0"/>
          </a:p>
          <a:p>
            <a:r>
              <a:rPr lang="en-US" dirty="0"/>
              <a:t>card: </a:t>
            </a:r>
          </a:p>
          <a:p>
            <a:pPr marL="0" indent="0">
              <a:buNone/>
            </a:pPr>
            <a:r>
              <a:rPr lang="en-US" dirty="0"/>
              <a:t>{ id, </a:t>
            </a:r>
            <a:r>
              <a:rPr lang="en-US" dirty="0" err="1"/>
              <a:t>pathToImage</a:t>
            </a:r>
            <a:r>
              <a:rPr lang="en-US" dirty="0"/>
              <a:t>, faceup (Boolean),  matched (Boolean) 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timer:</a:t>
            </a:r>
          </a:p>
          <a:p>
            <a:pPr marL="0" indent="0">
              <a:buNone/>
            </a:pPr>
            <a:r>
              <a:rPr lang="en-US" dirty="0"/>
              <a:t>{ </a:t>
            </a:r>
            <a:r>
              <a:rPr lang="en-US" dirty="0" err="1"/>
              <a:t>timerOn</a:t>
            </a:r>
            <a:r>
              <a:rPr lang="en-US" dirty="0"/>
              <a:t> (Boolean), </a:t>
            </a:r>
            <a:r>
              <a:rPr lang="en-US" dirty="0" err="1"/>
              <a:t>timerStart</a:t>
            </a:r>
            <a:r>
              <a:rPr lang="en-US" dirty="0"/>
              <a:t>, </a:t>
            </a:r>
            <a:r>
              <a:rPr lang="en-US" dirty="0" err="1"/>
              <a:t>timerEnd</a:t>
            </a:r>
            <a:r>
              <a:rPr lang="en-US" dirty="0"/>
              <a:t> }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E65F7-E730-4918-8E05-2C9801AA11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1451"/>
          <a:stretch/>
        </p:blipFill>
        <p:spPr>
          <a:xfrm>
            <a:off x="6252519" y="645107"/>
            <a:ext cx="5022418" cy="55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36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E384-1388-7D49-A8F6-1C73B57C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467" y="1565932"/>
            <a:ext cx="2841498" cy="4696243"/>
          </a:xfrm>
        </p:spPr>
        <p:txBody>
          <a:bodyPr>
            <a:noAutofit/>
          </a:bodyPr>
          <a:lstStyle/>
          <a:p>
            <a:r>
              <a:rPr lang="en-US" sz="3600" dirty="0"/>
              <a:t>Challenges</a:t>
            </a:r>
            <a:br>
              <a:rPr lang="en-US" sz="3600" dirty="0"/>
            </a:br>
            <a:br>
              <a:rPr lang="en-US" sz="3600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- Game logic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- Displaying and mapping images in react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- Timer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time constraints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Content Placeholder 4" descr="A close - up of a document&#10;&#10;Description automatically generated with low confidence">
            <a:extLst>
              <a:ext uri="{FF2B5EF4-FFF2-40B4-BE49-F238E27FC236}">
                <a16:creationId xmlns:a16="http://schemas.microsoft.com/office/drawing/2014/main" id="{E9F004AA-A965-3444-914D-A012EC0F9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76" y="1128451"/>
            <a:ext cx="7769311" cy="5571207"/>
          </a:xfrm>
        </p:spPr>
      </p:pic>
    </p:spTree>
    <p:extLst>
      <p:ext uri="{BB962C8B-B14F-4D97-AF65-F5344CB8AC3E}">
        <p14:creationId xmlns:p14="http://schemas.microsoft.com/office/powerpoint/2010/main" val="3934670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84DA-425C-EF4D-8549-772448A9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900" y="2922035"/>
            <a:ext cx="3837062" cy="1013929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579250-6672-CB46-A6BA-20728059D5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9" r="3318" b="1"/>
          <a:stretch/>
        </p:blipFill>
        <p:spPr>
          <a:xfrm>
            <a:off x="688434" y="-9525"/>
            <a:ext cx="4129822" cy="6867525"/>
          </a:xfrm>
          <a:prstGeom prst="rect">
            <a:avLst/>
          </a:prstGeom>
        </p:spPr>
      </p:pic>
      <p:sp>
        <p:nvSpPr>
          <p:cNvPr id="9" name="Freeform 6">
            <a:extLst>
              <a:ext uri="{FF2B5EF4-FFF2-40B4-BE49-F238E27FC236}">
                <a16:creationId xmlns:a16="http://schemas.microsoft.com/office/drawing/2014/main" id="{5402222E-F041-43A0-81BC-1B3F2EF76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D28A2-8EA4-4EF0-9056-3BDAA7290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015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0732B-AB9A-194D-B87E-ED7D8765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3677137" cy="453212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2A1A00"/>
                </a:solidFill>
              </a:rPr>
              <a:t>Meet the Matchbox Team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BB365A-7C68-574F-93AE-C12880DC3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7326"/>
          <a:stretch/>
        </p:blipFill>
        <p:spPr>
          <a:xfrm>
            <a:off x="6802950" y="1128713"/>
            <a:ext cx="4574150" cy="4565650"/>
          </a:xfrm>
          <a:custGeom>
            <a:avLst/>
            <a:gdLst/>
            <a:ahLst/>
            <a:cxnLst/>
            <a:rect l="l" t="t" r="r" b="b"/>
            <a:pathLst>
              <a:path w="3860171" h="3855489">
                <a:moveTo>
                  <a:pt x="1930086" y="0"/>
                </a:moveTo>
                <a:lnTo>
                  <a:pt x="1967540" y="3511"/>
                </a:lnTo>
                <a:lnTo>
                  <a:pt x="2003824" y="12875"/>
                </a:lnTo>
                <a:lnTo>
                  <a:pt x="2038938" y="26920"/>
                </a:lnTo>
                <a:lnTo>
                  <a:pt x="2075222" y="44477"/>
                </a:lnTo>
                <a:lnTo>
                  <a:pt x="2109166" y="64375"/>
                </a:lnTo>
                <a:lnTo>
                  <a:pt x="2144279" y="85443"/>
                </a:lnTo>
                <a:lnTo>
                  <a:pt x="2179393" y="104171"/>
                </a:lnTo>
                <a:lnTo>
                  <a:pt x="2214507" y="122898"/>
                </a:lnTo>
                <a:lnTo>
                  <a:pt x="2248450" y="136943"/>
                </a:lnTo>
                <a:lnTo>
                  <a:pt x="2285905" y="146307"/>
                </a:lnTo>
                <a:lnTo>
                  <a:pt x="2322189" y="150989"/>
                </a:lnTo>
                <a:lnTo>
                  <a:pt x="2360814" y="150989"/>
                </a:lnTo>
                <a:lnTo>
                  <a:pt x="2400610" y="148648"/>
                </a:lnTo>
                <a:lnTo>
                  <a:pt x="2440405" y="143966"/>
                </a:lnTo>
                <a:lnTo>
                  <a:pt x="2480201" y="138114"/>
                </a:lnTo>
                <a:lnTo>
                  <a:pt x="2519996" y="133432"/>
                </a:lnTo>
                <a:lnTo>
                  <a:pt x="2559792" y="129921"/>
                </a:lnTo>
                <a:lnTo>
                  <a:pt x="2597247" y="131091"/>
                </a:lnTo>
                <a:lnTo>
                  <a:pt x="2633531" y="135773"/>
                </a:lnTo>
                <a:lnTo>
                  <a:pt x="2668644" y="146307"/>
                </a:lnTo>
                <a:lnTo>
                  <a:pt x="2697906" y="161523"/>
                </a:lnTo>
                <a:lnTo>
                  <a:pt x="2725997" y="181421"/>
                </a:lnTo>
                <a:lnTo>
                  <a:pt x="2750577" y="204830"/>
                </a:lnTo>
                <a:lnTo>
                  <a:pt x="2775156" y="231750"/>
                </a:lnTo>
                <a:lnTo>
                  <a:pt x="2797395" y="259841"/>
                </a:lnTo>
                <a:lnTo>
                  <a:pt x="2819634" y="289103"/>
                </a:lnTo>
                <a:lnTo>
                  <a:pt x="2841872" y="318364"/>
                </a:lnTo>
                <a:lnTo>
                  <a:pt x="2864111" y="346455"/>
                </a:lnTo>
                <a:lnTo>
                  <a:pt x="2887520" y="373376"/>
                </a:lnTo>
                <a:lnTo>
                  <a:pt x="2914441" y="396785"/>
                </a:lnTo>
                <a:lnTo>
                  <a:pt x="2940191" y="417853"/>
                </a:lnTo>
                <a:lnTo>
                  <a:pt x="2969452" y="434240"/>
                </a:lnTo>
                <a:lnTo>
                  <a:pt x="3001055" y="448285"/>
                </a:lnTo>
                <a:lnTo>
                  <a:pt x="3034998" y="459990"/>
                </a:lnTo>
                <a:lnTo>
                  <a:pt x="3070112" y="470524"/>
                </a:lnTo>
                <a:lnTo>
                  <a:pt x="3105226" y="479888"/>
                </a:lnTo>
                <a:lnTo>
                  <a:pt x="3141510" y="489251"/>
                </a:lnTo>
                <a:lnTo>
                  <a:pt x="3175453" y="499785"/>
                </a:lnTo>
                <a:lnTo>
                  <a:pt x="3209396" y="511490"/>
                </a:lnTo>
                <a:lnTo>
                  <a:pt x="3240999" y="525535"/>
                </a:lnTo>
                <a:lnTo>
                  <a:pt x="3269090" y="543092"/>
                </a:lnTo>
                <a:lnTo>
                  <a:pt x="3294840" y="564161"/>
                </a:lnTo>
                <a:lnTo>
                  <a:pt x="3315908" y="589911"/>
                </a:lnTo>
                <a:lnTo>
                  <a:pt x="3333465" y="618002"/>
                </a:lnTo>
                <a:lnTo>
                  <a:pt x="3347510" y="649604"/>
                </a:lnTo>
                <a:lnTo>
                  <a:pt x="3359215" y="683547"/>
                </a:lnTo>
                <a:lnTo>
                  <a:pt x="3369749" y="717491"/>
                </a:lnTo>
                <a:lnTo>
                  <a:pt x="3379113" y="753775"/>
                </a:lnTo>
                <a:lnTo>
                  <a:pt x="3388476" y="788889"/>
                </a:lnTo>
                <a:lnTo>
                  <a:pt x="3399010" y="824002"/>
                </a:lnTo>
                <a:lnTo>
                  <a:pt x="3410715" y="857946"/>
                </a:lnTo>
                <a:lnTo>
                  <a:pt x="3424760" y="889548"/>
                </a:lnTo>
                <a:lnTo>
                  <a:pt x="3441147" y="918809"/>
                </a:lnTo>
                <a:lnTo>
                  <a:pt x="3462215" y="944560"/>
                </a:lnTo>
                <a:lnTo>
                  <a:pt x="3485624" y="971480"/>
                </a:lnTo>
                <a:lnTo>
                  <a:pt x="3512545" y="994889"/>
                </a:lnTo>
                <a:lnTo>
                  <a:pt x="3540636" y="1017128"/>
                </a:lnTo>
                <a:lnTo>
                  <a:pt x="3571068" y="1039367"/>
                </a:lnTo>
                <a:lnTo>
                  <a:pt x="3600329" y="1061605"/>
                </a:lnTo>
                <a:lnTo>
                  <a:pt x="3628420" y="1083844"/>
                </a:lnTo>
                <a:lnTo>
                  <a:pt x="3655341" y="1108424"/>
                </a:lnTo>
                <a:lnTo>
                  <a:pt x="3678750" y="1133003"/>
                </a:lnTo>
                <a:lnTo>
                  <a:pt x="3698648" y="1161094"/>
                </a:lnTo>
                <a:lnTo>
                  <a:pt x="3713864" y="1190356"/>
                </a:lnTo>
                <a:lnTo>
                  <a:pt x="3724398" y="1225469"/>
                </a:lnTo>
                <a:lnTo>
                  <a:pt x="3729080" y="1261754"/>
                </a:lnTo>
                <a:lnTo>
                  <a:pt x="3730250" y="1299208"/>
                </a:lnTo>
                <a:lnTo>
                  <a:pt x="3726739" y="1339004"/>
                </a:lnTo>
                <a:lnTo>
                  <a:pt x="3722057" y="1378799"/>
                </a:lnTo>
                <a:lnTo>
                  <a:pt x="3716205" y="1418595"/>
                </a:lnTo>
                <a:lnTo>
                  <a:pt x="3711523" y="1458391"/>
                </a:lnTo>
                <a:lnTo>
                  <a:pt x="3709182" y="1498186"/>
                </a:lnTo>
                <a:lnTo>
                  <a:pt x="3709182" y="1536811"/>
                </a:lnTo>
                <a:lnTo>
                  <a:pt x="3713864" y="1573096"/>
                </a:lnTo>
                <a:lnTo>
                  <a:pt x="3723228" y="1609380"/>
                </a:lnTo>
                <a:lnTo>
                  <a:pt x="3737273" y="1643323"/>
                </a:lnTo>
                <a:lnTo>
                  <a:pt x="3756000" y="1678437"/>
                </a:lnTo>
                <a:lnTo>
                  <a:pt x="3774728" y="1713550"/>
                </a:lnTo>
                <a:lnTo>
                  <a:pt x="3795796" y="1748664"/>
                </a:lnTo>
                <a:lnTo>
                  <a:pt x="3815694" y="1782608"/>
                </a:lnTo>
                <a:lnTo>
                  <a:pt x="3833250" y="1818892"/>
                </a:lnTo>
                <a:lnTo>
                  <a:pt x="3847296" y="1854005"/>
                </a:lnTo>
                <a:lnTo>
                  <a:pt x="3856660" y="1890290"/>
                </a:lnTo>
                <a:lnTo>
                  <a:pt x="3860171" y="1927744"/>
                </a:lnTo>
                <a:lnTo>
                  <a:pt x="3856660" y="1965199"/>
                </a:lnTo>
                <a:lnTo>
                  <a:pt x="3847296" y="2001483"/>
                </a:lnTo>
                <a:lnTo>
                  <a:pt x="3833250" y="2036597"/>
                </a:lnTo>
                <a:lnTo>
                  <a:pt x="3815694" y="2072881"/>
                </a:lnTo>
                <a:lnTo>
                  <a:pt x="3795796" y="2106824"/>
                </a:lnTo>
                <a:lnTo>
                  <a:pt x="3774728" y="2141938"/>
                </a:lnTo>
                <a:lnTo>
                  <a:pt x="3756000" y="2177052"/>
                </a:lnTo>
                <a:lnTo>
                  <a:pt x="3737273" y="2212166"/>
                </a:lnTo>
                <a:lnTo>
                  <a:pt x="3723228" y="2246109"/>
                </a:lnTo>
                <a:lnTo>
                  <a:pt x="3713864" y="2282393"/>
                </a:lnTo>
                <a:lnTo>
                  <a:pt x="3709182" y="2318677"/>
                </a:lnTo>
                <a:lnTo>
                  <a:pt x="3709182" y="2357302"/>
                </a:lnTo>
                <a:lnTo>
                  <a:pt x="3711523" y="2397098"/>
                </a:lnTo>
                <a:lnTo>
                  <a:pt x="3716205" y="2436894"/>
                </a:lnTo>
                <a:lnTo>
                  <a:pt x="3722057" y="2476689"/>
                </a:lnTo>
                <a:lnTo>
                  <a:pt x="3726739" y="2516485"/>
                </a:lnTo>
                <a:lnTo>
                  <a:pt x="3730250" y="2556280"/>
                </a:lnTo>
                <a:lnTo>
                  <a:pt x="3729080" y="2593735"/>
                </a:lnTo>
                <a:lnTo>
                  <a:pt x="3724398" y="2630019"/>
                </a:lnTo>
                <a:lnTo>
                  <a:pt x="3713864" y="2665133"/>
                </a:lnTo>
                <a:lnTo>
                  <a:pt x="3698648" y="2694394"/>
                </a:lnTo>
                <a:lnTo>
                  <a:pt x="3678750" y="2722485"/>
                </a:lnTo>
                <a:lnTo>
                  <a:pt x="3655341" y="2747065"/>
                </a:lnTo>
                <a:lnTo>
                  <a:pt x="3628420" y="2771645"/>
                </a:lnTo>
                <a:lnTo>
                  <a:pt x="3600329" y="2793883"/>
                </a:lnTo>
                <a:lnTo>
                  <a:pt x="3571068" y="2816122"/>
                </a:lnTo>
                <a:lnTo>
                  <a:pt x="3540636" y="2838361"/>
                </a:lnTo>
                <a:lnTo>
                  <a:pt x="3512545" y="2860599"/>
                </a:lnTo>
                <a:lnTo>
                  <a:pt x="3485624" y="2884009"/>
                </a:lnTo>
                <a:lnTo>
                  <a:pt x="3462215" y="2910929"/>
                </a:lnTo>
                <a:lnTo>
                  <a:pt x="3441147" y="2936679"/>
                </a:lnTo>
                <a:lnTo>
                  <a:pt x="3424760" y="2965941"/>
                </a:lnTo>
                <a:lnTo>
                  <a:pt x="3410715" y="2997543"/>
                </a:lnTo>
                <a:lnTo>
                  <a:pt x="3399010" y="3031486"/>
                </a:lnTo>
                <a:lnTo>
                  <a:pt x="3388476" y="3066600"/>
                </a:lnTo>
                <a:lnTo>
                  <a:pt x="3379113" y="3101714"/>
                </a:lnTo>
                <a:lnTo>
                  <a:pt x="3369749" y="3137998"/>
                </a:lnTo>
                <a:lnTo>
                  <a:pt x="3359215" y="3171941"/>
                </a:lnTo>
                <a:lnTo>
                  <a:pt x="3347510" y="3205885"/>
                </a:lnTo>
                <a:lnTo>
                  <a:pt x="3333465" y="3237487"/>
                </a:lnTo>
                <a:lnTo>
                  <a:pt x="3315908" y="3265578"/>
                </a:lnTo>
                <a:lnTo>
                  <a:pt x="3294840" y="3291328"/>
                </a:lnTo>
                <a:lnTo>
                  <a:pt x="3269090" y="3312396"/>
                </a:lnTo>
                <a:lnTo>
                  <a:pt x="3240999" y="3329953"/>
                </a:lnTo>
                <a:lnTo>
                  <a:pt x="3209396" y="3343999"/>
                </a:lnTo>
                <a:lnTo>
                  <a:pt x="3175453" y="3355703"/>
                </a:lnTo>
                <a:lnTo>
                  <a:pt x="3141510" y="3366237"/>
                </a:lnTo>
                <a:lnTo>
                  <a:pt x="3105226" y="3375601"/>
                </a:lnTo>
                <a:lnTo>
                  <a:pt x="3070112" y="3384965"/>
                </a:lnTo>
                <a:lnTo>
                  <a:pt x="3034998" y="3395499"/>
                </a:lnTo>
                <a:lnTo>
                  <a:pt x="3001055" y="3407203"/>
                </a:lnTo>
                <a:lnTo>
                  <a:pt x="2969452" y="3421249"/>
                </a:lnTo>
                <a:lnTo>
                  <a:pt x="2940191" y="3437635"/>
                </a:lnTo>
                <a:lnTo>
                  <a:pt x="2914441" y="3458704"/>
                </a:lnTo>
                <a:lnTo>
                  <a:pt x="2887520" y="3482113"/>
                </a:lnTo>
                <a:lnTo>
                  <a:pt x="2864111" y="3509033"/>
                </a:lnTo>
                <a:lnTo>
                  <a:pt x="2841872" y="3537124"/>
                </a:lnTo>
                <a:lnTo>
                  <a:pt x="2819634" y="3566386"/>
                </a:lnTo>
                <a:lnTo>
                  <a:pt x="2797395" y="3595647"/>
                </a:lnTo>
                <a:lnTo>
                  <a:pt x="2775156" y="3623738"/>
                </a:lnTo>
                <a:lnTo>
                  <a:pt x="2750577" y="3650659"/>
                </a:lnTo>
                <a:lnTo>
                  <a:pt x="2725997" y="3674068"/>
                </a:lnTo>
                <a:lnTo>
                  <a:pt x="2697906" y="3693966"/>
                </a:lnTo>
                <a:lnTo>
                  <a:pt x="2668644" y="3709182"/>
                </a:lnTo>
                <a:lnTo>
                  <a:pt x="2633531" y="3719716"/>
                </a:lnTo>
                <a:lnTo>
                  <a:pt x="2597247" y="3724398"/>
                </a:lnTo>
                <a:lnTo>
                  <a:pt x="2559792" y="3725568"/>
                </a:lnTo>
                <a:lnTo>
                  <a:pt x="2519996" y="3722057"/>
                </a:lnTo>
                <a:lnTo>
                  <a:pt x="2480201" y="3717375"/>
                </a:lnTo>
                <a:lnTo>
                  <a:pt x="2440405" y="3711523"/>
                </a:lnTo>
                <a:lnTo>
                  <a:pt x="2400610" y="3706841"/>
                </a:lnTo>
                <a:lnTo>
                  <a:pt x="2360814" y="3704500"/>
                </a:lnTo>
                <a:lnTo>
                  <a:pt x="2322189" y="3704500"/>
                </a:lnTo>
                <a:lnTo>
                  <a:pt x="2285905" y="3709182"/>
                </a:lnTo>
                <a:lnTo>
                  <a:pt x="2248450" y="3718545"/>
                </a:lnTo>
                <a:lnTo>
                  <a:pt x="2214507" y="3732591"/>
                </a:lnTo>
                <a:lnTo>
                  <a:pt x="2179393" y="3751318"/>
                </a:lnTo>
                <a:lnTo>
                  <a:pt x="2144279" y="3770045"/>
                </a:lnTo>
                <a:lnTo>
                  <a:pt x="2109166" y="3791114"/>
                </a:lnTo>
                <a:lnTo>
                  <a:pt x="2075222" y="3811011"/>
                </a:lnTo>
                <a:lnTo>
                  <a:pt x="2038938" y="3828568"/>
                </a:lnTo>
                <a:lnTo>
                  <a:pt x="2003824" y="3842614"/>
                </a:lnTo>
                <a:lnTo>
                  <a:pt x="1967540" y="3851978"/>
                </a:lnTo>
                <a:lnTo>
                  <a:pt x="1930086" y="3855489"/>
                </a:lnTo>
                <a:lnTo>
                  <a:pt x="1892631" y="3851978"/>
                </a:lnTo>
                <a:lnTo>
                  <a:pt x="1856347" y="3842614"/>
                </a:lnTo>
                <a:lnTo>
                  <a:pt x="1821233" y="3828568"/>
                </a:lnTo>
                <a:lnTo>
                  <a:pt x="1784949" y="3811011"/>
                </a:lnTo>
                <a:lnTo>
                  <a:pt x="1751005" y="3791114"/>
                </a:lnTo>
                <a:lnTo>
                  <a:pt x="1715892" y="3770045"/>
                </a:lnTo>
                <a:lnTo>
                  <a:pt x="1680778" y="3751318"/>
                </a:lnTo>
                <a:lnTo>
                  <a:pt x="1645664" y="3732591"/>
                </a:lnTo>
                <a:lnTo>
                  <a:pt x="1610550" y="3718545"/>
                </a:lnTo>
                <a:lnTo>
                  <a:pt x="1574266" y="3709182"/>
                </a:lnTo>
                <a:lnTo>
                  <a:pt x="1537982" y="3704500"/>
                </a:lnTo>
                <a:lnTo>
                  <a:pt x="1499357" y="3704500"/>
                </a:lnTo>
                <a:lnTo>
                  <a:pt x="1459561" y="3706841"/>
                </a:lnTo>
                <a:lnTo>
                  <a:pt x="1419766" y="3711523"/>
                </a:lnTo>
                <a:lnTo>
                  <a:pt x="1379970" y="3717375"/>
                </a:lnTo>
                <a:lnTo>
                  <a:pt x="1340175" y="3722057"/>
                </a:lnTo>
                <a:lnTo>
                  <a:pt x="1300379" y="3725568"/>
                </a:lnTo>
                <a:lnTo>
                  <a:pt x="1262924" y="3724398"/>
                </a:lnTo>
                <a:lnTo>
                  <a:pt x="1226640" y="3719716"/>
                </a:lnTo>
                <a:lnTo>
                  <a:pt x="1191526" y="3709182"/>
                </a:lnTo>
                <a:lnTo>
                  <a:pt x="1162265" y="3693966"/>
                </a:lnTo>
                <a:lnTo>
                  <a:pt x="1134174" y="3674068"/>
                </a:lnTo>
                <a:lnTo>
                  <a:pt x="1109594" y="3650659"/>
                </a:lnTo>
                <a:lnTo>
                  <a:pt x="1085015" y="3623738"/>
                </a:lnTo>
                <a:lnTo>
                  <a:pt x="1062776" y="3595647"/>
                </a:lnTo>
                <a:lnTo>
                  <a:pt x="1040537" y="3566386"/>
                </a:lnTo>
                <a:lnTo>
                  <a:pt x="1018299" y="3537124"/>
                </a:lnTo>
                <a:lnTo>
                  <a:pt x="996060" y="3509033"/>
                </a:lnTo>
                <a:lnTo>
                  <a:pt x="972651" y="3482113"/>
                </a:lnTo>
                <a:lnTo>
                  <a:pt x="945730" y="3458704"/>
                </a:lnTo>
                <a:lnTo>
                  <a:pt x="919980" y="3437635"/>
                </a:lnTo>
                <a:lnTo>
                  <a:pt x="890719" y="3421249"/>
                </a:lnTo>
                <a:lnTo>
                  <a:pt x="859116" y="3407203"/>
                </a:lnTo>
                <a:lnTo>
                  <a:pt x="825173" y="3395499"/>
                </a:lnTo>
                <a:lnTo>
                  <a:pt x="790059" y="3384965"/>
                </a:lnTo>
                <a:lnTo>
                  <a:pt x="754946" y="3375601"/>
                </a:lnTo>
                <a:lnTo>
                  <a:pt x="718662" y="3366237"/>
                </a:lnTo>
                <a:lnTo>
                  <a:pt x="684718" y="3355703"/>
                </a:lnTo>
                <a:lnTo>
                  <a:pt x="650775" y="3343999"/>
                </a:lnTo>
                <a:lnTo>
                  <a:pt x="619173" y="3329953"/>
                </a:lnTo>
                <a:lnTo>
                  <a:pt x="591082" y="3312396"/>
                </a:lnTo>
                <a:lnTo>
                  <a:pt x="565332" y="3291328"/>
                </a:lnTo>
                <a:lnTo>
                  <a:pt x="544263" y="3265578"/>
                </a:lnTo>
                <a:lnTo>
                  <a:pt x="526706" y="3237487"/>
                </a:lnTo>
                <a:lnTo>
                  <a:pt x="512661" y="3205885"/>
                </a:lnTo>
                <a:lnTo>
                  <a:pt x="500956" y="3171941"/>
                </a:lnTo>
                <a:lnTo>
                  <a:pt x="490422" y="3137998"/>
                </a:lnTo>
                <a:lnTo>
                  <a:pt x="481059" y="3101714"/>
                </a:lnTo>
                <a:lnTo>
                  <a:pt x="471695" y="3066600"/>
                </a:lnTo>
                <a:lnTo>
                  <a:pt x="461161" y="3031486"/>
                </a:lnTo>
                <a:lnTo>
                  <a:pt x="449456" y="2997543"/>
                </a:lnTo>
                <a:lnTo>
                  <a:pt x="435411" y="2965941"/>
                </a:lnTo>
                <a:lnTo>
                  <a:pt x="419024" y="2936679"/>
                </a:lnTo>
                <a:lnTo>
                  <a:pt x="397956" y="2910929"/>
                </a:lnTo>
                <a:lnTo>
                  <a:pt x="374547" y="2884009"/>
                </a:lnTo>
                <a:lnTo>
                  <a:pt x="347626" y="2860599"/>
                </a:lnTo>
                <a:lnTo>
                  <a:pt x="318365" y="2838361"/>
                </a:lnTo>
                <a:lnTo>
                  <a:pt x="289103" y="2816122"/>
                </a:lnTo>
                <a:lnTo>
                  <a:pt x="259842" y="2793883"/>
                </a:lnTo>
                <a:lnTo>
                  <a:pt x="231751" y="2771645"/>
                </a:lnTo>
                <a:lnTo>
                  <a:pt x="204830" y="2747065"/>
                </a:lnTo>
                <a:lnTo>
                  <a:pt x="181421" y="2722485"/>
                </a:lnTo>
                <a:lnTo>
                  <a:pt x="161523" y="2694394"/>
                </a:lnTo>
                <a:lnTo>
                  <a:pt x="146308" y="2665133"/>
                </a:lnTo>
                <a:lnTo>
                  <a:pt x="135773" y="2630019"/>
                </a:lnTo>
                <a:lnTo>
                  <a:pt x="131092" y="2593735"/>
                </a:lnTo>
                <a:lnTo>
                  <a:pt x="129921" y="2556280"/>
                </a:lnTo>
                <a:lnTo>
                  <a:pt x="133432" y="2516485"/>
                </a:lnTo>
                <a:lnTo>
                  <a:pt x="138114" y="2476689"/>
                </a:lnTo>
                <a:lnTo>
                  <a:pt x="143967" y="2436894"/>
                </a:lnTo>
                <a:lnTo>
                  <a:pt x="148648" y="2397098"/>
                </a:lnTo>
                <a:lnTo>
                  <a:pt x="150989" y="2357302"/>
                </a:lnTo>
                <a:lnTo>
                  <a:pt x="150989" y="2318677"/>
                </a:lnTo>
                <a:lnTo>
                  <a:pt x="146308" y="2282393"/>
                </a:lnTo>
                <a:lnTo>
                  <a:pt x="136944" y="2246109"/>
                </a:lnTo>
                <a:lnTo>
                  <a:pt x="122898" y="2212166"/>
                </a:lnTo>
                <a:lnTo>
                  <a:pt x="105341" y="2177052"/>
                </a:lnTo>
                <a:lnTo>
                  <a:pt x="85444" y="2141938"/>
                </a:lnTo>
                <a:lnTo>
                  <a:pt x="64375" y="2106824"/>
                </a:lnTo>
                <a:lnTo>
                  <a:pt x="44478" y="2072881"/>
                </a:lnTo>
                <a:lnTo>
                  <a:pt x="26921" y="2036597"/>
                </a:lnTo>
                <a:lnTo>
                  <a:pt x="12875" y="2001483"/>
                </a:lnTo>
                <a:lnTo>
                  <a:pt x="3512" y="1965199"/>
                </a:lnTo>
                <a:lnTo>
                  <a:pt x="0" y="1927744"/>
                </a:lnTo>
                <a:lnTo>
                  <a:pt x="3512" y="1890290"/>
                </a:lnTo>
                <a:lnTo>
                  <a:pt x="12875" y="1854005"/>
                </a:lnTo>
                <a:lnTo>
                  <a:pt x="26921" y="1818892"/>
                </a:lnTo>
                <a:lnTo>
                  <a:pt x="44478" y="1782608"/>
                </a:lnTo>
                <a:lnTo>
                  <a:pt x="64375" y="1748664"/>
                </a:lnTo>
                <a:lnTo>
                  <a:pt x="85444" y="1713550"/>
                </a:lnTo>
                <a:lnTo>
                  <a:pt x="105341" y="1678437"/>
                </a:lnTo>
                <a:lnTo>
                  <a:pt x="122898" y="1643323"/>
                </a:lnTo>
                <a:lnTo>
                  <a:pt x="136944" y="1609380"/>
                </a:lnTo>
                <a:lnTo>
                  <a:pt x="146308" y="1573096"/>
                </a:lnTo>
                <a:lnTo>
                  <a:pt x="150989" y="1536811"/>
                </a:lnTo>
                <a:lnTo>
                  <a:pt x="150989" y="1498186"/>
                </a:lnTo>
                <a:lnTo>
                  <a:pt x="148648" y="1458391"/>
                </a:lnTo>
                <a:lnTo>
                  <a:pt x="143967" y="1418595"/>
                </a:lnTo>
                <a:lnTo>
                  <a:pt x="138114" y="1378799"/>
                </a:lnTo>
                <a:lnTo>
                  <a:pt x="133432" y="1339004"/>
                </a:lnTo>
                <a:lnTo>
                  <a:pt x="129921" y="1299208"/>
                </a:lnTo>
                <a:lnTo>
                  <a:pt x="131092" y="1261754"/>
                </a:lnTo>
                <a:lnTo>
                  <a:pt x="135773" y="1225469"/>
                </a:lnTo>
                <a:lnTo>
                  <a:pt x="146308" y="1190356"/>
                </a:lnTo>
                <a:lnTo>
                  <a:pt x="161523" y="1161094"/>
                </a:lnTo>
                <a:lnTo>
                  <a:pt x="181421" y="1133003"/>
                </a:lnTo>
                <a:lnTo>
                  <a:pt x="204830" y="1108424"/>
                </a:lnTo>
                <a:lnTo>
                  <a:pt x="231751" y="1083844"/>
                </a:lnTo>
                <a:lnTo>
                  <a:pt x="259842" y="1061605"/>
                </a:lnTo>
                <a:lnTo>
                  <a:pt x="289103" y="1039367"/>
                </a:lnTo>
                <a:lnTo>
                  <a:pt x="318365" y="1017128"/>
                </a:lnTo>
                <a:lnTo>
                  <a:pt x="347626" y="994889"/>
                </a:lnTo>
                <a:lnTo>
                  <a:pt x="374547" y="971480"/>
                </a:lnTo>
                <a:lnTo>
                  <a:pt x="397956" y="944560"/>
                </a:lnTo>
                <a:lnTo>
                  <a:pt x="419024" y="918809"/>
                </a:lnTo>
                <a:lnTo>
                  <a:pt x="435411" y="889548"/>
                </a:lnTo>
                <a:lnTo>
                  <a:pt x="449456" y="857946"/>
                </a:lnTo>
                <a:lnTo>
                  <a:pt x="461161" y="824002"/>
                </a:lnTo>
                <a:lnTo>
                  <a:pt x="471695" y="788889"/>
                </a:lnTo>
                <a:lnTo>
                  <a:pt x="481059" y="753775"/>
                </a:lnTo>
                <a:lnTo>
                  <a:pt x="490422" y="717491"/>
                </a:lnTo>
                <a:lnTo>
                  <a:pt x="500956" y="683547"/>
                </a:lnTo>
                <a:lnTo>
                  <a:pt x="512661" y="649604"/>
                </a:lnTo>
                <a:lnTo>
                  <a:pt x="526706" y="618002"/>
                </a:lnTo>
                <a:lnTo>
                  <a:pt x="544263" y="589911"/>
                </a:lnTo>
                <a:lnTo>
                  <a:pt x="565332" y="564161"/>
                </a:lnTo>
                <a:lnTo>
                  <a:pt x="591082" y="543092"/>
                </a:lnTo>
                <a:lnTo>
                  <a:pt x="619173" y="525535"/>
                </a:lnTo>
                <a:lnTo>
                  <a:pt x="650775" y="511490"/>
                </a:lnTo>
                <a:lnTo>
                  <a:pt x="684718" y="499785"/>
                </a:lnTo>
                <a:lnTo>
                  <a:pt x="718662" y="489251"/>
                </a:lnTo>
                <a:lnTo>
                  <a:pt x="754946" y="479888"/>
                </a:lnTo>
                <a:lnTo>
                  <a:pt x="790059" y="470524"/>
                </a:lnTo>
                <a:lnTo>
                  <a:pt x="825173" y="459990"/>
                </a:lnTo>
                <a:lnTo>
                  <a:pt x="859116" y="448285"/>
                </a:lnTo>
                <a:lnTo>
                  <a:pt x="890719" y="434240"/>
                </a:lnTo>
                <a:lnTo>
                  <a:pt x="919980" y="417853"/>
                </a:lnTo>
                <a:lnTo>
                  <a:pt x="945730" y="396785"/>
                </a:lnTo>
                <a:lnTo>
                  <a:pt x="972651" y="373376"/>
                </a:lnTo>
                <a:lnTo>
                  <a:pt x="996060" y="346455"/>
                </a:lnTo>
                <a:lnTo>
                  <a:pt x="1018299" y="318364"/>
                </a:lnTo>
                <a:lnTo>
                  <a:pt x="1040537" y="289103"/>
                </a:lnTo>
                <a:lnTo>
                  <a:pt x="1062776" y="259841"/>
                </a:lnTo>
                <a:lnTo>
                  <a:pt x="1085015" y="231750"/>
                </a:lnTo>
                <a:lnTo>
                  <a:pt x="1109594" y="204830"/>
                </a:lnTo>
                <a:lnTo>
                  <a:pt x="1134174" y="181421"/>
                </a:lnTo>
                <a:lnTo>
                  <a:pt x="1162265" y="161523"/>
                </a:lnTo>
                <a:lnTo>
                  <a:pt x="1191526" y="146307"/>
                </a:lnTo>
                <a:lnTo>
                  <a:pt x="1226640" y="135773"/>
                </a:lnTo>
                <a:lnTo>
                  <a:pt x="1262924" y="131091"/>
                </a:lnTo>
                <a:lnTo>
                  <a:pt x="1300379" y="129921"/>
                </a:lnTo>
                <a:lnTo>
                  <a:pt x="1340175" y="133432"/>
                </a:lnTo>
                <a:lnTo>
                  <a:pt x="1379970" y="138114"/>
                </a:lnTo>
                <a:lnTo>
                  <a:pt x="1419766" y="143966"/>
                </a:lnTo>
                <a:lnTo>
                  <a:pt x="1459561" y="148648"/>
                </a:lnTo>
                <a:lnTo>
                  <a:pt x="1499357" y="150989"/>
                </a:lnTo>
                <a:lnTo>
                  <a:pt x="1537982" y="150989"/>
                </a:lnTo>
                <a:lnTo>
                  <a:pt x="1574266" y="146307"/>
                </a:lnTo>
                <a:lnTo>
                  <a:pt x="1610550" y="136943"/>
                </a:lnTo>
                <a:lnTo>
                  <a:pt x="1645664" y="122898"/>
                </a:lnTo>
                <a:lnTo>
                  <a:pt x="1680778" y="104171"/>
                </a:lnTo>
                <a:lnTo>
                  <a:pt x="1715892" y="85443"/>
                </a:lnTo>
                <a:lnTo>
                  <a:pt x="1751005" y="64375"/>
                </a:lnTo>
                <a:lnTo>
                  <a:pt x="1784949" y="44477"/>
                </a:lnTo>
                <a:lnTo>
                  <a:pt x="1821233" y="26920"/>
                </a:lnTo>
                <a:lnTo>
                  <a:pt x="1856347" y="12875"/>
                </a:lnTo>
                <a:lnTo>
                  <a:pt x="1892631" y="3511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A86D2F-4E6C-6943-8736-4C0ED8DB9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1451"/>
          <a:stretch/>
        </p:blipFill>
        <p:spPr>
          <a:xfrm>
            <a:off x="6857383" y="631975"/>
            <a:ext cx="5022418" cy="55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3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F8E9-CE80-6344-BAF1-00AB86D99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 fontScale="90000"/>
          </a:bodyPr>
          <a:lstStyle/>
          <a:p>
            <a:br>
              <a:rPr lang="en-US" sz="2100" dirty="0"/>
            </a:br>
            <a:br>
              <a:rPr lang="en-US" sz="2100" dirty="0"/>
            </a:br>
            <a:r>
              <a:rPr lang="en-US" sz="3600" dirty="0"/>
              <a:t>Ricardo </a:t>
            </a:r>
            <a:r>
              <a:rPr lang="en-US" sz="3600" dirty="0" err="1"/>
              <a:t>Barcenas</a:t>
            </a:r>
            <a:br>
              <a:rPr lang="en-US" sz="2100" dirty="0"/>
            </a:br>
            <a:endParaRPr lang="en-US" sz="21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C7EBD2-6906-4930-82A7-F6F647889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r>
              <a:rPr lang="en-US" dirty="0"/>
              <a:t>Full-stack JavaScript Developer who thrives in a collaborative environment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Enjoys team sports (watching and playing . . . except baseball, it's really boring to watch)</a:t>
            </a:r>
          </a:p>
          <a:p>
            <a:r>
              <a:rPr lang="en-US" dirty="0"/>
              <a:t>Fluent in Spanish</a:t>
            </a:r>
          </a:p>
        </p:txBody>
      </p:sp>
      <p:pic>
        <p:nvPicPr>
          <p:cNvPr id="5" name="Content Placeholder 4" descr="A picture containing person, sky, posing, smiling&#10;&#10;Description automatically generated">
            <a:extLst>
              <a:ext uri="{FF2B5EF4-FFF2-40B4-BE49-F238E27FC236}">
                <a16:creationId xmlns:a16="http://schemas.microsoft.com/office/drawing/2014/main" id="{5169B405-DE7E-464D-967A-D800C1BA0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23"/>
          <a:stretch/>
        </p:blipFill>
        <p:spPr>
          <a:xfrm>
            <a:off x="6096000" y="471855"/>
            <a:ext cx="5371070" cy="5407737"/>
          </a:xfrm>
          <a:custGeom>
            <a:avLst/>
            <a:gdLst/>
            <a:ahLst/>
            <a:cxnLst/>
            <a:rect l="l" t="t" r="r" b="b"/>
            <a:pathLst>
              <a:path w="3860171" h="3855489">
                <a:moveTo>
                  <a:pt x="1930086" y="0"/>
                </a:moveTo>
                <a:lnTo>
                  <a:pt x="1967540" y="3511"/>
                </a:lnTo>
                <a:lnTo>
                  <a:pt x="2003824" y="12875"/>
                </a:lnTo>
                <a:lnTo>
                  <a:pt x="2038938" y="26920"/>
                </a:lnTo>
                <a:lnTo>
                  <a:pt x="2075222" y="44477"/>
                </a:lnTo>
                <a:lnTo>
                  <a:pt x="2109166" y="64375"/>
                </a:lnTo>
                <a:lnTo>
                  <a:pt x="2144279" y="85443"/>
                </a:lnTo>
                <a:lnTo>
                  <a:pt x="2179393" y="104171"/>
                </a:lnTo>
                <a:lnTo>
                  <a:pt x="2214507" y="122898"/>
                </a:lnTo>
                <a:lnTo>
                  <a:pt x="2248450" y="136943"/>
                </a:lnTo>
                <a:lnTo>
                  <a:pt x="2285905" y="146307"/>
                </a:lnTo>
                <a:lnTo>
                  <a:pt x="2322189" y="150989"/>
                </a:lnTo>
                <a:lnTo>
                  <a:pt x="2360814" y="150989"/>
                </a:lnTo>
                <a:lnTo>
                  <a:pt x="2400610" y="148648"/>
                </a:lnTo>
                <a:lnTo>
                  <a:pt x="2440405" y="143966"/>
                </a:lnTo>
                <a:lnTo>
                  <a:pt x="2480201" y="138114"/>
                </a:lnTo>
                <a:lnTo>
                  <a:pt x="2519996" y="133432"/>
                </a:lnTo>
                <a:lnTo>
                  <a:pt x="2559792" y="129921"/>
                </a:lnTo>
                <a:lnTo>
                  <a:pt x="2597247" y="131091"/>
                </a:lnTo>
                <a:lnTo>
                  <a:pt x="2633531" y="135773"/>
                </a:lnTo>
                <a:lnTo>
                  <a:pt x="2668644" y="146307"/>
                </a:lnTo>
                <a:lnTo>
                  <a:pt x="2697906" y="161523"/>
                </a:lnTo>
                <a:lnTo>
                  <a:pt x="2725997" y="181421"/>
                </a:lnTo>
                <a:lnTo>
                  <a:pt x="2750577" y="204830"/>
                </a:lnTo>
                <a:lnTo>
                  <a:pt x="2775156" y="231750"/>
                </a:lnTo>
                <a:lnTo>
                  <a:pt x="2797395" y="259841"/>
                </a:lnTo>
                <a:lnTo>
                  <a:pt x="2819634" y="289103"/>
                </a:lnTo>
                <a:lnTo>
                  <a:pt x="2841872" y="318364"/>
                </a:lnTo>
                <a:lnTo>
                  <a:pt x="2864111" y="346455"/>
                </a:lnTo>
                <a:lnTo>
                  <a:pt x="2887520" y="373376"/>
                </a:lnTo>
                <a:lnTo>
                  <a:pt x="2914441" y="396785"/>
                </a:lnTo>
                <a:lnTo>
                  <a:pt x="2940191" y="417853"/>
                </a:lnTo>
                <a:lnTo>
                  <a:pt x="2969452" y="434240"/>
                </a:lnTo>
                <a:lnTo>
                  <a:pt x="3001055" y="448285"/>
                </a:lnTo>
                <a:lnTo>
                  <a:pt x="3034998" y="459990"/>
                </a:lnTo>
                <a:lnTo>
                  <a:pt x="3070112" y="470524"/>
                </a:lnTo>
                <a:lnTo>
                  <a:pt x="3105226" y="479888"/>
                </a:lnTo>
                <a:lnTo>
                  <a:pt x="3141510" y="489251"/>
                </a:lnTo>
                <a:lnTo>
                  <a:pt x="3175453" y="499785"/>
                </a:lnTo>
                <a:lnTo>
                  <a:pt x="3209396" y="511490"/>
                </a:lnTo>
                <a:lnTo>
                  <a:pt x="3240999" y="525535"/>
                </a:lnTo>
                <a:lnTo>
                  <a:pt x="3269090" y="543092"/>
                </a:lnTo>
                <a:lnTo>
                  <a:pt x="3294840" y="564161"/>
                </a:lnTo>
                <a:lnTo>
                  <a:pt x="3315908" y="589911"/>
                </a:lnTo>
                <a:lnTo>
                  <a:pt x="3333465" y="618002"/>
                </a:lnTo>
                <a:lnTo>
                  <a:pt x="3347510" y="649604"/>
                </a:lnTo>
                <a:lnTo>
                  <a:pt x="3359215" y="683547"/>
                </a:lnTo>
                <a:lnTo>
                  <a:pt x="3369749" y="717491"/>
                </a:lnTo>
                <a:lnTo>
                  <a:pt x="3379113" y="753775"/>
                </a:lnTo>
                <a:lnTo>
                  <a:pt x="3388476" y="788889"/>
                </a:lnTo>
                <a:lnTo>
                  <a:pt x="3399010" y="824002"/>
                </a:lnTo>
                <a:lnTo>
                  <a:pt x="3410715" y="857946"/>
                </a:lnTo>
                <a:lnTo>
                  <a:pt x="3424760" y="889548"/>
                </a:lnTo>
                <a:lnTo>
                  <a:pt x="3441147" y="918809"/>
                </a:lnTo>
                <a:lnTo>
                  <a:pt x="3462215" y="944560"/>
                </a:lnTo>
                <a:lnTo>
                  <a:pt x="3485624" y="971480"/>
                </a:lnTo>
                <a:lnTo>
                  <a:pt x="3512545" y="994889"/>
                </a:lnTo>
                <a:lnTo>
                  <a:pt x="3540636" y="1017128"/>
                </a:lnTo>
                <a:lnTo>
                  <a:pt x="3571068" y="1039367"/>
                </a:lnTo>
                <a:lnTo>
                  <a:pt x="3600329" y="1061605"/>
                </a:lnTo>
                <a:lnTo>
                  <a:pt x="3628420" y="1083844"/>
                </a:lnTo>
                <a:lnTo>
                  <a:pt x="3655341" y="1108424"/>
                </a:lnTo>
                <a:lnTo>
                  <a:pt x="3678750" y="1133003"/>
                </a:lnTo>
                <a:lnTo>
                  <a:pt x="3698648" y="1161094"/>
                </a:lnTo>
                <a:lnTo>
                  <a:pt x="3713864" y="1190356"/>
                </a:lnTo>
                <a:lnTo>
                  <a:pt x="3724398" y="1225469"/>
                </a:lnTo>
                <a:lnTo>
                  <a:pt x="3729080" y="1261754"/>
                </a:lnTo>
                <a:lnTo>
                  <a:pt x="3730250" y="1299208"/>
                </a:lnTo>
                <a:lnTo>
                  <a:pt x="3726739" y="1339004"/>
                </a:lnTo>
                <a:lnTo>
                  <a:pt x="3722057" y="1378799"/>
                </a:lnTo>
                <a:lnTo>
                  <a:pt x="3716205" y="1418595"/>
                </a:lnTo>
                <a:lnTo>
                  <a:pt x="3711523" y="1458391"/>
                </a:lnTo>
                <a:lnTo>
                  <a:pt x="3709182" y="1498186"/>
                </a:lnTo>
                <a:lnTo>
                  <a:pt x="3709182" y="1536811"/>
                </a:lnTo>
                <a:lnTo>
                  <a:pt x="3713864" y="1573096"/>
                </a:lnTo>
                <a:lnTo>
                  <a:pt x="3723228" y="1609380"/>
                </a:lnTo>
                <a:lnTo>
                  <a:pt x="3737273" y="1643323"/>
                </a:lnTo>
                <a:lnTo>
                  <a:pt x="3756000" y="1678437"/>
                </a:lnTo>
                <a:lnTo>
                  <a:pt x="3774728" y="1713550"/>
                </a:lnTo>
                <a:lnTo>
                  <a:pt x="3795796" y="1748664"/>
                </a:lnTo>
                <a:lnTo>
                  <a:pt x="3815694" y="1782608"/>
                </a:lnTo>
                <a:lnTo>
                  <a:pt x="3833250" y="1818892"/>
                </a:lnTo>
                <a:lnTo>
                  <a:pt x="3847296" y="1854005"/>
                </a:lnTo>
                <a:lnTo>
                  <a:pt x="3856660" y="1890290"/>
                </a:lnTo>
                <a:lnTo>
                  <a:pt x="3860171" y="1927744"/>
                </a:lnTo>
                <a:lnTo>
                  <a:pt x="3856660" y="1965199"/>
                </a:lnTo>
                <a:lnTo>
                  <a:pt x="3847296" y="2001483"/>
                </a:lnTo>
                <a:lnTo>
                  <a:pt x="3833250" y="2036597"/>
                </a:lnTo>
                <a:lnTo>
                  <a:pt x="3815694" y="2072881"/>
                </a:lnTo>
                <a:lnTo>
                  <a:pt x="3795796" y="2106824"/>
                </a:lnTo>
                <a:lnTo>
                  <a:pt x="3774728" y="2141938"/>
                </a:lnTo>
                <a:lnTo>
                  <a:pt x="3756000" y="2177052"/>
                </a:lnTo>
                <a:lnTo>
                  <a:pt x="3737273" y="2212166"/>
                </a:lnTo>
                <a:lnTo>
                  <a:pt x="3723228" y="2246109"/>
                </a:lnTo>
                <a:lnTo>
                  <a:pt x="3713864" y="2282393"/>
                </a:lnTo>
                <a:lnTo>
                  <a:pt x="3709182" y="2318677"/>
                </a:lnTo>
                <a:lnTo>
                  <a:pt x="3709182" y="2357302"/>
                </a:lnTo>
                <a:lnTo>
                  <a:pt x="3711523" y="2397098"/>
                </a:lnTo>
                <a:lnTo>
                  <a:pt x="3716205" y="2436894"/>
                </a:lnTo>
                <a:lnTo>
                  <a:pt x="3722057" y="2476689"/>
                </a:lnTo>
                <a:lnTo>
                  <a:pt x="3726739" y="2516485"/>
                </a:lnTo>
                <a:lnTo>
                  <a:pt x="3730250" y="2556280"/>
                </a:lnTo>
                <a:lnTo>
                  <a:pt x="3729080" y="2593735"/>
                </a:lnTo>
                <a:lnTo>
                  <a:pt x="3724398" y="2630019"/>
                </a:lnTo>
                <a:lnTo>
                  <a:pt x="3713864" y="2665133"/>
                </a:lnTo>
                <a:lnTo>
                  <a:pt x="3698648" y="2694394"/>
                </a:lnTo>
                <a:lnTo>
                  <a:pt x="3678750" y="2722485"/>
                </a:lnTo>
                <a:lnTo>
                  <a:pt x="3655341" y="2747065"/>
                </a:lnTo>
                <a:lnTo>
                  <a:pt x="3628420" y="2771645"/>
                </a:lnTo>
                <a:lnTo>
                  <a:pt x="3600329" y="2793883"/>
                </a:lnTo>
                <a:lnTo>
                  <a:pt x="3571068" y="2816122"/>
                </a:lnTo>
                <a:lnTo>
                  <a:pt x="3540636" y="2838361"/>
                </a:lnTo>
                <a:lnTo>
                  <a:pt x="3512545" y="2860599"/>
                </a:lnTo>
                <a:lnTo>
                  <a:pt x="3485624" y="2884009"/>
                </a:lnTo>
                <a:lnTo>
                  <a:pt x="3462215" y="2910929"/>
                </a:lnTo>
                <a:lnTo>
                  <a:pt x="3441147" y="2936679"/>
                </a:lnTo>
                <a:lnTo>
                  <a:pt x="3424760" y="2965941"/>
                </a:lnTo>
                <a:lnTo>
                  <a:pt x="3410715" y="2997543"/>
                </a:lnTo>
                <a:lnTo>
                  <a:pt x="3399010" y="3031486"/>
                </a:lnTo>
                <a:lnTo>
                  <a:pt x="3388476" y="3066600"/>
                </a:lnTo>
                <a:lnTo>
                  <a:pt x="3379113" y="3101714"/>
                </a:lnTo>
                <a:lnTo>
                  <a:pt x="3369749" y="3137998"/>
                </a:lnTo>
                <a:lnTo>
                  <a:pt x="3359215" y="3171941"/>
                </a:lnTo>
                <a:lnTo>
                  <a:pt x="3347510" y="3205885"/>
                </a:lnTo>
                <a:lnTo>
                  <a:pt x="3333465" y="3237487"/>
                </a:lnTo>
                <a:lnTo>
                  <a:pt x="3315908" y="3265578"/>
                </a:lnTo>
                <a:lnTo>
                  <a:pt x="3294840" y="3291328"/>
                </a:lnTo>
                <a:lnTo>
                  <a:pt x="3269090" y="3312396"/>
                </a:lnTo>
                <a:lnTo>
                  <a:pt x="3240999" y="3329953"/>
                </a:lnTo>
                <a:lnTo>
                  <a:pt x="3209396" y="3343999"/>
                </a:lnTo>
                <a:lnTo>
                  <a:pt x="3175453" y="3355703"/>
                </a:lnTo>
                <a:lnTo>
                  <a:pt x="3141510" y="3366237"/>
                </a:lnTo>
                <a:lnTo>
                  <a:pt x="3105226" y="3375601"/>
                </a:lnTo>
                <a:lnTo>
                  <a:pt x="3070112" y="3384965"/>
                </a:lnTo>
                <a:lnTo>
                  <a:pt x="3034998" y="3395499"/>
                </a:lnTo>
                <a:lnTo>
                  <a:pt x="3001055" y="3407203"/>
                </a:lnTo>
                <a:lnTo>
                  <a:pt x="2969452" y="3421249"/>
                </a:lnTo>
                <a:lnTo>
                  <a:pt x="2940191" y="3437635"/>
                </a:lnTo>
                <a:lnTo>
                  <a:pt x="2914441" y="3458704"/>
                </a:lnTo>
                <a:lnTo>
                  <a:pt x="2887520" y="3482113"/>
                </a:lnTo>
                <a:lnTo>
                  <a:pt x="2864111" y="3509033"/>
                </a:lnTo>
                <a:lnTo>
                  <a:pt x="2841872" y="3537124"/>
                </a:lnTo>
                <a:lnTo>
                  <a:pt x="2819634" y="3566386"/>
                </a:lnTo>
                <a:lnTo>
                  <a:pt x="2797395" y="3595647"/>
                </a:lnTo>
                <a:lnTo>
                  <a:pt x="2775156" y="3623738"/>
                </a:lnTo>
                <a:lnTo>
                  <a:pt x="2750577" y="3650659"/>
                </a:lnTo>
                <a:lnTo>
                  <a:pt x="2725997" y="3674068"/>
                </a:lnTo>
                <a:lnTo>
                  <a:pt x="2697906" y="3693966"/>
                </a:lnTo>
                <a:lnTo>
                  <a:pt x="2668644" y="3709182"/>
                </a:lnTo>
                <a:lnTo>
                  <a:pt x="2633531" y="3719716"/>
                </a:lnTo>
                <a:lnTo>
                  <a:pt x="2597247" y="3724398"/>
                </a:lnTo>
                <a:lnTo>
                  <a:pt x="2559792" y="3725568"/>
                </a:lnTo>
                <a:lnTo>
                  <a:pt x="2519996" y="3722057"/>
                </a:lnTo>
                <a:lnTo>
                  <a:pt x="2480201" y="3717375"/>
                </a:lnTo>
                <a:lnTo>
                  <a:pt x="2440405" y="3711523"/>
                </a:lnTo>
                <a:lnTo>
                  <a:pt x="2400610" y="3706841"/>
                </a:lnTo>
                <a:lnTo>
                  <a:pt x="2360814" y="3704500"/>
                </a:lnTo>
                <a:lnTo>
                  <a:pt x="2322189" y="3704500"/>
                </a:lnTo>
                <a:lnTo>
                  <a:pt x="2285905" y="3709182"/>
                </a:lnTo>
                <a:lnTo>
                  <a:pt x="2248450" y="3718545"/>
                </a:lnTo>
                <a:lnTo>
                  <a:pt x="2214507" y="3732591"/>
                </a:lnTo>
                <a:lnTo>
                  <a:pt x="2179393" y="3751318"/>
                </a:lnTo>
                <a:lnTo>
                  <a:pt x="2144279" y="3770045"/>
                </a:lnTo>
                <a:lnTo>
                  <a:pt x="2109166" y="3791114"/>
                </a:lnTo>
                <a:lnTo>
                  <a:pt x="2075222" y="3811011"/>
                </a:lnTo>
                <a:lnTo>
                  <a:pt x="2038938" y="3828568"/>
                </a:lnTo>
                <a:lnTo>
                  <a:pt x="2003824" y="3842614"/>
                </a:lnTo>
                <a:lnTo>
                  <a:pt x="1967540" y="3851978"/>
                </a:lnTo>
                <a:lnTo>
                  <a:pt x="1930086" y="3855489"/>
                </a:lnTo>
                <a:lnTo>
                  <a:pt x="1892631" y="3851978"/>
                </a:lnTo>
                <a:lnTo>
                  <a:pt x="1856347" y="3842614"/>
                </a:lnTo>
                <a:lnTo>
                  <a:pt x="1821233" y="3828568"/>
                </a:lnTo>
                <a:lnTo>
                  <a:pt x="1784949" y="3811011"/>
                </a:lnTo>
                <a:lnTo>
                  <a:pt x="1751005" y="3791114"/>
                </a:lnTo>
                <a:lnTo>
                  <a:pt x="1715892" y="3770045"/>
                </a:lnTo>
                <a:lnTo>
                  <a:pt x="1680778" y="3751318"/>
                </a:lnTo>
                <a:lnTo>
                  <a:pt x="1645664" y="3732591"/>
                </a:lnTo>
                <a:lnTo>
                  <a:pt x="1610550" y="3718545"/>
                </a:lnTo>
                <a:lnTo>
                  <a:pt x="1574266" y="3709182"/>
                </a:lnTo>
                <a:lnTo>
                  <a:pt x="1537982" y="3704500"/>
                </a:lnTo>
                <a:lnTo>
                  <a:pt x="1499357" y="3704500"/>
                </a:lnTo>
                <a:lnTo>
                  <a:pt x="1459561" y="3706841"/>
                </a:lnTo>
                <a:lnTo>
                  <a:pt x="1419766" y="3711523"/>
                </a:lnTo>
                <a:lnTo>
                  <a:pt x="1379970" y="3717375"/>
                </a:lnTo>
                <a:lnTo>
                  <a:pt x="1340175" y="3722057"/>
                </a:lnTo>
                <a:lnTo>
                  <a:pt x="1300379" y="3725568"/>
                </a:lnTo>
                <a:lnTo>
                  <a:pt x="1262924" y="3724398"/>
                </a:lnTo>
                <a:lnTo>
                  <a:pt x="1226640" y="3719716"/>
                </a:lnTo>
                <a:lnTo>
                  <a:pt x="1191526" y="3709182"/>
                </a:lnTo>
                <a:lnTo>
                  <a:pt x="1162265" y="3693966"/>
                </a:lnTo>
                <a:lnTo>
                  <a:pt x="1134174" y="3674068"/>
                </a:lnTo>
                <a:lnTo>
                  <a:pt x="1109594" y="3650659"/>
                </a:lnTo>
                <a:lnTo>
                  <a:pt x="1085015" y="3623738"/>
                </a:lnTo>
                <a:lnTo>
                  <a:pt x="1062776" y="3595647"/>
                </a:lnTo>
                <a:lnTo>
                  <a:pt x="1040537" y="3566386"/>
                </a:lnTo>
                <a:lnTo>
                  <a:pt x="1018299" y="3537124"/>
                </a:lnTo>
                <a:lnTo>
                  <a:pt x="996060" y="3509033"/>
                </a:lnTo>
                <a:lnTo>
                  <a:pt x="972651" y="3482113"/>
                </a:lnTo>
                <a:lnTo>
                  <a:pt x="945730" y="3458704"/>
                </a:lnTo>
                <a:lnTo>
                  <a:pt x="919980" y="3437635"/>
                </a:lnTo>
                <a:lnTo>
                  <a:pt x="890719" y="3421249"/>
                </a:lnTo>
                <a:lnTo>
                  <a:pt x="859116" y="3407203"/>
                </a:lnTo>
                <a:lnTo>
                  <a:pt x="825173" y="3395499"/>
                </a:lnTo>
                <a:lnTo>
                  <a:pt x="790059" y="3384965"/>
                </a:lnTo>
                <a:lnTo>
                  <a:pt x="754946" y="3375601"/>
                </a:lnTo>
                <a:lnTo>
                  <a:pt x="718662" y="3366237"/>
                </a:lnTo>
                <a:lnTo>
                  <a:pt x="684718" y="3355703"/>
                </a:lnTo>
                <a:lnTo>
                  <a:pt x="650775" y="3343999"/>
                </a:lnTo>
                <a:lnTo>
                  <a:pt x="619173" y="3329953"/>
                </a:lnTo>
                <a:lnTo>
                  <a:pt x="591082" y="3312396"/>
                </a:lnTo>
                <a:lnTo>
                  <a:pt x="565332" y="3291328"/>
                </a:lnTo>
                <a:lnTo>
                  <a:pt x="544263" y="3265578"/>
                </a:lnTo>
                <a:lnTo>
                  <a:pt x="526706" y="3237487"/>
                </a:lnTo>
                <a:lnTo>
                  <a:pt x="512661" y="3205885"/>
                </a:lnTo>
                <a:lnTo>
                  <a:pt x="500956" y="3171941"/>
                </a:lnTo>
                <a:lnTo>
                  <a:pt x="490422" y="3137998"/>
                </a:lnTo>
                <a:lnTo>
                  <a:pt x="481059" y="3101714"/>
                </a:lnTo>
                <a:lnTo>
                  <a:pt x="471695" y="3066600"/>
                </a:lnTo>
                <a:lnTo>
                  <a:pt x="461161" y="3031486"/>
                </a:lnTo>
                <a:lnTo>
                  <a:pt x="449456" y="2997543"/>
                </a:lnTo>
                <a:lnTo>
                  <a:pt x="435411" y="2965941"/>
                </a:lnTo>
                <a:lnTo>
                  <a:pt x="419024" y="2936679"/>
                </a:lnTo>
                <a:lnTo>
                  <a:pt x="397956" y="2910929"/>
                </a:lnTo>
                <a:lnTo>
                  <a:pt x="374547" y="2884009"/>
                </a:lnTo>
                <a:lnTo>
                  <a:pt x="347626" y="2860599"/>
                </a:lnTo>
                <a:lnTo>
                  <a:pt x="318365" y="2838361"/>
                </a:lnTo>
                <a:lnTo>
                  <a:pt x="289103" y="2816122"/>
                </a:lnTo>
                <a:lnTo>
                  <a:pt x="259842" y="2793883"/>
                </a:lnTo>
                <a:lnTo>
                  <a:pt x="231751" y="2771645"/>
                </a:lnTo>
                <a:lnTo>
                  <a:pt x="204830" y="2747065"/>
                </a:lnTo>
                <a:lnTo>
                  <a:pt x="181421" y="2722485"/>
                </a:lnTo>
                <a:lnTo>
                  <a:pt x="161523" y="2694394"/>
                </a:lnTo>
                <a:lnTo>
                  <a:pt x="146308" y="2665133"/>
                </a:lnTo>
                <a:lnTo>
                  <a:pt x="135773" y="2630019"/>
                </a:lnTo>
                <a:lnTo>
                  <a:pt x="131092" y="2593735"/>
                </a:lnTo>
                <a:lnTo>
                  <a:pt x="129921" y="2556280"/>
                </a:lnTo>
                <a:lnTo>
                  <a:pt x="133432" y="2516485"/>
                </a:lnTo>
                <a:lnTo>
                  <a:pt x="138114" y="2476689"/>
                </a:lnTo>
                <a:lnTo>
                  <a:pt x="143967" y="2436894"/>
                </a:lnTo>
                <a:lnTo>
                  <a:pt x="148648" y="2397098"/>
                </a:lnTo>
                <a:lnTo>
                  <a:pt x="150989" y="2357302"/>
                </a:lnTo>
                <a:lnTo>
                  <a:pt x="150989" y="2318677"/>
                </a:lnTo>
                <a:lnTo>
                  <a:pt x="146308" y="2282393"/>
                </a:lnTo>
                <a:lnTo>
                  <a:pt x="136944" y="2246109"/>
                </a:lnTo>
                <a:lnTo>
                  <a:pt x="122898" y="2212166"/>
                </a:lnTo>
                <a:lnTo>
                  <a:pt x="105341" y="2177052"/>
                </a:lnTo>
                <a:lnTo>
                  <a:pt x="85444" y="2141938"/>
                </a:lnTo>
                <a:lnTo>
                  <a:pt x="64375" y="2106824"/>
                </a:lnTo>
                <a:lnTo>
                  <a:pt x="44478" y="2072881"/>
                </a:lnTo>
                <a:lnTo>
                  <a:pt x="26921" y="2036597"/>
                </a:lnTo>
                <a:lnTo>
                  <a:pt x="12875" y="2001483"/>
                </a:lnTo>
                <a:lnTo>
                  <a:pt x="3512" y="1965199"/>
                </a:lnTo>
                <a:lnTo>
                  <a:pt x="0" y="1927744"/>
                </a:lnTo>
                <a:lnTo>
                  <a:pt x="3512" y="1890290"/>
                </a:lnTo>
                <a:lnTo>
                  <a:pt x="12875" y="1854005"/>
                </a:lnTo>
                <a:lnTo>
                  <a:pt x="26921" y="1818892"/>
                </a:lnTo>
                <a:lnTo>
                  <a:pt x="44478" y="1782608"/>
                </a:lnTo>
                <a:lnTo>
                  <a:pt x="64375" y="1748664"/>
                </a:lnTo>
                <a:lnTo>
                  <a:pt x="85444" y="1713550"/>
                </a:lnTo>
                <a:lnTo>
                  <a:pt x="105341" y="1678437"/>
                </a:lnTo>
                <a:lnTo>
                  <a:pt x="122898" y="1643323"/>
                </a:lnTo>
                <a:lnTo>
                  <a:pt x="136944" y="1609380"/>
                </a:lnTo>
                <a:lnTo>
                  <a:pt x="146308" y="1573096"/>
                </a:lnTo>
                <a:lnTo>
                  <a:pt x="150989" y="1536811"/>
                </a:lnTo>
                <a:lnTo>
                  <a:pt x="150989" y="1498186"/>
                </a:lnTo>
                <a:lnTo>
                  <a:pt x="148648" y="1458391"/>
                </a:lnTo>
                <a:lnTo>
                  <a:pt x="143967" y="1418595"/>
                </a:lnTo>
                <a:lnTo>
                  <a:pt x="138114" y="1378799"/>
                </a:lnTo>
                <a:lnTo>
                  <a:pt x="133432" y="1339004"/>
                </a:lnTo>
                <a:lnTo>
                  <a:pt x="129921" y="1299208"/>
                </a:lnTo>
                <a:lnTo>
                  <a:pt x="131092" y="1261754"/>
                </a:lnTo>
                <a:lnTo>
                  <a:pt x="135773" y="1225469"/>
                </a:lnTo>
                <a:lnTo>
                  <a:pt x="146308" y="1190356"/>
                </a:lnTo>
                <a:lnTo>
                  <a:pt x="161523" y="1161094"/>
                </a:lnTo>
                <a:lnTo>
                  <a:pt x="181421" y="1133003"/>
                </a:lnTo>
                <a:lnTo>
                  <a:pt x="204830" y="1108424"/>
                </a:lnTo>
                <a:lnTo>
                  <a:pt x="231751" y="1083844"/>
                </a:lnTo>
                <a:lnTo>
                  <a:pt x="259842" y="1061605"/>
                </a:lnTo>
                <a:lnTo>
                  <a:pt x="289103" y="1039367"/>
                </a:lnTo>
                <a:lnTo>
                  <a:pt x="318365" y="1017128"/>
                </a:lnTo>
                <a:lnTo>
                  <a:pt x="347626" y="994889"/>
                </a:lnTo>
                <a:lnTo>
                  <a:pt x="374547" y="971480"/>
                </a:lnTo>
                <a:lnTo>
                  <a:pt x="397956" y="944560"/>
                </a:lnTo>
                <a:lnTo>
                  <a:pt x="419024" y="918809"/>
                </a:lnTo>
                <a:lnTo>
                  <a:pt x="435411" y="889548"/>
                </a:lnTo>
                <a:lnTo>
                  <a:pt x="449456" y="857946"/>
                </a:lnTo>
                <a:lnTo>
                  <a:pt x="461161" y="824002"/>
                </a:lnTo>
                <a:lnTo>
                  <a:pt x="471695" y="788889"/>
                </a:lnTo>
                <a:lnTo>
                  <a:pt x="481059" y="753775"/>
                </a:lnTo>
                <a:lnTo>
                  <a:pt x="490422" y="717491"/>
                </a:lnTo>
                <a:lnTo>
                  <a:pt x="500956" y="683547"/>
                </a:lnTo>
                <a:lnTo>
                  <a:pt x="512661" y="649604"/>
                </a:lnTo>
                <a:lnTo>
                  <a:pt x="526706" y="618002"/>
                </a:lnTo>
                <a:lnTo>
                  <a:pt x="544263" y="589911"/>
                </a:lnTo>
                <a:lnTo>
                  <a:pt x="565332" y="564161"/>
                </a:lnTo>
                <a:lnTo>
                  <a:pt x="591082" y="543092"/>
                </a:lnTo>
                <a:lnTo>
                  <a:pt x="619173" y="525535"/>
                </a:lnTo>
                <a:lnTo>
                  <a:pt x="650775" y="511490"/>
                </a:lnTo>
                <a:lnTo>
                  <a:pt x="684718" y="499785"/>
                </a:lnTo>
                <a:lnTo>
                  <a:pt x="718662" y="489251"/>
                </a:lnTo>
                <a:lnTo>
                  <a:pt x="754946" y="479888"/>
                </a:lnTo>
                <a:lnTo>
                  <a:pt x="790059" y="470524"/>
                </a:lnTo>
                <a:lnTo>
                  <a:pt x="825173" y="459990"/>
                </a:lnTo>
                <a:lnTo>
                  <a:pt x="859116" y="448285"/>
                </a:lnTo>
                <a:lnTo>
                  <a:pt x="890719" y="434240"/>
                </a:lnTo>
                <a:lnTo>
                  <a:pt x="919980" y="417853"/>
                </a:lnTo>
                <a:lnTo>
                  <a:pt x="945730" y="396785"/>
                </a:lnTo>
                <a:lnTo>
                  <a:pt x="972651" y="373376"/>
                </a:lnTo>
                <a:lnTo>
                  <a:pt x="996060" y="346455"/>
                </a:lnTo>
                <a:lnTo>
                  <a:pt x="1018299" y="318364"/>
                </a:lnTo>
                <a:lnTo>
                  <a:pt x="1040537" y="289103"/>
                </a:lnTo>
                <a:lnTo>
                  <a:pt x="1062776" y="259841"/>
                </a:lnTo>
                <a:lnTo>
                  <a:pt x="1085015" y="231750"/>
                </a:lnTo>
                <a:lnTo>
                  <a:pt x="1109594" y="204830"/>
                </a:lnTo>
                <a:lnTo>
                  <a:pt x="1134174" y="181421"/>
                </a:lnTo>
                <a:lnTo>
                  <a:pt x="1162265" y="161523"/>
                </a:lnTo>
                <a:lnTo>
                  <a:pt x="1191526" y="146307"/>
                </a:lnTo>
                <a:lnTo>
                  <a:pt x="1226640" y="135773"/>
                </a:lnTo>
                <a:lnTo>
                  <a:pt x="1262924" y="131091"/>
                </a:lnTo>
                <a:lnTo>
                  <a:pt x="1300379" y="129921"/>
                </a:lnTo>
                <a:lnTo>
                  <a:pt x="1340175" y="133432"/>
                </a:lnTo>
                <a:lnTo>
                  <a:pt x="1379970" y="138114"/>
                </a:lnTo>
                <a:lnTo>
                  <a:pt x="1419766" y="143966"/>
                </a:lnTo>
                <a:lnTo>
                  <a:pt x="1459561" y="148648"/>
                </a:lnTo>
                <a:lnTo>
                  <a:pt x="1499357" y="150989"/>
                </a:lnTo>
                <a:lnTo>
                  <a:pt x="1537982" y="150989"/>
                </a:lnTo>
                <a:lnTo>
                  <a:pt x="1574266" y="146307"/>
                </a:lnTo>
                <a:lnTo>
                  <a:pt x="1610550" y="136943"/>
                </a:lnTo>
                <a:lnTo>
                  <a:pt x="1645664" y="122898"/>
                </a:lnTo>
                <a:lnTo>
                  <a:pt x="1680778" y="104171"/>
                </a:lnTo>
                <a:lnTo>
                  <a:pt x="1715892" y="85443"/>
                </a:lnTo>
                <a:lnTo>
                  <a:pt x="1751005" y="64375"/>
                </a:lnTo>
                <a:lnTo>
                  <a:pt x="1784949" y="44477"/>
                </a:lnTo>
                <a:lnTo>
                  <a:pt x="1821233" y="26920"/>
                </a:lnTo>
                <a:lnTo>
                  <a:pt x="1856347" y="12875"/>
                </a:lnTo>
                <a:lnTo>
                  <a:pt x="1892631" y="351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85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F8E9-CE80-6344-BAF1-00AB86D99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 fontScale="90000"/>
          </a:bodyPr>
          <a:lstStyle/>
          <a:p>
            <a:br>
              <a:rPr lang="en-US" sz="2100" dirty="0"/>
            </a:br>
            <a:br>
              <a:rPr lang="en-US" sz="2100" dirty="0"/>
            </a:br>
            <a:r>
              <a:rPr lang="en-US" sz="3600" dirty="0"/>
              <a:t>Nathan </a:t>
            </a:r>
            <a:r>
              <a:rPr lang="en-US" sz="3600" dirty="0" err="1"/>
              <a:t>rhead</a:t>
            </a:r>
            <a:r>
              <a:rPr lang="en-US" sz="3600" dirty="0"/>
              <a:t> cox</a:t>
            </a:r>
            <a:br>
              <a:rPr lang="en-US" sz="2100" dirty="0"/>
            </a:br>
            <a:endParaRPr lang="en-US" sz="2100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7345741-1CEF-4F9E-8296-680A751E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pPr marL="533400" indent="-457200">
              <a:lnSpc>
                <a:spcPct val="115000"/>
              </a:lnSpc>
              <a:spcBef>
                <a:spcPts val="600"/>
              </a:spcBef>
              <a:buSzPts val="2400"/>
            </a:pPr>
            <a:r>
              <a:rPr lang="en-US" sz="2600" dirty="0"/>
              <a:t>Software developer with a background in international education and travel</a:t>
            </a:r>
          </a:p>
          <a:p>
            <a:pPr marL="533400" indent="-457200">
              <a:lnSpc>
                <a:spcPct val="115000"/>
              </a:lnSpc>
              <a:spcBef>
                <a:spcPts val="600"/>
              </a:spcBef>
              <a:buSzPts val="2400"/>
            </a:pPr>
            <a:r>
              <a:rPr lang="en-US" sz="2600" dirty="0"/>
              <a:t>Professionally fluent in Russian, working toward the same in JavaScript</a:t>
            </a:r>
          </a:p>
          <a:p>
            <a:endParaRPr lang="en-US" dirty="0"/>
          </a:p>
        </p:txBody>
      </p:sp>
      <p:pic>
        <p:nvPicPr>
          <p:cNvPr id="4" name="Content Placeholder 3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F804425F-D25F-8A40-9A60-9572A7A570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23"/>
          <a:stretch/>
        </p:blipFill>
        <p:spPr>
          <a:xfrm>
            <a:off x="6096000" y="580713"/>
            <a:ext cx="5414304" cy="5407737"/>
          </a:xfrm>
          <a:custGeom>
            <a:avLst/>
            <a:gdLst/>
            <a:ahLst/>
            <a:cxnLst/>
            <a:rect l="l" t="t" r="r" b="b"/>
            <a:pathLst>
              <a:path w="3860171" h="3855489">
                <a:moveTo>
                  <a:pt x="1930086" y="0"/>
                </a:moveTo>
                <a:lnTo>
                  <a:pt x="1967540" y="3511"/>
                </a:lnTo>
                <a:lnTo>
                  <a:pt x="2003824" y="12875"/>
                </a:lnTo>
                <a:lnTo>
                  <a:pt x="2038938" y="26920"/>
                </a:lnTo>
                <a:lnTo>
                  <a:pt x="2075222" y="44477"/>
                </a:lnTo>
                <a:lnTo>
                  <a:pt x="2109166" y="64375"/>
                </a:lnTo>
                <a:lnTo>
                  <a:pt x="2144279" y="85443"/>
                </a:lnTo>
                <a:lnTo>
                  <a:pt x="2179393" y="104171"/>
                </a:lnTo>
                <a:lnTo>
                  <a:pt x="2214507" y="122898"/>
                </a:lnTo>
                <a:lnTo>
                  <a:pt x="2248450" y="136943"/>
                </a:lnTo>
                <a:lnTo>
                  <a:pt x="2285905" y="146307"/>
                </a:lnTo>
                <a:lnTo>
                  <a:pt x="2322189" y="150989"/>
                </a:lnTo>
                <a:lnTo>
                  <a:pt x="2360814" y="150989"/>
                </a:lnTo>
                <a:lnTo>
                  <a:pt x="2400610" y="148648"/>
                </a:lnTo>
                <a:lnTo>
                  <a:pt x="2440405" y="143966"/>
                </a:lnTo>
                <a:lnTo>
                  <a:pt x="2480201" y="138114"/>
                </a:lnTo>
                <a:lnTo>
                  <a:pt x="2519996" y="133432"/>
                </a:lnTo>
                <a:lnTo>
                  <a:pt x="2559792" y="129921"/>
                </a:lnTo>
                <a:lnTo>
                  <a:pt x="2597247" y="131091"/>
                </a:lnTo>
                <a:lnTo>
                  <a:pt x="2633531" y="135773"/>
                </a:lnTo>
                <a:lnTo>
                  <a:pt x="2668644" y="146307"/>
                </a:lnTo>
                <a:lnTo>
                  <a:pt x="2697906" y="161523"/>
                </a:lnTo>
                <a:lnTo>
                  <a:pt x="2725997" y="181421"/>
                </a:lnTo>
                <a:lnTo>
                  <a:pt x="2750577" y="204830"/>
                </a:lnTo>
                <a:lnTo>
                  <a:pt x="2775156" y="231750"/>
                </a:lnTo>
                <a:lnTo>
                  <a:pt x="2797395" y="259841"/>
                </a:lnTo>
                <a:lnTo>
                  <a:pt x="2819634" y="289103"/>
                </a:lnTo>
                <a:lnTo>
                  <a:pt x="2841872" y="318364"/>
                </a:lnTo>
                <a:lnTo>
                  <a:pt x="2864111" y="346455"/>
                </a:lnTo>
                <a:lnTo>
                  <a:pt x="2887520" y="373376"/>
                </a:lnTo>
                <a:lnTo>
                  <a:pt x="2914441" y="396785"/>
                </a:lnTo>
                <a:lnTo>
                  <a:pt x="2940191" y="417853"/>
                </a:lnTo>
                <a:lnTo>
                  <a:pt x="2969452" y="434240"/>
                </a:lnTo>
                <a:lnTo>
                  <a:pt x="3001055" y="448285"/>
                </a:lnTo>
                <a:lnTo>
                  <a:pt x="3034998" y="459990"/>
                </a:lnTo>
                <a:lnTo>
                  <a:pt x="3070112" y="470524"/>
                </a:lnTo>
                <a:lnTo>
                  <a:pt x="3105226" y="479888"/>
                </a:lnTo>
                <a:lnTo>
                  <a:pt x="3141510" y="489251"/>
                </a:lnTo>
                <a:lnTo>
                  <a:pt x="3175453" y="499785"/>
                </a:lnTo>
                <a:lnTo>
                  <a:pt x="3209396" y="511490"/>
                </a:lnTo>
                <a:lnTo>
                  <a:pt x="3240999" y="525535"/>
                </a:lnTo>
                <a:lnTo>
                  <a:pt x="3269090" y="543092"/>
                </a:lnTo>
                <a:lnTo>
                  <a:pt x="3294840" y="564161"/>
                </a:lnTo>
                <a:lnTo>
                  <a:pt x="3315908" y="589911"/>
                </a:lnTo>
                <a:lnTo>
                  <a:pt x="3333465" y="618002"/>
                </a:lnTo>
                <a:lnTo>
                  <a:pt x="3347510" y="649604"/>
                </a:lnTo>
                <a:lnTo>
                  <a:pt x="3359215" y="683547"/>
                </a:lnTo>
                <a:lnTo>
                  <a:pt x="3369749" y="717491"/>
                </a:lnTo>
                <a:lnTo>
                  <a:pt x="3379113" y="753775"/>
                </a:lnTo>
                <a:lnTo>
                  <a:pt x="3388476" y="788889"/>
                </a:lnTo>
                <a:lnTo>
                  <a:pt x="3399010" y="824002"/>
                </a:lnTo>
                <a:lnTo>
                  <a:pt x="3410715" y="857946"/>
                </a:lnTo>
                <a:lnTo>
                  <a:pt x="3424760" y="889548"/>
                </a:lnTo>
                <a:lnTo>
                  <a:pt x="3441147" y="918809"/>
                </a:lnTo>
                <a:lnTo>
                  <a:pt x="3462215" y="944560"/>
                </a:lnTo>
                <a:lnTo>
                  <a:pt x="3485624" y="971480"/>
                </a:lnTo>
                <a:lnTo>
                  <a:pt x="3512545" y="994889"/>
                </a:lnTo>
                <a:lnTo>
                  <a:pt x="3540636" y="1017128"/>
                </a:lnTo>
                <a:lnTo>
                  <a:pt x="3571068" y="1039367"/>
                </a:lnTo>
                <a:lnTo>
                  <a:pt x="3600329" y="1061605"/>
                </a:lnTo>
                <a:lnTo>
                  <a:pt x="3628420" y="1083844"/>
                </a:lnTo>
                <a:lnTo>
                  <a:pt x="3655341" y="1108424"/>
                </a:lnTo>
                <a:lnTo>
                  <a:pt x="3678750" y="1133003"/>
                </a:lnTo>
                <a:lnTo>
                  <a:pt x="3698648" y="1161094"/>
                </a:lnTo>
                <a:lnTo>
                  <a:pt x="3713864" y="1190356"/>
                </a:lnTo>
                <a:lnTo>
                  <a:pt x="3724398" y="1225469"/>
                </a:lnTo>
                <a:lnTo>
                  <a:pt x="3729080" y="1261754"/>
                </a:lnTo>
                <a:lnTo>
                  <a:pt x="3730250" y="1299208"/>
                </a:lnTo>
                <a:lnTo>
                  <a:pt x="3726739" y="1339004"/>
                </a:lnTo>
                <a:lnTo>
                  <a:pt x="3722057" y="1378799"/>
                </a:lnTo>
                <a:lnTo>
                  <a:pt x="3716205" y="1418595"/>
                </a:lnTo>
                <a:lnTo>
                  <a:pt x="3711523" y="1458391"/>
                </a:lnTo>
                <a:lnTo>
                  <a:pt x="3709182" y="1498186"/>
                </a:lnTo>
                <a:lnTo>
                  <a:pt x="3709182" y="1536811"/>
                </a:lnTo>
                <a:lnTo>
                  <a:pt x="3713864" y="1573096"/>
                </a:lnTo>
                <a:lnTo>
                  <a:pt x="3723228" y="1609380"/>
                </a:lnTo>
                <a:lnTo>
                  <a:pt x="3737273" y="1643323"/>
                </a:lnTo>
                <a:lnTo>
                  <a:pt x="3756000" y="1678437"/>
                </a:lnTo>
                <a:lnTo>
                  <a:pt x="3774728" y="1713550"/>
                </a:lnTo>
                <a:lnTo>
                  <a:pt x="3795796" y="1748664"/>
                </a:lnTo>
                <a:lnTo>
                  <a:pt x="3815694" y="1782608"/>
                </a:lnTo>
                <a:lnTo>
                  <a:pt x="3833250" y="1818892"/>
                </a:lnTo>
                <a:lnTo>
                  <a:pt x="3847296" y="1854005"/>
                </a:lnTo>
                <a:lnTo>
                  <a:pt x="3856660" y="1890290"/>
                </a:lnTo>
                <a:lnTo>
                  <a:pt x="3860171" y="1927744"/>
                </a:lnTo>
                <a:lnTo>
                  <a:pt x="3856660" y="1965199"/>
                </a:lnTo>
                <a:lnTo>
                  <a:pt x="3847296" y="2001483"/>
                </a:lnTo>
                <a:lnTo>
                  <a:pt x="3833250" y="2036597"/>
                </a:lnTo>
                <a:lnTo>
                  <a:pt x="3815694" y="2072881"/>
                </a:lnTo>
                <a:lnTo>
                  <a:pt x="3795796" y="2106824"/>
                </a:lnTo>
                <a:lnTo>
                  <a:pt x="3774728" y="2141938"/>
                </a:lnTo>
                <a:lnTo>
                  <a:pt x="3756000" y="2177052"/>
                </a:lnTo>
                <a:lnTo>
                  <a:pt x="3737273" y="2212166"/>
                </a:lnTo>
                <a:lnTo>
                  <a:pt x="3723228" y="2246109"/>
                </a:lnTo>
                <a:lnTo>
                  <a:pt x="3713864" y="2282393"/>
                </a:lnTo>
                <a:lnTo>
                  <a:pt x="3709182" y="2318677"/>
                </a:lnTo>
                <a:lnTo>
                  <a:pt x="3709182" y="2357302"/>
                </a:lnTo>
                <a:lnTo>
                  <a:pt x="3711523" y="2397098"/>
                </a:lnTo>
                <a:lnTo>
                  <a:pt x="3716205" y="2436894"/>
                </a:lnTo>
                <a:lnTo>
                  <a:pt x="3722057" y="2476689"/>
                </a:lnTo>
                <a:lnTo>
                  <a:pt x="3726739" y="2516485"/>
                </a:lnTo>
                <a:lnTo>
                  <a:pt x="3730250" y="2556280"/>
                </a:lnTo>
                <a:lnTo>
                  <a:pt x="3729080" y="2593735"/>
                </a:lnTo>
                <a:lnTo>
                  <a:pt x="3724398" y="2630019"/>
                </a:lnTo>
                <a:lnTo>
                  <a:pt x="3713864" y="2665133"/>
                </a:lnTo>
                <a:lnTo>
                  <a:pt x="3698648" y="2694394"/>
                </a:lnTo>
                <a:lnTo>
                  <a:pt x="3678750" y="2722485"/>
                </a:lnTo>
                <a:lnTo>
                  <a:pt x="3655341" y="2747065"/>
                </a:lnTo>
                <a:lnTo>
                  <a:pt x="3628420" y="2771645"/>
                </a:lnTo>
                <a:lnTo>
                  <a:pt x="3600329" y="2793883"/>
                </a:lnTo>
                <a:lnTo>
                  <a:pt x="3571068" y="2816122"/>
                </a:lnTo>
                <a:lnTo>
                  <a:pt x="3540636" y="2838361"/>
                </a:lnTo>
                <a:lnTo>
                  <a:pt x="3512545" y="2860599"/>
                </a:lnTo>
                <a:lnTo>
                  <a:pt x="3485624" y="2884009"/>
                </a:lnTo>
                <a:lnTo>
                  <a:pt x="3462215" y="2910929"/>
                </a:lnTo>
                <a:lnTo>
                  <a:pt x="3441147" y="2936679"/>
                </a:lnTo>
                <a:lnTo>
                  <a:pt x="3424760" y="2965941"/>
                </a:lnTo>
                <a:lnTo>
                  <a:pt x="3410715" y="2997543"/>
                </a:lnTo>
                <a:lnTo>
                  <a:pt x="3399010" y="3031486"/>
                </a:lnTo>
                <a:lnTo>
                  <a:pt x="3388476" y="3066600"/>
                </a:lnTo>
                <a:lnTo>
                  <a:pt x="3379113" y="3101714"/>
                </a:lnTo>
                <a:lnTo>
                  <a:pt x="3369749" y="3137998"/>
                </a:lnTo>
                <a:lnTo>
                  <a:pt x="3359215" y="3171941"/>
                </a:lnTo>
                <a:lnTo>
                  <a:pt x="3347510" y="3205885"/>
                </a:lnTo>
                <a:lnTo>
                  <a:pt x="3333465" y="3237487"/>
                </a:lnTo>
                <a:lnTo>
                  <a:pt x="3315908" y="3265578"/>
                </a:lnTo>
                <a:lnTo>
                  <a:pt x="3294840" y="3291328"/>
                </a:lnTo>
                <a:lnTo>
                  <a:pt x="3269090" y="3312396"/>
                </a:lnTo>
                <a:lnTo>
                  <a:pt x="3240999" y="3329953"/>
                </a:lnTo>
                <a:lnTo>
                  <a:pt x="3209396" y="3343999"/>
                </a:lnTo>
                <a:lnTo>
                  <a:pt x="3175453" y="3355703"/>
                </a:lnTo>
                <a:lnTo>
                  <a:pt x="3141510" y="3366237"/>
                </a:lnTo>
                <a:lnTo>
                  <a:pt x="3105226" y="3375601"/>
                </a:lnTo>
                <a:lnTo>
                  <a:pt x="3070112" y="3384965"/>
                </a:lnTo>
                <a:lnTo>
                  <a:pt x="3034998" y="3395499"/>
                </a:lnTo>
                <a:lnTo>
                  <a:pt x="3001055" y="3407203"/>
                </a:lnTo>
                <a:lnTo>
                  <a:pt x="2969452" y="3421249"/>
                </a:lnTo>
                <a:lnTo>
                  <a:pt x="2940191" y="3437635"/>
                </a:lnTo>
                <a:lnTo>
                  <a:pt x="2914441" y="3458704"/>
                </a:lnTo>
                <a:lnTo>
                  <a:pt x="2887520" y="3482113"/>
                </a:lnTo>
                <a:lnTo>
                  <a:pt x="2864111" y="3509033"/>
                </a:lnTo>
                <a:lnTo>
                  <a:pt x="2841872" y="3537124"/>
                </a:lnTo>
                <a:lnTo>
                  <a:pt x="2819634" y="3566386"/>
                </a:lnTo>
                <a:lnTo>
                  <a:pt x="2797395" y="3595647"/>
                </a:lnTo>
                <a:lnTo>
                  <a:pt x="2775156" y="3623738"/>
                </a:lnTo>
                <a:lnTo>
                  <a:pt x="2750577" y="3650659"/>
                </a:lnTo>
                <a:lnTo>
                  <a:pt x="2725997" y="3674068"/>
                </a:lnTo>
                <a:lnTo>
                  <a:pt x="2697906" y="3693966"/>
                </a:lnTo>
                <a:lnTo>
                  <a:pt x="2668644" y="3709182"/>
                </a:lnTo>
                <a:lnTo>
                  <a:pt x="2633531" y="3719716"/>
                </a:lnTo>
                <a:lnTo>
                  <a:pt x="2597247" y="3724398"/>
                </a:lnTo>
                <a:lnTo>
                  <a:pt x="2559792" y="3725568"/>
                </a:lnTo>
                <a:lnTo>
                  <a:pt x="2519996" y="3722057"/>
                </a:lnTo>
                <a:lnTo>
                  <a:pt x="2480201" y="3717375"/>
                </a:lnTo>
                <a:lnTo>
                  <a:pt x="2440405" y="3711523"/>
                </a:lnTo>
                <a:lnTo>
                  <a:pt x="2400610" y="3706841"/>
                </a:lnTo>
                <a:lnTo>
                  <a:pt x="2360814" y="3704500"/>
                </a:lnTo>
                <a:lnTo>
                  <a:pt x="2322189" y="3704500"/>
                </a:lnTo>
                <a:lnTo>
                  <a:pt x="2285905" y="3709182"/>
                </a:lnTo>
                <a:lnTo>
                  <a:pt x="2248450" y="3718545"/>
                </a:lnTo>
                <a:lnTo>
                  <a:pt x="2214507" y="3732591"/>
                </a:lnTo>
                <a:lnTo>
                  <a:pt x="2179393" y="3751318"/>
                </a:lnTo>
                <a:lnTo>
                  <a:pt x="2144279" y="3770045"/>
                </a:lnTo>
                <a:lnTo>
                  <a:pt x="2109166" y="3791114"/>
                </a:lnTo>
                <a:lnTo>
                  <a:pt x="2075222" y="3811011"/>
                </a:lnTo>
                <a:lnTo>
                  <a:pt x="2038938" y="3828568"/>
                </a:lnTo>
                <a:lnTo>
                  <a:pt x="2003824" y="3842614"/>
                </a:lnTo>
                <a:lnTo>
                  <a:pt x="1967540" y="3851978"/>
                </a:lnTo>
                <a:lnTo>
                  <a:pt x="1930086" y="3855489"/>
                </a:lnTo>
                <a:lnTo>
                  <a:pt x="1892631" y="3851978"/>
                </a:lnTo>
                <a:lnTo>
                  <a:pt x="1856347" y="3842614"/>
                </a:lnTo>
                <a:lnTo>
                  <a:pt x="1821233" y="3828568"/>
                </a:lnTo>
                <a:lnTo>
                  <a:pt x="1784949" y="3811011"/>
                </a:lnTo>
                <a:lnTo>
                  <a:pt x="1751005" y="3791114"/>
                </a:lnTo>
                <a:lnTo>
                  <a:pt x="1715892" y="3770045"/>
                </a:lnTo>
                <a:lnTo>
                  <a:pt x="1680778" y="3751318"/>
                </a:lnTo>
                <a:lnTo>
                  <a:pt x="1645664" y="3732591"/>
                </a:lnTo>
                <a:lnTo>
                  <a:pt x="1610550" y="3718545"/>
                </a:lnTo>
                <a:lnTo>
                  <a:pt x="1574266" y="3709182"/>
                </a:lnTo>
                <a:lnTo>
                  <a:pt x="1537982" y="3704500"/>
                </a:lnTo>
                <a:lnTo>
                  <a:pt x="1499357" y="3704500"/>
                </a:lnTo>
                <a:lnTo>
                  <a:pt x="1459561" y="3706841"/>
                </a:lnTo>
                <a:lnTo>
                  <a:pt x="1419766" y="3711523"/>
                </a:lnTo>
                <a:lnTo>
                  <a:pt x="1379970" y="3717375"/>
                </a:lnTo>
                <a:lnTo>
                  <a:pt x="1340175" y="3722057"/>
                </a:lnTo>
                <a:lnTo>
                  <a:pt x="1300379" y="3725568"/>
                </a:lnTo>
                <a:lnTo>
                  <a:pt x="1262924" y="3724398"/>
                </a:lnTo>
                <a:lnTo>
                  <a:pt x="1226640" y="3719716"/>
                </a:lnTo>
                <a:lnTo>
                  <a:pt x="1191526" y="3709182"/>
                </a:lnTo>
                <a:lnTo>
                  <a:pt x="1162265" y="3693966"/>
                </a:lnTo>
                <a:lnTo>
                  <a:pt x="1134174" y="3674068"/>
                </a:lnTo>
                <a:lnTo>
                  <a:pt x="1109594" y="3650659"/>
                </a:lnTo>
                <a:lnTo>
                  <a:pt x="1085015" y="3623738"/>
                </a:lnTo>
                <a:lnTo>
                  <a:pt x="1062776" y="3595647"/>
                </a:lnTo>
                <a:lnTo>
                  <a:pt x="1040537" y="3566386"/>
                </a:lnTo>
                <a:lnTo>
                  <a:pt x="1018299" y="3537124"/>
                </a:lnTo>
                <a:lnTo>
                  <a:pt x="996060" y="3509033"/>
                </a:lnTo>
                <a:lnTo>
                  <a:pt x="972651" y="3482113"/>
                </a:lnTo>
                <a:lnTo>
                  <a:pt x="945730" y="3458704"/>
                </a:lnTo>
                <a:lnTo>
                  <a:pt x="919980" y="3437635"/>
                </a:lnTo>
                <a:lnTo>
                  <a:pt x="890719" y="3421249"/>
                </a:lnTo>
                <a:lnTo>
                  <a:pt x="859116" y="3407203"/>
                </a:lnTo>
                <a:lnTo>
                  <a:pt x="825173" y="3395499"/>
                </a:lnTo>
                <a:lnTo>
                  <a:pt x="790059" y="3384965"/>
                </a:lnTo>
                <a:lnTo>
                  <a:pt x="754946" y="3375601"/>
                </a:lnTo>
                <a:lnTo>
                  <a:pt x="718662" y="3366237"/>
                </a:lnTo>
                <a:lnTo>
                  <a:pt x="684718" y="3355703"/>
                </a:lnTo>
                <a:lnTo>
                  <a:pt x="650775" y="3343999"/>
                </a:lnTo>
                <a:lnTo>
                  <a:pt x="619173" y="3329953"/>
                </a:lnTo>
                <a:lnTo>
                  <a:pt x="591082" y="3312396"/>
                </a:lnTo>
                <a:lnTo>
                  <a:pt x="565332" y="3291328"/>
                </a:lnTo>
                <a:lnTo>
                  <a:pt x="544263" y="3265578"/>
                </a:lnTo>
                <a:lnTo>
                  <a:pt x="526706" y="3237487"/>
                </a:lnTo>
                <a:lnTo>
                  <a:pt x="512661" y="3205885"/>
                </a:lnTo>
                <a:lnTo>
                  <a:pt x="500956" y="3171941"/>
                </a:lnTo>
                <a:lnTo>
                  <a:pt x="490422" y="3137998"/>
                </a:lnTo>
                <a:lnTo>
                  <a:pt x="481059" y="3101714"/>
                </a:lnTo>
                <a:lnTo>
                  <a:pt x="471695" y="3066600"/>
                </a:lnTo>
                <a:lnTo>
                  <a:pt x="461161" y="3031486"/>
                </a:lnTo>
                <a:lnTo>
                  <a:pt x="449456" y="2997543"/>
                </a:lnTo>
                <a:lnTo>
                  <a:pt x="435411" y="2965941"/>
                </a:lnTo>
                <a:lnTo>
                  <a:pt x="419024" y="2936679"/>
                </a:lnTo>
                <a:lnTo>
                  <a:pt x="397956" y="2910929"/>
                </a:lnTo>
                <a:lnTo>
                  <a:pt x="374547" y="2884009"/>
                </a:lnTo>
                <a:lnTo>
                  <a:pt x="347626" y="2860599"/>
                </a:lnTo>
                <a:lnTo>
                  <a:pt x="318365" y="2838361"/>
                </a:lnTo>
                <a:lnTo>
                  <a:pt x="289103" y="2816122"/>
                </a:lnTo>
                <a:lnTo>
                  <a:pt x="259842" y="2793883"/>
                </a:lnTo>
                <a:lnTo>
                  <a:pt x="231751" y="2771645"/>
                </a:lnTo>
                <a:lnTo>
                  <a:pt x="204830" y="2747065"/>
                </a:lnTo>
                <a:lnTo>
                  <a:pt x="181421" y="2722485"/>
                </a:lnTo>
                <a:lnTo>
                  <a:pt x="161523" y="2694394"/>
                </a:lnTo>
                <a:lnTo>
                  <a:pt x="146308" y="2665133"/>
                </a:lnTo>
                <a:lnTo>
                  <a:pt x="135773" y="2630019"/>
                </a:lnTo>
                <a:lnTo>
                  <a:pt x="131092" y="2593735"/>
                </a:lnTo>
                <a:lnTo>
                  <a:pt x="129921" y="2556280"/>
                </a:lnTo>
                <a:lnTo>
                  <a:pt x="133432" y="2516485"/>
                </a:lnTo>
                <a:lnTo>
                  <a:pt x="138114" y="2476689"/>
                </a:lnTo>
                <a:lnTo>
                  <a:pt x="143967" y="2436894"/>
                </a:lnTo>
                <a:lnTo>
                  <a:pt x="148648" y="2397098"/>
                </a:lnTo>
                <a:lnTo>
                  <a:pt x="150989" y="2357302"/>
                </a:lnTo>
                <a:lnTo>
                  <a:pt x="150989" y="2318677"/>
                </a:lnTo>
                <a:lnTo>
                  <a:pt x="146308" y="2282393"/>
                </a:lnTo>
                <a:lnTo>
                  <a:pt x="136944" y="2246109"/>
                </a:lnTo>
                <a:lnTo>
                  <a:pt x="122898" y="2212166"/>
                </a:lnTo>
                <a:lnTo>
                  <a:pt x="105341" y="2177052"/>
                </a:lnTo>
                <a:lnTo>
                  <a:pt x="85444" y="2141938"/>
                </a:lnTo>
                <a:lnTo>
                  <a:pt x="64375" y="2106824"/>
                </a:lnTo>
                <a:lnTo>
                  <a:pt x="44478" y="2072881"/>
                </a:lnTo>
                <a:lnTo>
                  <a:pt x="26921" y="2036597"/>
                </a:lnTo>
                <a:lnTo>
                  <a:pt x="12875" y="2001483"/>
                </a:lnTo>
                <a:lnTo>
                  <a:pt x="3512" y="1965199"/>
                </a:lnTo>
                <a:lnTo>
                  <a:pt x="0" y="1927744"/>
                </a:lnTo>
                <a:lnTo>
                  <a:pt x="3512" y="1890290"/>
                </a:lnTo>
                <a:lnTo>
                  <a:pt x="12875" y="1854005"/>
                </a:lnTo>
                <a:lnTo>
                  <a:pt x="26921" y="1818892"/>
                </a:lnTo>
                <a:lnTo>
                  <a:pt x="44478" y="1782608"/>
                </a:lnTo>
                <a:lnTo>
                  <a:pt x="64375" y="1748664"/>
                </a:lnTo>
                <a:lnTo>
                  <a:pt x="85444" y="1713550"/>
                </a:lnTo>
                <a:lnTo>
                  <a:pt x="105341" y="1678437"/>
                </a:lnTo>
                <a:lnTo>
                  <a:pt x="122898" y="1643323"/>
                </a:lnTo>
                <a:lnTo>
                  <a:pt x="136944" y="1609380"/>
                </a:lnTo>
                <a:lnTo>
                  <a:pt x="146308" y="1573096"/>
                </a:lnTo>
                <a:lnTo>
                  <a:pt x="150989" y="1536811"/>
                </a:lnTo>
                <a:lnTo>
                  <a:pt x="150989" y="1498186"/>
                </a:lnTo>
                <a:lnTo>
                  <a:pt x="148648" y="1458391"/>
                </a:lnTo>
                <a:lnTo>
                  <a:pt x="143967" y="1418595"/>
                </a:lnTo>
                <a:lnTo>
                  <a:pt x="138114" y="1378799"/>
                </a:lnTo>
                <a:lnTo>
                  <a:pt x="133432" y="1339004"/>
                </a:lnTo>
                <a:lnTo>
                  <a:pt x="129921" y="1299208"/>
                </a:lnTo>
                <a:lnTo>
                  <a:pt x="131092" y="1261754"/>
                </a:lnTo>
                <a:lnTo>
                  <a:pt x="135773" y="1225469"/>
                </a:lnTo>
                <a:lnTo>
                  <a:pt x="146308" y="1190356"/>
                </a:lnTo>
                <a:lnTo>
                  <a:pt x="161523" y="1161094"/>
                </a:lnTo>
                <a:lnTo>
                  <a:pt x="181421" y="1133003"/>
                </a:lnTo>
                <a:lnTo>
                  <a:pt x="204830" y="1108424"/>
                </a:lnTo>
                <a:lnTo>
                  <a:pt x="231751" y="1083844"/>
                </a:lnTo>
                <a:lnTo>
                  <a:pt x="259842" y="1061605"/>
                </a:lnTo>
                <a:lnTo>
                  <a:pt x="289103" y="1039367"/>
                </a:lnTo>
                <a:lnTo>
                  <a:pt x="318365" y="1017128"/>
                </a:lnTo>
                <a:lnTo>
                  <a:pt x="347626" y="994889"/>
                </a:lnTo>
                <a:lnTo>
                  <a:pt x="374547" y="971480"/>
                </a:lnTo>
                <a:lnTo>
                  <a:pt x="397956" y="944560"/>
                </a:lnTo>
                <a:lnTo>
                  <a:pt x="419024" y="918809"/>
                </a:lnTo>
                <a:lnTo>
                  <a:pt x="435411" y="889548"/>
                </a:lnTo>
                <a:lnTo>
                  <a:pt x="449456" y="857946"/>
                </a:lnTo>
                <a:lnTo>
                  <a:pt x="461161" y="824002"/>
                </a:lnTo>
                <a:lnTo>
                  <a:pt x="471695" y="788889"/>
                </a:lnTo>
                <a:lnTo>
                  <a:pt x="481059" y="753775"/>
                </a:lnTo>
                <a:lnTo>
                  <a:pt x="490422" y="717491"/>
                </a:lnTo>
                <a:lnTo>
                  <a:pt x="500956" y="683547"/>
                </a:lnTo>
                <a:lnTo>
                  <a:pt x="512661" y="649604"/>
                </a:lnTo>
                <a:lnTo>
                  <a:pt x="526706" y="618002"/>
                </a:lnTo>
                <a:lnTo>
                  <a:pt x="544263" y="589911"/>
                </a:lnTo>
                <a:lnTo>
                  <a:pt x="565332" y="564161"/>
                </a:lnTo>
                <a:lnTo>
                  <a:pt x="591082" y="543092"/>
                </a:lnTo>
                <a:lnTo>
                  <a:pt x="619173" y="525535"/>
                </a:lnTo>
                <a:lnTo>
                  <a:pt x="650775" y="511490"/>
                </a:lnTo>
                <a:lnTo>
                  <a:pt x="684718" y="499785"/>
                </a:lnTo>
                <a:lnTo>
                  <a:pt x="718662" y="489251"/>
                </a:lnTo>
                <a:lnTo>
                  <a:pt x="754946" y="479888"/>
                </a:lnTo>
                <a:lnTo>
                  <a:pt x="790059" y="470524"/>
                </a:lnTo>
                <a:lnTo>
                  <a:pt x="825173" y="459990"/>
                </a:lnTo>
                <a:lnTo>
                  <a:pt x="859116" y="448285"/>
                </a:lnTo>
                <a:lnTo>
                  <a:pt x="890719" y="434240"/>
                </a:lnTo>
                <a:lnTo>
                  <a:pt x="919980" y="417853"/>
                </a:lnTo>
                <a:lnTo>
                  <a:pt x="945730" y="396785"/>
                </a:lnTo>
                <a:lnTo>
                  <a:pt x="972651" y="373376"/>
                </a:lnTo>
                <a:lnTo>
                  <a:pt x="996060" y="346455"/>
                </a:lnTo>
                <a:lnTo>
                  <a:pt x="1018299" y="318364"/>
                </a:lnTo>
                <a:lnTo>
                  <a:pt x="1040537" y="289103"/>
                </a:lnTo>
                <a:lnTo>
                  <a:pt x="1062776" y="259841"/>
                </a:lnTo>
                <a:lnTo>
                  <a:pt x="1085015" y="231750"/>
                </a:lnTo>
                <a:lnTo>
                  <a:pt x="1109594" y="204830"/>
                </a:lnTo>
                <a:lnTo>
                  <a:pt x="1134174" y="181421"/>
                </a:lnTo>
                <a:lnTo>
                  <a:pt x="1162265" y="161523"/>
                </a:lnTo>
                <a:lnTo>
                  <a:pt x="1191526" y="146307"/>
                </a:lnTo>
                <a:lnTo>
                  <a:pt x="1226640" y="135773"/>
                </a:lnTo>
                <a:lnTo>
                  <a:pt x="1262924" y="131091"/>
                </a:lnTo>
                <a:lnTo>
                  <a:pt x="1300379" y="129921"/>
                </a:lnTo>
                <a:lnTo>
                  <a:pt x="1340175" y="133432"/>
                </a:lnTo>
                <a:lnTo>
                  <a:pt x="1379970" y="138114"/>
                </a:lnTo>
                <a:lnTo>
                  <a:pt x="1419766" y="143966"/>
                </a:lnTo>
                <a:lnTo>
                  <a:pt x="1459561" y="148648"/>
                </a:lnTo>
                <a:lnTo>
                  <a:pt x="1499357" y="150989"/>
                </a:lnTo>
                <a:lnTo>
                  <a:pt x="1537982" y="150989"/>
                </a:lnTo>
                <a:lnTo>
                  <a:pt x="1574266" y="146307"/>
                </a:lnTo>
                <a:lnTo>
                  <a:pt x="1610550" y="136943"/>
                </a:lnTo>
                <a:lnTo>
                  <a:pt x="1645664" y="122898"/>
                </a:lnTo>
                <a:lnTo>
                  <a:pt x="1680778" y="104171"/>
                </a:lnTo>
                <a:lnTo>
                  <a:pt x="1715892" y="85443"/>
                </a:lnTo>
                <a:lnTo>
                  <a:pt x="1751005" y="64375"/>
                </a:lnTo>
                <a:lnTo>
                  <a:pt x="1784949" y="44477"/>
                </a:lnTo>
                <a:lnTo>
                  <a:pt x="1821233" y="26920"/>
                </a:lnTo>
                <a:lnTo>
                  <a:pt x="1856347" y="12875"/>
                </a:lnTo>
                <a:lnTo>
                  <a:pt x="1892631" y="351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5200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F8E9-CE80-6344-BAF1-00AB86D99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 fontScale="90000"/>
          </a:bodyPr>
          <a:lstStyle/>
          <a:p>
            <a:br>
              <a:rPr lang="en-US" sz="2100" dirty="0"/>
            </a:br>
            <a:br>
              <a:rPr lang="en-US" sz="2100" dirty="0"/>
            </a:br>
            <a:r>
              <a:rPr lang="en-US" sz="4000" dirty="0" err="1"/>
              <a:t>simon</a:t>
            </a:r>
            <a:r>
              <a:rPr lang="en-US" sz="4000" dirty="0"/>
              <a:t> </a:t>
            </a:r>
            <a:r>
              <a:rPr lang="en-US" sz="4000" dirty="0" err="1"/>
              <a:t>panek</a:t>
            </a:r>
            <a:br>
              <a:rPr lang="en-US" sz="2100" dirty="0"/>
            </a:br>
            <a:endParaRPr lang="en-US" sz="2100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9DAAEBF-AED1-4A41-BD84-38FBFEFF2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844322" cy="4238367"/>
          </a:xfrm>
        </p:spPr>
        <p:txBody>
          <a:bodyPr>
            <a:noAutofit/>
          </a:bodyPr>
          <a:lstStyle/>
          <a:p>
            <a:r>
              <a:rPr lang="en-US" sz="2600" dirty="0"/>
              <a:t>Full-stack JavaScript developer</a:t>
            </a:r>
          </a:p>
          <a:p>
            <a:r>
              <a:rPr lang="en-US" sz="2600" dirty="0"/>
              <a:t>Extensive experience in business and product development</a:t>
            </a:r>
          </a:p>
          <a:p>
            <a:r>
              <a:rPr lang="en-US" sz="2600" dirty="0"/>
              <a:t>Enjoys an intellectually challenging and diverse workplace</a:t>
            </a:r>
          </a:p>
          <a:p>
            <a:r>
              <a:rPr lang="en-US" sz="2600" dirty="0"/>
              <a:t>Seeking a position as a developer</a:t>
            </a:r>
          </a:p>
        </p:txBody>
      </p:sp>
      <p:pic>
        <p:nvPicPr>
          <p:cNvPr id="4" name="Content Placeholder 3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ACA7A4BA-ED51-E94D-A4A1-E7D3E6B394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23"/>
          <a:stretch/>
        </p:blipFill>
        <p:spPr>
          <a:xfrm>
            <a:off x="6207211" y="725131"/>
            <a:ext cx="5414304" cy="5407737"/>
          </a:xfrm>
          <a:custGeom>
            <a:avLst/>
            <a:gdLst/>
            <a:ahLst/>
            <a:cxnLst/>
            <a:rect l="l" t="t" r="r" b="b"/>
            <a:pathLst>
              <a:path w="3860171" h="3855489">
                <a:moveTo>
                  <a:pt x="1930086" y="0"/>
                </a:moveTo>
                <a:lnTo>
                  <a:pt x="1967540" y="3511"/>
                </a:lnTo>
                <a:lnTo>
                  <a:pt x="2003824" y="12875"/>
                </a:lnTo>
                <a:lnTo>
                  <a:pt x="2038938" y="26920"/>
                </a:lnTo>
                <a:lnTo>
                  <a:pt x="2075222" y="44477"/>
                </a:lnTo>
                <a:lnTo>
                  <a:pt x="2109166" y="64375"/>
                </a:lnTo>
                <a:lnTo>
                  <a:pt x="2144279" y="85443"/>
                </a:lnTo>
                <a:lnTo>
                  <a:pt x="2179393" y="104171"/>
                </a:lnTo>
                <a:lnTo>
                  <a:pt x="2214507" y="122898"/>
                </a:lnTo>
                <a:lnTo>
                  <a:pt x="2248450" y="136943"/>
                </a:lnTo>
                <a:lnTo>
                  <a:pt x="2285905" y="146307"/>
                </a:lnTo>
                <a:lnTo>
                  <a:pt x="2322189" y="150989"/>
                </a:lnTo>
                <a:lnTo>
                  <a:pt x="2360814" y="150989"/>
                </a:lnTo>
                <a:lnTo>
                  <a:pt x="2400610" y="148648"/>
                </a:lnTo>
                <a:lnTo>
                  <a:pt x="2440405" y="143966"/>
                </a:lnTo>
                <a:lnTo>
                  <a:pt x="2480201" y="138114"/>
                </a:lnTo>
                <a:lnTo>
                  <a:pt x="2519996" y="133432"/>
                </a:lnTo>
                <a:lnTo>
                  <a:pt x="2559792" y="129921"/>
                </a:lnTo>
                <a:lnTo>
                  <a:pt x="2597247" y="131091"/>
                </a:lnTo>
                <a:lnTo>
                  <a:pt x="2633531" y="135773"/>
                </a:lnTo>
                <a:lnTo>
                  <a:pt x="2668644" y="146307"/>
                </a:lnTo>
                <a:lnTo>
                  <a:pt x="2697906" y="161523"/>
                </a:lnTo>
                <a:lnTo>
                  <a:pt x="2725997" y="181421"/>
                </a:lnTo>
                <a:lnTo>
                  <a:pt x="2750577" y="204830"/>
                </a:lnTo>
                <a:lnTo>
                  <a:pt x="2775156" y="231750"/>
                </a:lnTo>
                <a:lnTo>
                  <a:pt x="2797395" y="259841"/>
                </a:lnTo>
                <a:lnTo>
                  <a:pt x="2819634" y="289103"/>
                </a:lnTo>
                <a:lnTo>
                  <a:pt x="2841872" y="318364"/>
                </a:lnTo>
                <a:lnTo>
                  <a:pt x="2864111" y="346455"/>
                </a:lnTo>
                <a:lnTo>
                  <a:pt x="2887520" y="373376"/>
                </a:lnTo>
                <a:lnTo>
                  <a:pt x="2914441" y="396785"/>
                </a:lnTo>
                <a:lnTo>
                  <a:pt x="2940191" y="417853"/>
                </a:lnTo>
                <a:lnTo>
                  <a:pt x="2969452" y="434240"/>
                </a:lnTo>
                <a:lnTo>
                  <a:pt x="3001055" y="448285"/>
                </a:lnTo>
                <a:lnTo>
                  <a:pt x="3034998" y="459990"/>
                </a:lnTo>
                <a:lnTo>
                  <a:pt x="3070112" y="470524"/>
                </a:lnTo>
                <a:lnTo>
                  <a:pt x="3105226" y="479888"/>
                </a:lnTo>
                <a:lnTo>
                  <a:pt x="3141510" y="489251"/>
                </a:lnTo>
                <a:lnTo>
                  <a:pt x="3175453" y="499785"/>
                </a:lnTo>
                <a:lnTo>
                  <a:pt x="3209396" y="511490"/>
                </a:lnTo>
                <a:lnTo>
                  <a:pt x="3240999" y="525535"/>
                </a:lnTo>
                <a:lnTo>
                  <a:pt x="3269090" y="543092"/>
                </a:lnTo>
                <a:lnTo>
                  <a:pt x="3294840" y="564161"/>
                </a:lnTo>
                <a:lnTo>
                  <a:pt x="3315908" y="589911"/>
                </a:lnTo>
                <a:lnTo>
                  <a:pt x="3333465" y="618002"/>
                </a:lnTo>
                <a:lnTo>
                  <a:pt x="3347510" y="649604"/>
                </a:lnTo>
                <a:lnTo>
                  <a:pt x="3359215" y="683547"/>
                </a:lnTo>
                <a:lnTo>
                  <a:pt x="3369749" y="717491"/>
                </a:lnTo>
                <a:lnTo>
                  <a:pt x="3379113" y="753775"/>
                </a:lnTo>
                <a:lnTo>
                  <a:pt x="3388476" y="788889"/>
                </a:lnTo>
                <a:lnTo>
                  <a:pt x="3399010" y="824002"/>
                </a:lnTo>
                <a:lnTo>
                  <a:pt x="3410715" y="857946"/>
                </a:lnTo>
                <a:lnTo>
                  <a:pt x="3424760" y="889548"/>
                </a:lnTo>
                <a:lnTo>
                  <a:pt x="3441147" y="918809"/>
                </a:lnTo>
                <a:lnTo>
                  <a:pt x="3462215" y="944560"/>
                </a:lnTo>
                <a:lnTo>
                  <a:pt x="3485624" y="971480"/>
                </a:lnTo>
                <a:lnTo>
                  <a:pt x="3512545" y="994889"/>
                </a:lnTo>
                <a:lnTo>
                  <a:pt x="3540636" y="1017128"/>
                </a:lnTo>
                <a:lnTo>
                  <a:pt x="3571068" y="1039367"/>
                </a:lnTo>
                <a:lnTo>
                  <a:pt x="3600329" y="1061605"/>
                </a:lnTo>
                <a:lnTo>
                  <a:pt x="3628420" y="1083844"/>
                </a:lnTo>
                <a:lnTo>
                  <a:pt x="3655341" y="1108424"/>
                </a:lnTo>
                <a:lnTo>
                  <a:pt x="3678750" y="1133003"/>
                </a:lnTo>
                <a:lnTo>
                  <a:pt x="3698648" y="1161094"/>
                </a:lnTo>
                <a:lnTo>
                  <a:pt x="3713864" y="1190356"/>
                </a:lnTo>
                <a:lnTo>
                  <a:pt x="3724398" y="1225469"/>
                </a:lnTo>
                <a:lnTo>
                  <a:pt x="3729080" y="1261754"/>
                </a:lnTo>
                <a:lnTo>
                  <a:pt x="3730250" y="1299208"/>
                </a:lnTo>
                <a:lnTo>
                  <a:pt x="3726739" y="1339004"/>
                </a:lnTo>
                <a:lnTo>
                  <a:pt x="3722057" y="1378799"/>
                </a:lnTo>
                <a:lnTo>
                  <a:pt x="3716205" y="1418595"/>
                </a:lnTo>
                <a:lnTo>
                  <a:pt x="3711523" y="1458391"/>
                </a:lnTo>
                <a:lnTo>
                  <a:pt x="3709182" y="1498186"/>
                </a:lnTo>
                <a:lnTo>
                  <a:pt x="3709182" y="1536811"/>
                </a:lnTo>
                <a:lnTo>
                  <a:pt x="3713864" y="1573096"/>
                </a:lnTo>
                <a:lnTo>
                  <a:pt x="3723228" y="1609380"/>
                </a:lnTo>
                <a:lnTo>
                  <a:pt x="3737273" y="1643323"/>
                </a:lnTo>
                <a:lnTo>
                  <a:pt x="3756000" y="1678437"/>
                </a:lnTo>
                <a:lnTo>
                  <a:pt x="3774728" y="1713550"/>
                </a:lnTo>
                <a:lnTo>
                  <a:pt x="3795796" y="1748664"/>
                </a:lnTo>
                <a:lnTo>
                  <a:pt x="3815694" y="1782608"/>
                </a:lnTo>
                <a:lnTo>
                  <a:pt x="3833250" y="1818892"/>
                </a:lnTo>
                <a:lnTo>
                  <a:pt x="3847296" y="1854005"/>
                </a:lnTo>
                <a:lnTo>
                  <a:pt x="3856660" y="1890290"/>
                </a:lnTo>
                <a:lnTo>
                  <a:pt x="3860171" y="1927744"/>
                </a:lnTo>
                <a:lnTo>
                  <a:pt x="3856660" y="1965199"/>
                </a:lnTo>
                <a:lnTo>
                  <a:pt x="3847296" y="2001483"/>
                </a:lnTo>
                <a:lnTo>
                  <a:pt x="3833250" y="2036597"/>
                </a:lnTo>
                <a:lnTo>
                  <a:pt x="3815694" y="2072881"/>
                </a:lnTo>
                <a:lnTo>
                  <a:pt x="3795796" y="2106824"/>
                </a:lnTo>
                <a:lnTo>
                  <a:pt x="3774728" y="2141938"/>
                </a:lnTo>
                <a:lnTo>
                  <a:pt x="3756000" y="2177052"/>
                </a:lnTo>
                <a:lnTo>
                  <a:pt x="3737273" y="2212166"/>
                </a:lnTo>
                <a:lnTo>
                  <a:pt x="3723228" y="2246109"/>
                </a:lnTo>
                <a:lnTo>
                  <a:pt x="3713864" y="2282393"/>
                </a:lnTo>
                <a:lnTo>
                  <a:pt x="3709182" y="2318677"/>
                </a:lnTo>
                <a:lnTo>
                  <a:pt x="3709182" y="2357302"/>
                </a:lnTo>
                <a:lnTo>
                  <a:pt x="3711523" y="2397098"/>
                </a:lnTo>
                <a:lnTo>
                  <a:pt x="3716205" y="2436894"/>
                </a:lnTo>
                <a:lnTo>
                  <a:pt x="3722057" y="2476689"/>
                </a:lnTo>
                <a:lnTo>
                  <a:pt x="3726739" y="2516485"/>
                </a:lnTo>
                <a:lnTo>
                  <a:pt x="3730250" y="2556280"/>
                </a:lnTo>
                <a:lnTo>
                  <a:pt x="3729080" y="2593735"/>
                </a:lnTo>
                <a:lnTo>
                  <a:pt x="3724398" y="2630019"/>
                </a:lnTo>
                <a:lnTo>
                  <a:pt x="3713864" y="2665133"/>
                </a:lnTo>
                <a:lnTo>
                  <a:pt x="3698648" y="2694394"/>
                </a:lnTo>
                <a:lnTo>
                  <a:pt x="3678750" y="2722485"/>
                </a:lnTo>
                <a:lnTo>
                  <a:pt x="3655341" y="2747065"/>
                </a:lnTo>
                <a:lnTo>
                  <a:pt x="3628420" y="2771645"/>
                </a:lnTo>
                <a:lnTo>
                  <a:pt x="3600329" y="2793883"/>
                </a:lnTo>
                <a:lnTo>
                  <a:pt x="3571068" y="2816122"/>
                </a:lnTo>
                <a:lnTo>
                  <a:pt x="3540636" y="2838361"/>
                </a:lnTo>
                <a:lnTo>
                  <a:pt x="3512545" y="2860599"/>
                </a:lnTo>
                <a:lnTo>
                  <a:pt x="3485624" y="2884009"/>
                </a:lnTo>
                <a:lnTo>
                  <a:pt x="3462215" y="2910929"/>
                </a:lnTo>
                <a:lnTo>
                  <a:pt x="3441147" y="2936679"/>
                </a:lnTo>
                <a:lnTo>
                  <a:pt x="3424760" y="2965941"/>
                </a:lnTo>
                <a:lnTo>
                  <a:pt x="3410715" y="2997543"/>
                </a:lnTo>
                <a:lnTo>
                  <a:pt x="3399010" y="3031486"/>
                </a:lnTo>
                <a:lnTo>
                  <a:pt x="3388476" y="3066600"/>
                </a:lnTo>
                <a:lnTo>
                  <a:pt x="3379113" y="3101714"/>
                </a:lnTo>
                <a:lnTo>
                  <a:pt x="3369749" y="3137998"/>
                </a:lnTo>
                <a:lnTo>
                  <a:pt x="3359215" y="3171941"/>
                </a:lnTo>
                <a:lnTo>
                  <a:pt x="3347510" y="3205885"/>
                </a:lnTo>
                <a:lnTo>
                  <a:pt x="3333465" y="3237487"/>
                </a:lnTo>
                <a:lnTo>
                  <a:pt x="3315908" y="3265578"/>
                </a:lnTo>
                <a:lnTo>
                  <a:pt x="3294840" y="3291328"/>
                </a:lnTo>
                <a:lnTo>
                  <a:pt x="3269090" y="3312396"/>
                </a:lnTo>
                <a:lnTo>
                  <a:pt x="3240999" y="3329953"/>
                </a:lnTo>
                <a:lnTo>
                  <a:pt x="3209396" y="3343999"/>
                </a:lnTo>
                <a:lnTo>
                  <a:pt x="3175453" y="3355703"/>
                </a:lnTo>
                <a:lnTo>
                  <a:pt x="3141510" y="3366237"/>
                </a:lnTo>
                <a:lnTo>
                  <a:pt x="3105226" y="3375601"/>
                </a:lnTo>
                <a:lnTo>
                  <a:pt x="3070112" y="3384965"/>
                </a:lnTo>
                <a:lnTo>
                  <a:pt x="3034998" y="3395499"/>
                </a:lnTo>
                <a:lnTo>
                  <a:pt x="3001055" y="3407203"/>
                </a:lnTo>
                <a:lnTo>
                  <a:pt x="2969452" y="3421249"/>
                </a:lnTo>
                <a:lnTo>
                  <a:pt x="2940191" y="3437635"/>
                </a:lnTo>
                <a:lnTo>
                  <a:pt x="2914441" y="3458704"/>
                </a:lnTo>
                <a:lnTo>
                  <a:pt x="2887520" y="3482113"/>
                </a:lnTo>
                <a:lnTo>
                  <a:pt x="2864111" y="3509033"/>
                </a:lnTo>
                <a:lnTo>
                  <a:pt x="2841872" y="3537124"/>
                </a:lnTo>
                <a:lnTo>
                  <a:pt x="2819634" y="3566386"/>
                </a:lnTo>
                <a:lnTo>
                  <a:pt x="2797395" y="3595647"/>
                </a:lnTo>
                <a:lnTo>
                  <a:pt x="2775156" y="3623738"/>
                </a:lnTo>
                <a:lnTo>
                  <a:pt x="2750577" y="3650659"/>
                </a:lnTo>
                <a:lnTo>
                  <a:pt x="2725997" y="3674068"/>
                </a:lnTo>
                <a:lnTo>
                  <a:pt x="2697906" y="3693966"/>
                </a:lnTo>
                <a:lnTo>
                  <a:pt x="2668644" y="3709182"/>
                </a:lnTo>
                <a:lnTo>
                  <a:pt x="2633531" y="3719716"/>
                </a:lnTo>
                <a:lnTo>
                  <a:pt x="2597247" y="3724398"/>
                </a:lnTo>
                <a:lnTo>
                  <a:pt x="2559792" y="3725568"/>
                </a:lnTo>
                <a:lnTo>
                  <a:pt x="2519996" y="3722057"/>
                </a:lnTo>
                <a:lnTo>
                  <a:pt x="2480201" y="3717375"/>
                </a:lnTo>
                <a:lnTo>
                  <a:pt x="2440405" y="3711523"/>
                </a:lnTo>
                <a:lnTo>
                  <a:pt x="2400610" y="3706841"/>
                </a:lnTo>
                <a:lnTo>
                  <a:pt x="2360814" y="3704500"/>
                </a:lnTo>
                <a:lnTo>
                  <a:pt x="2322189" y="3704500"/>
                </a:lnTo>
                <a:lnTo>
                  <a:pt x="2285905" y="3709182"/>
                </a:lnTo>
                <a:lnTo>
                  <a:pt x="2248450" y="3718545"/>
                </a:lnTo>
                <a:lnTo>
                  <a:pt x="2214507" y="3732591"/>
                </a:lnTo>
                <a:lnTo>
                  <a:pt x="2179393" y="3751318"/>
                </a:lnTo>
                <a:lnTo>
                  <a:pt x="2144279" y="3770045"/>
                </a:lnTo>
                <a:lnTo>
                  <a:pt x="2109166" y="3791114"/>
                </a:lnTo>
                <a:lnTo>
                  <a:pt x="2075222" y="3811011"/>
                </a:lnTo>
                <a:lnTo>
                  <a:pt x="2038938" y="3828568"/>
                </a:lnTo>
                <a:lnTo>
                  <a:pt x="2003824" y="3842614"/>
                </a:lnTo>
                <a:lnTo>
                  <a:pt x="1967540" y="3851978"/>
                </a:lnTo>
                <a:lnTo>
                  <a:pt x="1930086" y="3855489"/>
                </a:lnTo>
                <a:lnTo>
                  <a:pt x="1892631" y="3851978"/>
                </a:lnTo>
                <a:lnTo>
                  <a:pt x="1856347" y="3842614"/>
                </a:lnTo>
                <a:lnTo>
                  <a:pt x="1821233" y="3828568"/>
                </a:lnTo>
                <a:lnTo>
                  <a:pt x="1784949" y="3811011"/>
                </a:lnTo>
                <a:lnTo>
                  <a:pt x="1751005" y="3791114"/>
                </a:lnTo>
                <a:lnTo>
                  <a:pt x="1715892" y="3770045"/>
                </a:lnTo>
                <a:lnTo>
                  <a:pt x="1680778" y="3751318"/>
                </a:lnTo>
                <a:lnTo>
                  <a:pt x="1645664" y="3732591"/>
                </a:lnTo>
                <a:lnTo>
                  <a:pt x="1610550" y="3718545"/>
                </a:lnTo>
                <a:lnTo>
                  <a:pt x="1574266" y="3709182"/>
                </a:lnTo>
                <a:lnTo>
                  <a:pt x="1537982" y="3704500"/>
                </a:lnTo>
                <a:lnTo>
                  <a:pt x="1499357" y="3704500"/>
                </a:lnTo>
                <a:lnTo>
                  <a:pt x="1459561" y="3706841"/>
                </a:lnTo>
                <a:lnTo>
                  <a:pt x="1419766" y="3711523"/>
                </a:lnTo>
                <a:lnTo>
                  <a:pt x="1379970" y="3717375"/>
                </a:lnTo>
                <a:lnTo>
                  <a:pt x="1340175" y="3722057"/>
                </a:lnTo>
                <a:lnTo>
                  <a:pt x="1300379" y="3725568"/>
                </a:lnTo>
                <a:lnTo>
                  <a:pt x="1262924" y="3724398"/>
                </a:lnTo>
                <a:lnTo>
                  <a:pt x="1226640" y="3719716"/>
                </a:lnTo>
                <a:lnTo>
                  <a:pt x="1191526" y="3709182"/>
                </a:lnTo>
                <a:lnTo>
                  <a:pt x="1162265" y="3693966"/>
                </a:lnTo>
                <a:lnTo>
                  <a:pt x="1134174" y="3674068"/>
                </a:lnTo>
                <a:lnTo>
                  <a:pt x="1109594" y="3650659"/>
                </a:lnTo>
                <a:lnTo>
                  <a:pt x="1085015" y="3623738"/>
                </a:lnTo>
                <a:lnTo>
                  <a:pt x="1062776" y="3595647"/>
                </a:lnTo>
                <a:lnTo>
                  <a:pt x="1040537" y="3566386"/>
                </a:lnTo>
                <a:lnTo>
                  <a:pt x="1018299" y="3537124"/>
                </a:lnTo>
                <a:lnTo>
                  <a:pt x="996060" y="3509033"/>
                </a:lnTo>
                <a:lnTo>
                  <a:pt x="972651" y="3482113"/>
                </a:lnTo>
                <a:lnTo>
                  <a:pt x="945730" y="3458704"/>
                </a:lnTo>
                <a:lnTo>
                  <a:pt x="919980" y="3437635"/>
                </a:lnTo>
                <a:lnTo>
                  <a:pt x="890719" y="3421249"/>
                </a:lnTo>
                <a:lnTo>
                  <a:pt x="859116" y="3407203"/>
                </a:lnTo>
                <a:lnTo>
                  <a:pt x="825173" y="3395499"/>
                </a:lnTo>
                <a:lnTo>
                  <a:pt x="790059" y="3384965"/>
                </a:lnTo>
                <a:lnTo>
                  <a:pt x="754946" y="3375601"/>
                </a:lnTo>
                <a:lnTo>
                  <a:pt x="718662" y="3366237"/>
                </a:lnTo>
                <a:lnTo>
                  <a:pt x="684718" y="3355703"/>
                </a:lnTo>
                <a:lnTo>
                  <a:pt x="650775" y="3343999"/>
                </a:lnTo>
                <a:lnTo>
                  <a:pt x="619173" y="3329953"/>
                </a:lnTo>
                <a:lnTo>
                  <a:pt x="591082" y="3312396"/>
                </a:lnTo>
                <a:lnTo>
                  <a:pt x="565332" y="3291328"/>
                </a:lnTo>
                <a:lnTo>
                  <a:pt x="544263" y="3265578"/>
                </a:lnTo>
                <a:lnTo>
                  <a:pt x="526706" y="3237487"/>
                </a:lnTo>
                <a:lnTo>
                  <a:pt x="512661" y="3205885"/>
                </a:lnTo>
                <a:lnTo>
                  <a:pt x="500956" y="3171941"/>
                </a:lnTo>
                <a:lnTo>
                  <a:pt x="490422" y="3137998"/>
                </a:lnTo>
                <a:lnTo>
                  <a:pt x="481059" y="3101714"/>
                </a:lnTo>
                <a:lnTo>
                  <a:pt x="471695" y="3066600"/>
                </a:lnTo>
                <a:lnTo>
                  <a:pt x="461161" y="3031486"/>
                </a:lnTo>
                <a:lnTo>
                  <a:pt x="449456" y="2997543"/>
                </a:lnTo>
                <a:lnTo>
                  <a:pt x="435411" y="2965941"/>
                </a:lnTo>
                <a:lnTo>
                  <a:pt x="419024" y="2936679"/>
                </a:lnTo>
                <a:lnTo>
                  <a:pt x="397956" y="2910929"/>
                </a:lnTo>
                <a:lnTo>
                  <a:pt x="374547" y="2884009"/>
                </a:lnTo>
                <a:lnTo>
                  <a:pt x="347626" y="2860599"/>
                </a:lnTo>
                <a:lnTo>
                  <a:pt x="318365" y="2838361"/>
                </a:lnTo>
                <a:lnTo>
                  <a:pt x="289103" y="2816122"/>
                </a:lnTo>
                <a:lnTo>
                  <a:pt x="259842" y="2793883"/>
                </a:lnTo>
                <a:lnTo>
                  <a:pt x="231751" y="2771645"/>
                </a:lnTo>
                <a:lnTo>
                  <a:pt x="204830" y="2747065"/>
                </a:lnTo>
                <a:lnTo>
                  <a:pt x="181421" y="2722485"/>
                </a:lnTo>
                <a:lnTo>
                  <a:pt x="161523" y="2694394"/>
                </a:lnTo>
                <a:lnTo>
                  <a:pt x="146308" y="2665133"/>
                </a:lnTo>
                <a:lnTo>
                  <a:pt x="135773" y="2630019"/>
                </a:lnTo>
                <a:lnTo>
                  <a:pt x="131092" y="2593735"/>
                </a:lnTo>
                <a:lnTo>
                  <a:pt x="129921" y="2556280"/>
                </a:lnTo>
                <a:lnTo>
                  <a:pt x="133432" y="2516485"/>
                </a:lnTo>
                <a:lnTo>
                  <a:pt x="138114" y="2476689"/>
                </a:lnTo>
                <a:lnTo>
                  <a:pt x="143967" y="2436894"/>
                </a:lnTo>
                <a:lnTo>
                  <a:pt x="148648" y="2397098"/>
                </a:lnTo>
                <a:lnTo>
                  <a:pt x="150989" y="2357302"/>
                </a:lnTo>
                <a:lnTo>
                  <a:pt x="150989" y="2318677"/>
                </a:lnTo>
                <a:lnTo>
                  <a:pt x="146308" y="2282393"/>
                </a:lnTo>
                <a:lnTo>
                  <a:pt x="136944" y="2246109"/>
                </a:lnTo>
                <a:lnTo>
                  <a:pt x="122898" y="2212166"/>
                </a:lnTo>
                <a:lnTo>
                  <a:pt x="105341" y="2177052"/>
                </a:lnTo>
                <a:lnTo>
                  <a:pt x="85444" y="2141938"/>
                </a:lnTo>
                <a:lnTo>
                  <a:pt x="64375" y="2106824"/>
                </a:lnTo>
                <a:lnTo>
                  <a:pt x="44478" y="2072881"/>
                </a:lnTo>
                <a:lnTo>
                  <a:pt x="26921" y="2036597"/>
                </a:lnTo>
                <a:lnTo>
                  <a:pt x="12875" y="2001483"/>
                </a:lnTo>
                <a:lnTo>
                  <a:pt x="3512" y="1965199"/>
                </a:lnTo>
                <a:lnTo>
                  <a:pt x="0" y="1927744"/>
                </a:lnTo>
                <a:lnTo>
                  <a:pt x="3512" y="1890290"/>
                </a:lnTo>
                <a:lnTo>
                  <a:pt x="12875" y="1854005"/>
                </a:lnTo>
                <a:lnTo>
                  <a:pt x="26921" y="1818892"/>
                </a:lnTo>
                <a:lnTo>
                  <a:pt x="44478" y="1782608"/>
                </a:lnTo>
                <a:lnTo>
                  <a:pt x="64375" y="1748664"/>
                </a:lnTo>
                <a:lnTo>
                  <a:pt x="85444" y="1713550"/>
                </a:lnTo>
                <a:lnTo>
                  <a:pt x="105341" y="1678437"/>
                </a:lnTo>
                <a:lnTo>
                  <a:pt x="122898" y="1643323"/>
                </a:lnTo>
                <a:lnTo>
                  <a:pt x="136944" y="1609380"/>
                </a:lnTo>
                <a:lnTo>
                  <a:pt x="146308" y="1573096"/>
                </a:lnTo>
                <a:lnTo>
                  <a:pt x="150989" y="1536811"/>
                </a:lnTo>
                <a:lnTo>
                  <a:pt x="150989" y="1498186"/>
                </a:lnTo>
                <a:lnTo>
                  <a:pt x="148648" y="1458391"/>
                </a:lnTo>
                <a:lnTo>
                  <a:pt x="143967" y="1418595"/>
                </a:lnTo>
                <a:lnTo>
                  <a:pt x="138114" y="1378799"/>
                </a:lnTo>
                <a:lnTo>
                  <a:pt x="133432" y="1339004"/>
                </a:lnTo>
                <a:lnTo>
                  <a:pt x="129921" y="1299208"/>
                </a:lnTo>
                <a:lnTo>
                  <a:pt x="131092" y="1261754"/>
                </a:lnTo>
                <a:lnTo>
                  <a:pt x="135773" y="1225469"/>
                </a:lnTo>
                <a:lnTo>
                  <a:pt x="146308" y="1190356"/>
                </a:lnTo>
                <a:lnTo>
                  <a:pt x="161523" y="1161094"/>
                </a:lnTo>
                <a:lnTo>
                  <a:pt x="181421" y="1133003"/>
                </a:lnTo>
                <a:lnTo>
                  <a:pt x="204830" y="1108424"/>
                </a:lnTo>
                <a:lnTo>
                  <a:pt x="231751" y="1083844"/>
                </a:lnTo>
                <a:lnTo>
                  <a:pt x="259842" y="1061605"/>
                </a:lnTo>
                <a:lnTo>
                  <a:pt x="289103" y="1039367"/>
                </a:lnTo>
                <a:lnTo>
                  <a:pt x="318365" y="1017128"/>
                </a:lnTo>
                <a:lnTo>
                  <a:pt x="347626" y="994889"/>
                </a:lnTo>
                <a:lnTo>
                  <a:pt x="374547" y="971480"/>
                </a:lnTo>
                <a:lnTo>
                  <a:pt x="397956" y="944560"/>
                </a:lnTo>
                <a:lnTo>
                  <a:pt x="419024" y="918809"/>
                </a:lnTo>
                <a:lnTo>
                  <a:pt x="435411" y="889548"/>
                </a:lnTo>
                <a:lnTo>
                  <a:pt x="449456" y="857946"/>
                </a:lnTo>
                <a:lnTo>
                  <a:pt x="461161" y="824002"/>
                </a:lnTo>
                <a:lnTo>
                  <a:pt x="471695" y="788889"/>
                </a:lnTo>
                <a:lnTo>
                  <a:pt x="481059" y="753775"/>
                </a:lnTo>
                <a:lnTo>
                  <a:pt x="490422" y="717491"/>
                </a:lnTo>
                <a:lnTo>
                  <a:pt x="500956" y="683547"/>
                </a:lnTo>
                <a:lnTo>
                  <a:pt x="512661" y="649604"/>
                </a:lnTo>
                <a:lnTo>
                  <a:pt x="526706" y="618002"/>
                </a:lnTo>
                <a:lnTo>
                  <a:pt x="544263" y="589911"/>
                </a:lnTo>
                <a:lnTo>
                  <a:pt x="565332" y="564161"/>
                </a:lnTo>
                <a:lnTo>
                  <a:pt x="591082" y="543092"/>
                </a:lnTo>
                <a:lnTo>
                  <a:pt x="619173" y="525535"/>
                </a:lnTo>
                <a:lnTo>
                  <a:pt x="650775" y="511490"/>
                </a:lnTo>
                <a:lnTo>
                  <a:pt x="684718" y="499785"/>
                </a:lnTo>
                <a:lnTo>
                  <a:pt x="718662" y="489251"/>
                </a:lnTo>
                <a:lnTo>
                  <a:pt x="754946" y="479888"/>
                </a:lnTo>
                <a:lnTo>
                  <a:pt x="790059" y="470524"/>
                </a:lnTo>
                <a:lnTo>
                  <a:pt x="825173" y="459990"/>
                </a:lnTo>
                <a:lnTo>
                  <a:pt x="859116" y="448285"/>
                </a:lnTo>
                <a:lnTo>
                  <a:pt x="890719" y="434240"/>
                </a:lnTo>
                <a:lnTo>
                  <a:pt x="919980" y="417853"/>
                </a:lnTo>
                <a:lnTo>
                  <a:pt x="945730" y="396785"/>
                </a:lnTo>
                <a:lnTo>
                  <a:pt x="972651" y="373376"/>
                </a:lnTo>
                <a:lnTo>
                  <a:pt x="996060" y="346455"/>
                </a:lnTo>
                <a:lnTo>
                  <a:pt x="1018299" y="318364"/>
                </a:lnTo>
                <a:lnTo>
                  <a:pt x="1040537" y="289103"/>
                </a:lnTo>
                <a:lnTo>
                  <a:pt x="1062776" y="259841"/>
                </a:lnTo>
                <a:lnTo>
                  <a:pt x="1085015" y="231750"/>
                </a:lnTo>
                <a:lnTo>
                  <a:pt x="1109594" y="204830"/>
                </a:lnTo>
                <a:lnTo>
                  <a:pt x="1134174" y="181421"/>
                </a:lnTo>
                <a:lnTo>
                  <a:pt x="1162265" y="161523"/>
                </a:lnTo>
                <a:lnTo>
                  <a:pt x="1191526" y="146307"/>
                </a:lnTo>
                <a:lnTo>
                  <a:pt x="1226640" y="135773"/>
                </a:lnTo>
                <a:lnTo>
                  <a:pt x="1262924" y="131091"/>
                </a:lnTo>
                <a:lnTo>
                  <a:pt x="1300379" y="129921"/>
                </a:lnTo>
                <a:lnTo>
                  <a:pt x="1340175" y="133432"/>
                </a:lnTo>
                <a:lnTo>
                  <a:pt x="1379970" y="138114"/>
                </a:lnTo>
                <a:lnTo>
                  <a:pt x="1419766" y="143966"/>
                </a:lnTo>
                <a:lnTo>
                  <a:pt x="1459561" y="148648"/>
                </a:lnTo>
                <a:lnTo>
                  <a:pt x="1499357" y="150989"/>
                </a:lnTo>
                <a:lnTo>
                  <a:pt x="1537982" y="150989"/>
                </a:lnTo>
                <a:lnTo>
                  <a:pt x="1574266" y="146307"/>
                </a:lnTo>
                <a:lnTo>
                  <a:pt x="1610550" y="136943"/>
                </a:lnTo>
                <a:lnTo>
                  <a:pt x="1645664" y="122898"/>
                </a:lnTo>
                <a:lnTo>
                  <a:pt x="1680778" y="104171"/>
                </a:lnTo>
                <a:lnTo>
                  <a:pt x="1715892" y="85443"/>
                </a:lnTo>
                <a:lnTo>
                  <a:pt x="1751005" y="64375"/>
                </a:lnTo>
                <a:lnTo>
                  <a:pt x="1784949" y="44477"/>
                </a:lnTo>
                <a:lnTo>
                  <a:pt x="1821233" y="26920"/>
                </a:lnTo>
                <a:lnTo>
                  <a:pt x="1856347" y="12875"/>
                </a:lnTo>
                <a:lnTo>
                  <a:pt x="1892631" y="351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29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EF13-2104-7F4B-9E12-69B5508D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Documentation: </a:t>
            </a:r>
            <a:r>
              <a:rPr lang="en-US" sz="3600" dirty="0"/>
              <a:t>Technologies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8EE1-CBFE-424D-B238-68C29C966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6157281" cy="3593591"/>
          </a:xfrm>
        </p:spPr>
        <p:txBody>
          <a:bodyPr>
            <a:normAutofit fontScale="92500"/>
          </a:bodyPr>
          <a:lstStyle/>
          <a:p>
            <a:r>
              <a:rPr lang="en-US" sz="4000" dirty="0"/>
              <a:t>HTML, CSS, and JavaScript</a:t>
            </a:r>
          </a:p>
          <a:p>
            <a:r>
              <a:rPr lang="en-US" sz="4000" dirty="0"/>
              <a:t>The React Framework (via the create-react-app library)</a:t>
            </a:r>
          </a:p>
          <a:p>
            <a:r>
              <a:rPr lang="en-US" sz="4000" dirty="0" err="1"/>
              <a:t>React’s</a:t>
            </a:r>
            <a:r>
              <a:rPr lang="en-US" sz="4000" dirty="0"/>
              <a:t> Redux library for state management</a:t>
            </a:r>
          </a:p>
        </p:txBody>
      </p:sp>
      <p:pic>
        <p:nvPicPr>
          <p:cNvPr id="1026" name="Picture 2" descr="React Logo&quot; Poster by MelisaRedondo | Redbubble">
            <a:extLst>
              <a:ext uri="{FF2B5EF4-FFF2-40B4-BE49-F238E27FC236}">
                <a16:creationId xmlns:a16="http://schemas.microsoft.com/office/drawing/2014/main" id="{2DB5956E-DB3D-6541-AB17-5FE528CC4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98" y="1301446"/>
            <a:ext cx="3011034" cy="301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27463D6-0752-5549-BE04-767C02B30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959" y="4139485"/>
            <a:ext cx="2515712" cy="251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68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EF13-2104-7F4B-9E12-69B5508D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Documentation: </a:t>
            </a:r>
            <a:r>
              <a:rPr lang="en-US" sz="3600" dirty="0"/>
              <a:t>UML</a:t>
            </a:r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94D8F72E-EEEA-2D4D-9E5F-3F75A0563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573" y="1169699"/>
            <a:ext cx="6882713" cy="5414736"/>
          </a:xfrm>
        </p:spPr>
      </p:pic>
    </p:spTree>
    <p:extLst>
      <p:ext uri="{BB962C8B-B14F-4D97-AF65-F5344CB8AC3E}">
        <p14:creationId xmlns:p14="http://schemas.microsoft.com/office/powerpoint/2010/main" val="378828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EF13-2104-7F4B-9E12-69B5508D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Documentation: </a:t>
            </a:r>
            <a:r>
              <a:rPr lang="en-US" sz="3600" dirty="0"/>
              <a:t>UML</a:t>
            </a:r>
            <a:endParaRPr lang="en-US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76903F58-F7C3-4443-A080-DA2B100AB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819" y="1119459"/>
            <a:ext cx="9057503" cy="5738541"/>
          </a:xfrm>
        </p:spPr>
      </p:pic>
    </p:spTree>
    <p:extLst>
      <p:ext uri="{BB962C8B-B14F-4D97-AF65-F5344CB8AC3E}">
        <p14:creationId xmlns:p14="http://schemas.microsoft.com/office/powerpoint/2010/main" val="410689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EF13-2104-7F4B-9E12-69B5508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271" y="123336"/>
            <a:ext cx="8139457" cy="746066"/>
          </a:xfrm>
        </p:spPr>
        <p:txBody>
          <a:bodyPr>
            <a:normAutofit fontScale="90000"/>
          </a:bodyPr>
          <a:lstStyle/>
          <a:p>
            <a:r>
              <a:rPr lang="en-US" dirty="0"/>
              <a:t>Documentation: </a:t>
            </a:r>
            <a:r>
              <a:rPr lang="en-US" sz="3600" dirty="0"/>
              <a:t>UML</a:t>
            </a:r>
            <a:endParaRPr lang="en-US" dirty="0"/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0F04D4FF-CB7B-6742-97EC-17E343374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2174" y="772501"/>
            <a:ext cx="7451125" cy="5962163"/>
          </a:xfrm>
        </p:spPr>
      </p:pic>
    </p:spTree>
    <p:extLst>
      <p:ext uri="{BB962C8B-B14F-4D97-AF65-F5344CB8AC3E}">
        <p14:creationId xmlns:p14="http://schemas.microsoft.com/office/powerpoint/2010/main" val="412159567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359</TotalTime>
  <Words>269</Words>
  <Application>Microsoft Macintosh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Impact</vt:lpstr>
      <vt:lpstr>Badge</vt:lpstr>
      <vt:lpstr>Matchbox</vt:lpstr>
      <vt:lpstr>Meet the Matchbox Team</vt:lpstr>
      <vt:lpstr>  Ricardo Barcenas </vt:lpstr>
      <vt:lpstr>  Nathan rhead cox </vt:lpstr>
      <vt:lpstr>  simon panek </vt:lpstr>
      <vt:lpstr>Documentation: Technologies used</vt:lpstr>
      <vt:lpstr>Documentation: UML</vt:lpstr>
      <vt:lpstr>Documentation: UML</vt:lpstr>
      <vt:lpstr>Documentation: UML</vt:lpstr>
      <vt:lpstr>Matchbox</vt:lpstr>
      <vt:lpstr>PowerPoint Presentation</vt:lpstr>
      <vt:lpstr>PowerPoint Presentation</vt:lpstr>
      <vt:lpstr>Features</vt:lpstr>
      <vt:lpstr>Redux State</vt:lpstr>
      <vt:lpstr>Challenges  - Game logic  - Displaying and mapping images in react  - Timer  - time constraints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Matchbox</dc:title>
  <dc:creator>Nathan Cox</dc:creator>
  <cp:lastModifiedBy>Nathan Cox</cp:lastModifiedBy>
  <cp:revision>13</cp:revision>
  <dcterms:created xsi:type="dcterms:W3CDTF">2021-01-28T18:55:42Z</dcterms:created>
  <dcterms:modified xsi:type="dcterms:W3CDTF">2021-01-29T00:55:16Z</dcterms:modified>
</cp:coreProperties>
</file>