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5.jpg" ContentType="image/jpg"/>
  <Override PartName="/ppt/media/image6.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36.jpg" ContentType="image/jpg"/>
  <Override PartName="/ppt/media/image60.jpg" ContentType="image/jpg"/>
  <Override PartName="/ppt/media/image68.jpg" ContentType="image/jpg"/>
  <Override PartName="/ppt/media/image72.jpg" ContentType="image/jpg"/>
  <Override PartName="/ppt/media/image7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1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17" r:id="rId47"/>
    <p:sldId id="301" r:id="rId48"/>
    <p:sldId id="302" r:id="rId49"/>
    <p:sldId id="303" r:id="rId50"/>
    <p:sldId id="304" r:id="rId51"/>
    <p:sldId id="305" r:id="rId52"/>
    <p:sldId id="311" r:id="rId53"/>
    <p:sldId id="313" r:id="rId54"/>
    <p:sldId id="321" r:id="rId55"/>
    <p:sldId id="315" r:id="rId56"/>
    <p:sldId id="316" r:id="rId57"/>
    <p:sldId id="309" r:id="rId5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13" autoAdjust="0"/>
  </p:normalViewPr>
  <p:slideViewPr>
    <p:cSldViewPr>
      <p:cViewPr varScale="1">
        <p:scale>
          <a:sx n="73" d="100"/>
          <a:sy n="73" d="100"/>
        </p:scale>
        <p:origin x="72" y="38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5FCAEE"/>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5394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30823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11/12/2020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6"/>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6"/>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hyperlink" Target="mailto:habib@cse.green.edu.bd" TargetMode="External"/><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44.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4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38038" y="264161"/>
            <a:ext cx="217106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5FCAEE"/>
                </a:solidFill>
                <a:latin typeface="Trebuchet MS"/>
                <a:cs typeface="Trebuchet MS"/>
              </a:rPr>
              <a:t>R</a:t>
            </a:r>
            <a:r>
              <a:rPr sz="3600" spc="-5" dirty="0">
                <a:solidFill>
                  <a:srgbClr val="5FCAEE"/>
                </a:solidFill>
                <a:latin typeface="Trebuchet MS"/>
                <a:cs typeface="Trebuchet MS"/>
              </a:rPr>
              <a:t>ep</a:t>
            </a:r>
            <a:r>
              <a:rPr sz="3600" spc="5" dirty="0">
                <a:solidFill>
                  <a:srgbClr val="5FCAEE"/>
                </a:solidFill>
                <a:latin typeface="Trebuchet MS"/>
                <a:cs typeface="Trebuchet MS"/>
              </a:rPr>
              <a:t>o</a:t>
            </a:r>
            <a:r>
              <a:rPr sz="3600" dirty="0">
                <a:solidFill>
                  <a:srgbClr val="5FCAEE"/>
                </a:solidFill>
                <a:latin typeface="Trebuchet MS"/>
                <a:cs typeface="Trebuchet MS"/>
              </a:rPr>
              <a:t>sito</a:t>
            </a:r>
            <a:r>
              <a:rPr sz="3600" spc="10" dirty="0">
                <a:solidFill>
                  <a:srgbClr val="5FCAEE"/>
                </a:solidFill>
                <a:latin typeface="Trebuchet MS"/>
                <a:cs typeface="Trebuchet MS"/>
              </a:rPr>
              <a:t>r</a:t>
            </a:r>
            <a:r>
              <a:rPr sz="3600" dirty="0">
                <a:solidFill>
                  <a:srgbClr val="5FCAEE"/>
                </a:solidFill>
                <a:latin typeface="Trebuchet MS"/>
                <a:cs typeface="Trebuchet MS"/>
              </a:rPr>
              <a:t>y</a:t>
            </a:r>
            <a:endParaRPr sz="3600" dirty="0">
              <a:latin typeface="Trebuchet MS"/>
              <a:cs typeface="Trebuchet MS"/>
            </a:endParaRPr>
          </a:p>
        </p:txBody>
      </p:sp>
      <p:sp>
        <p:nvSpPr>
          <p:cNvPr id="3" name="object 3"/>
          <p:cNvSpPr txBox="1">
            <a:spLocks noGrp="1"/>
          </p:cNvSpPr>
          <p:nvPr>
            <p:ph type="title"/>
          </p:nvPr>
        </p:nvSpPr>
        <p:spPr>
          <a:xfrm>
            <a:off x="7391400" y="264161"/>
            <a:ext cx="9009592" cy="566822"/>
          </a:xfrm>
          <a:prstGeom prst="rect">
            <a:avLst/>
          </a:prstGeom>
        </p:spPr>
        <p:txBody>
          <a:bodyPr vert="horz" wrap="square" lIns="0" tIns="12700" rIns="0" bIns="0" rtlCol="0">
            <a:spAutoFit/>
          </a:bodyPr>
          <a:lstStyle/>
          <a:p>
            <a:pPr marL="4712970">
              <a:lnSpc>
                <a:spcPct val="100000"/>
              </a:lnSpc>
              <a:spcBef>
                <a:spcPts val="100"/>
              </a:spcBef>
            </a:pPr>
            <a:r>
              <a:rPr spc="-5" dirty="0"/>
              <a:t>Contd..</a:t>
            </a:r>
          </a:p>
        </p:txBody>
      </p:sp>
      <p:sp>
        <p:nvSpPr>
          <p:cNvPr id="4" name="object 4"/>
          <p:cNvSpPr/>
          <p:nvPr/>
        </p:nvSpPr>
        <p:spPr>
          <a:xfrm>
            <a:off x="2804307" y="1524000"/>
            <a:ext cx="9009592" cy="4876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7447" y="2477846"/>
            <a:ext cx="4565650" cy="1366520"/>
          </a:xfrm>
          <a:prstGeom prst="rect">
            <a:avLst/>
          </a:prstGeom>
        </p:spPr>
        <p:txBody>
          <a:bodyPr vert="horz" wrap="square" lIns="0" tIns="12065" rIns="0" bIns="0" rtlCol="0">
            <a:spAutoFit/>
          </a:bodyPr>
          <a:lstStyle/>
          <a:p>
            <a:pPr marL="12700">
              <a:lnSpc>
                <a:spcPct val="100000"/>
              </a:lnSpc>
              <a:spcBef>
                <a:spcPts val="95"/>
              </a:spcBef>
            </a:pPr>
            <a:r>
              <a:rPr sz="8800" b="1" spc="-35" dirty="0">
                <a:solidFill>
                  <a:srgbClr val="006FC0"/>
                </a:solidFill>
                <a:latin typeface="Trebuchet MS"/>
                <a:cs typeface="Trebuchet MS"/>
              </a:rPr>
              <a:t>Practical</a:t>
            </a:r>
            <a:endParaRPr sz="8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4115" y="182634"/>
            <a:ext cx="45014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Initialization</a:t>
            </a:r>
          </a:p>
        </p:txBody>
      </p:sp>
      <p:sp>
        <p:nvSpPr>
          <p:cNvPr id="3" name="object 3"/>
          <p:cNvSpPr txBox="1"/>
          <p:nvPr/>
        </p:nvSpPr>
        <p:spPr>
          <a:xfrm>
            <a:off x="2787600" y="1283971"/>
            <a:ext cx="6954520" cy="57467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5FCAEE"/>
                </a:solidFill>
                <a:latin typeface="Arial"/>
                <a:cs typeface="Arial"/>
              </a:rPr>
              <a:t>	</a:t>
            </a:r>
            <a:r>
              <a:rPr sz="1800" spc="-5" dirty="0">
                <a:solidFill>
                  <a:srgbClr val="404040"/>
                </a:solidFill>
                <a:latin typeface="Trebuchet MS"/>
                <a:cs typeface="Trebuchet MS"/>
              </a:rPr>
              <a:t>Create </a:t>
            </a:r>
            <a:r>
              <a:rPr sz="1800" dirty="0">
                <a:solidFill>
                  <a:srgbClr val="404040"/>
                </a:solidFill>
                <a:latin typeface="Trebuchet MS"/>
                <a:cs typeface="Trebuchet MS"/>
              </a:rPr>
              <a:t>a </a:t>
            </a:r>
            <a:r>
              <a:rPr sz="1800" spc="-5" dirty="0">
                <a:solidFill>
                  <a:srgbClr val="404040"/>
                </a:solidFill>
                <a:latin typeface="Trebuchet MS"/>
                <a:cs typeface="Trebuchet MS"/>
              </a:rPr>
              <a:t>folder in any </a:t>
            </a:r>
            <a:r>
              <a:rPr sz="1800" spc="-25" dirty="0">
                <a:solidFill>
                  <a:srgbClr val="404040"/>
                </a:solidFill>
                <a:latin typeface="Trebuchet MS"/>
                <a:cs typeface="Trebuchet MS"/>
              </a:rPr>
              <a:t>directory. </a:t>
            </a:r>
            <a:r>
              <a:rPr sz="1800" spc="-5" dirty="0">
                <a:solidFill>
                  <a:srgbClr val="404040"/>
                </a:solidFill>
                <a:latin typeface="Trebuchet MS"/>
                <a:cs typeface="Trebuchet MS"/>
              </a:rPr>
              <a:t>For example, </a:t>
            </a:r>
            <a:r>
              <a:rPr sz="1800" dirty="0">
                <a:solidFill>
                  <a:srgbClr val="404040"/>
                </a:solidFill>
                <a:latin typeface="Trebuchet MS"/>
                <a:cs typeface="Trebuchet MS"/>
              </a:rPr>
              <a:t>I </a:t>
            </a:r>
            <a:r>
              <a:rPr sz="1800" spc="-5" dirty="0">
                <a:solidFill>
                  <a:srgbClr val="404040"/>
                </a:solidFill>
                <a:latin typeface="Trebuchet MS"/>
                <a:cs typeface="Trebuchet MS"/>
              </a:rPr>
              <a:t>created </a:t>
            </a:r>
            <a:r>
              <a:rPr sz="1800" dirty="0">
                <a:solidFill>
                  <a:srgbClr val="404040"/>
                </a:solidFill>
                <a:latin typeface="Trebuchet MS"/>
                <a:cs typeface="Trebuchet MS"/>
              </a:rPr>
              <a:t>a</a:t>
            </a:r>
            <a:r>
              <a:rPr sz="1800" spc="20" dirty="0">
                <a:solidFill>
                  <a:srgbClr val="404040"/>
                </a:solidFill>
                <a:latin typeface="Trebuchet MS"/>
                <a:cs typeface="Trebuchet MS"/>
              </a:rPr>
              <a:t> </a:t>
            </a:r>
            <a:r>
              <a:rPr sz="1800" spc="-5" dirty="0">
                <a:solidFill>
                  <a:srgbClr val="404040"/>
                </a:solidFill>
                <a:latin typeface="Trebuchet MS"/>
                <a:cs typeface="Trebuchet MS"/>
              </a:rPr>
              <a:t>folder</a:t>
            </a:r>
            <a:endParaRPr sz="1800" dirty="0">
              <a:latin typeface="Trebuchet MS"/>
              <a:cs typeface="Trebuchet MS"/>
            </a:endParaRPr>
          </a:p>
          <a:p>
            <a:pPr marL="355600">
              <a:lnSpc>
                <a:spcPct val="100000"/>
              </a:lnSpc>
            </a:pPr>
            <a:r>
              <a:rPr sz="1800" spc="-5" dirty="0">
                <a:solidFill>
                  <a:srgbClr val="404040"/>
                </a:solidFill>
                <a:latin typeface="Trebuchet MS"/>
                <a:cs typeface="Trebuchet MS"/>
              </a:rPr>
              <a:t>named “Coffee” in my</a:t>
            </a:r>
            <a:r>
              <a:rPr sz="1800" dirty="0">
                <a:solidFill>
                  <a:srgbClr val="404040"/>
                </a:solidFill>
                <a:latin typeface="Trebuchet MS"/>
                <a:cs typeface="Trebuchet MS"/>
              </a:rPr>
              <a:t> </a:t>
            </a:r>
            <a:r>
              <a:rPr sz="1800" spc="-5" dirty="0">
                <a:solidFill>
                  <a:srgbClr val="404040"/>
                </a:solidFill>
                <a:latin typeface="Trebuchet MS"/>
                <a:cs typeface="Trebuchet MS"/>
              </a:rPr>
              <a:t>desktop.</a:t>
            </a:r>
            <a:endParaRPr sz="1800" dirty="0">
              <a:latin typeface="Trebuchet MS"/>
              <a:cs typeface="Trebuchet MS"/>
            </a:endParaRPr>
          </a:p>
        </p:txBody>
      </p:sp>
      <p:grpSp>
        <p:nvGrpSpPr>
          <p:cNvPr id="4" name="object 4"/>
          <p:cNvGrpSpPr/>
          <p:nvPr/>
        </p:nvGrpSpPr>
        <p:grpSpPr>
          <a:xfrm>
            <a:off x="9023094" y="317564"/>
            <a:ext cx="3168906" cy="2458403"/>
            <a:chOff x="7165847" y="731519"/>
            <a:chExt cx="4897120" cy="2924810"/>
          </a:xfrm>
        </p:grpSpPr>
        <p:sp>
          <p:nvSpPr>
            <p:cNvPr id="5" name="object 5"/>
            <p:cNvSpPr/>
            <p:nvPr/>
          </p:nvSpPr>
          <p:spPr>
            <a:xfrm>
              <a:off x="8240267" y="731519"/>
              <a:ext cx="3558539" cy="16459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165847" y="2407919"/>
              <a:ext cx="4896611" cy="1248155"/>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7351777" y="2639696"/>
            <a:ext cx="4849367" cy="10469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9372600" y="3980561"/>
            <a:ext cx="2750820" cy="11308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2787600" y="2639696"/>
            <a:ext cx="297370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5FCAEE"/>
                </a:solidFill>
                <a:latin typeface="Arial"/>
                <a:cs typeface="Arial"/>
              </a:rPr>
              <a:t>	</a:t>
            </a:r>
            <a:r>
              <a:rPr sz="1800" dirty="0">
                <a:solidFill>
                  <a:srgbClr val="404040"/>
                </a:solidFill>
                <a:latin typeface="Trebuchet MS"/>
                <a:cs typeface="Trebuchet MS"/>
              </a:rPr>
              <a:t>Then </a:t>
            </a:r>
            <a:r>
              <a:rPr sz="1800" spc="-5" dirty="0">
                <a:solidFill>
                  <a:srgbClr val="404040"/>
                </a:solidFill>
                <a:latin typeface="Trebuchet MS"/>
                <a:cs typeface="Trebuchet MS"/>
              </a:rPr>
              <a:t>open Git </a:t>
            </a:r>
            <a:r>
              <a:rPr sz="1800" dirty="0">
                <a:solidFill>
                  <a:srgbClr val="404040"/>
                </a:solidFill>
                <a:latin typeface="Trebuchet MS"/>
                <a:cs typeface="Trebuchet MS"/>
              </a:rPr>
              <a:t>Bash</a:t>
            </a:r>
            <a:r>
              <a:rPr sz="1800" spc="-90" dirty="0">
                <a:solidFill>
                  <a:srgbClr val="404040"/>
                </a:solidFill>
                <a:latin typeface="Trebuchet MS"/>
                <a:cs typeface="Trebuchet MS"/>
              </a:rPr>
              <a:t> </a:t>
            </a:r>
            <a:r>
              <a:rPr sz="1800" spc="-5" dirty="0">
                <a:solidFill>
                  <a:srgbClr val="404040"/>
                </a:solidFill>
                <a:latin typeface="Trebuchet MS"/>
                <a:cs typeface="Trebuchet MS"/>
              </a:rPr>
              <a:t>here.</a:t>
            </a:r>
            <a:endParaRPr sz="1800" dirty="0">
              <a:latin typeface="Trebuchet MS"/>
              <a:cs typeface="Trebuchet MS"/>
            </a:endParaRPr>
          </a:p>
        </p:txBody>
      </p:sp>
      <p:sp>
        <p:nvSpPr>
          <p:cNvPr id="10" name="object 10"/>
          <p:cNvSpPr txBox="1"/>
          <p:nvPr/>
        </p:nvSpPr>
        <p:spPr>
          <a:xfrm>
            <a:off x="2787600" y="3845815"/>
            <a:ext cx="420687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5FCAEE"/>
                </a:solidFill>
                <a:latin typeface="Arial"/>
                <a:cs typeface="Arial"/>
              </a:rPr>
              <a:t>	</a:t>
            </a:r>
            <a:r>
              <a:rPr sz="1800" dirty="0">
                <a:solidFill>
                  <a:srgbClr val="404040"/>
                </a:solidFill>
                <a:latin typeface="Trebuchet MS"/>
                <a:cs typeface="Trebuchet MS"/>
              </a:rPr>
              <a:t>Then </a:t>
            </a:r>
            <a:r>
              <a:rPr sz="1800" spc="-5" dirty="0">
                <a:solidFill>
                  <a:srgbClr val="404040"/>
                </a:solidFill>
                <a:latin typeface="Trebuchet MS"/>
                <a:cs typeface="Trebuchet MS"/>
              </a:rPr>
              <a:t>type </a:t>
            </a:r>
            <a:r>
              <a:rPr sz="1800" dirty="0">
                <a:solidFill>
                  <a:srgbClr val="404040"/>
                </a:solidFill>
                <a:latin typeface="Trebuchet MS"/>
                <a:cs typeface="Trebuchet MS"/>
              </a:rPr>
              <a:t>“git </a:t>
            </a:r>
            <a:r>
              <a:rPr sz="1800" spc="-5" dirty="0">
                <a:solidFill>
                  <a:srgbClr val="404040"/>
                </a:solidFill>
                <a:latin typeface="Trebuchet MS"/>
                <a:cs typeface="Trebuchet MS"/>
              </a:rPr>
              <a:t>init” for</a:t>
            </a:r>
            <a:r>
              <a:rPr sz="1800" spc="-65" dirty="0">
                <a:solidFill>
                  <a:srgbClr val="404040"/>
                </a:solidFill>
                <a:latin typeface="Trebuchet MS"/>
                <a:cs typeface="Trebuchet MS"/>
              </a:rPr>
              <a:t> </a:t>
            </a:r>
            <a:r>
              <a:rPr sz="1800" spc="-5" dirty="0">
                <a:solidFill>
                  <a:srgbClr val="404040"/>
                </a:solidFill>
                <a:latin typeface="Trebuchet MS"/>
                <a:cs typeface="Trebuchet MS"/>
              </a:rPr>
              <a:t>initialization.</a:t>
            </a:r>
            <a:endParaRPr sz="1800">
              <a:latin typeface="Trebuchet MS"/>
              <a:cs typeface="Trebuchet MS"/>
            </a:endParaRPr>
          </a:p>
        </p:txBody>
      </p:sp>
      <p:sp>
        <p:nvSpPr>
          <p:cNvPr id="11" name="object 11"/>
          <p:cNvSpPr txBox="1"/>
          <p:nvPr/>
        </p:nvSpPr>
        <p:spPr>
          <a:xfrm>
            <a:off x="2787600" y="5111369"/>
            <a:ext cx="5092065"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5FCAEE"/>
                </a:solidFill>
                <a:latin typeface="Arial"/>
                <a:cs typeface="Arial"/>
              </a:rPr>
              <a:t>	</a:t>
            </a:r>
            <a:r>
              <a:rPr sz="1800" spc="-5" dirty="0">
                <a:solidFill>
                  <a:srgbClr val="404040"/>
                </a:solidFill>
                <a:latin typeface="Trebuchet MS"/>
                <a:cs typeface="Trebuchet MS"/>
              </a:rPr>
              <a:t>Now you can </a:t>
            </a:r>
            <a:r>
              <a:rPr sz="1800" dirty="0">
                <a:solidFill>
                  <a:srgbClr val="404040"/>
                </a:solidFill>
                <a:latin typeface="Trebuchet MS"/>
                <a:cs typeface="Trebuchet MS"/>
              </a:rPr>
              <a:t>see </a:t>
            </a:r>
            <a:r>
              <a:rPr sz="1800" spc="-5" dirty="0">
                <a:solidFill>
                  <a:srgbClr val="404040"/>
                </a:solidFill>
                <a:latin typeface="Trebuchet MS"/>
                <a:cs typeface="Trebuchet MS"/>
              </a:rPr>
              <a:t>“.git” folder in you “Coffee”  </a:t>
            </a:r>
            <a:r>
              <a:rPr sz="1800" spc="-30" dirty="0">
                <a:solidFill>
                  <a:srgbClr val="404040"/>
                </a:solidFill>
                <a:latin typeface="Trebuchet MS"/>
                <a:cs typeface="Trebuchet MS"/>
              </a:rPr>
              <a:t>directory.</a:t>
            </a:r>
            <a:endParaRPr sz="180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150504"/>
            <a:ext cx="5034890" cy="628377"/>
          </a:xfrm>
          <a:prstGeom prst="rect">
            <a:avLst/>
          </a:prstGeom>
        </p:spPr>
        <p:txBody>
          <a:bodyPr vert="horz" wrap="square" lIns="0" tIns="12700" rIns="0" bIns="0" rtlCol="0">
            <a:spAutoFit/>
          </a:bodyPr>
          <a:lstStyle/>
          <a:p>
            <a:pPr marL="12700">
              <a:lnSpc>
                <a:spcPct val="100000"/>
              </a:lnSpc>
              <a:spcBef>
                <a:spcPts val="100"/>
              </a:spcBef>
            </a:pPr>
            <a:r>
              <a:rPr b="1" spc="-10" dirty="0">
                <a:latin typeface="Trebuchet MS"/>
                <a:cs typeface="Trebuchet MS"/>
              </a:rPr>
              <a:t>Configuration</a:t>
            </a:r>
          </a:p>
        </p:txBody>
      </p:sp>
      <p:grpSp>
        <p:nvGrpSpPr>
          <p:cNvPr id="3" name="object 3"/>
          <p:cNvGrpSpPr/>
          <p:nvPr/>
        </p:nvGrpSpPr>
        <p:grpSpPr>
          <a:xfrm>
            <a:off x="6934200" y="790956"/>
            <a:ext cx="5334380" cy="1121665"/>
            <a:chOff x="5926835" y="1328927"/>
            <a:chExt cx="6265545" cy="1915795"/>
          </a:xfrm>
        </p:grpSpPr>
        <p:sp>
          <p:nvSpPr>
            <p:cNvPr id="4" name="object 4"/>
            <p:cNvSpPr/>
            <p:nvPr/>
          </p:nvSpPr>
          <p:spPr>
            <a:xfrm>
              <a:off x="5926835" y="1328927"/>
              <a:ext cx="626516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21907" y="1523999"/>
              <a:ext cx="5893308"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21907" y="2633472"/>
              <a:ext cx="5940551" cy="61112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7170420" y="1995833"/>
            <a:ext cx="5021580" cy="1659889"/>
            <a:chOff x="7170419" y="4407408"/>
            <a:chExt cx="5021580" cy="1659889"/>
          </a:xfrm>
        </p:grpSpPr>
        <p:sp>
          <p:nvSpPr>
            <p:cNvPr id="8" name="object 8"/>
            <p:cNvSpPr/>
            <p:nvPr/>
          </p:nvSpPr>
          <p:spPr>
            <a:xfrm>
              <a:off x="7170419" y="4407408"/>
              <a:ext cx="5021580" cy="11978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365491" y="4602480"/>
              <a:ext cx="4567428" cy="6096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67599" y="5481828"/>
              <a:ext cx="3249168" cy="585216"/>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2895600" y="1995833"/>
            <a:ext cx="6265545" cy="4324517"/>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set </a:t>
            </a:r>
            <a:r>
              <a:rPr sz="1800" spc="-5" dirty="0">
                <a:latin typeface="Trebuchet MS"/>
                <a:cs typeface="Trebuchet MS"/>
              </a:rPr>
              <a:t>username</a:t>
            </a:r>
            <a:r>
              <a:rPr sz="1800" spc="114" dirty="0">
                <a:latin typeface="Trebuchet MS"/>
                <a:cs typeface="Trebuchet MS"/>
              </a:rPr>
              <a:t> </a:t>
            </a:r>
            <a:r>
              <a:rPr sz="1800" spc="-5" dirty="0">
                <a:latin typeface="Trebuchet MS"/>
                <a:cs typeface="Trebuchet MS"/>
              </a:rPr>
              <a:t>globally:</a:t>
            </a:r>
            <a:endParaRPr sz="1800" dirty="0">
              <a:latin typeface="Trebuchet MS"/>
              <a:cs typeface="Trebuchet MS"/>
            </a:endParaRPr>
          </a:p>
          <a:p>
            <a:pPr marL="469900">
              <a:lnSpc>
                <a:spcPct val="100000"/>
              </a:lnSpc>
              <a:spcBef>
                <a:spcPts val="1000"/>
              </a:spcBef>
            </a:pPr>
            <a:r>
              <a:rPr sz="1800" dirty="0">
                <a:latin typeface="Trebuchet MS"/>
                <a:cs typeface="Trebuchet MS"/>
              </a:rPr>
              <a:t>git </a:t>
            </a:r>
            <a:r>
              <a:rPr sz="1800" spc="-5" dirty="0">
                <a:latin typeface="Trebuchet MS"/>
                <a:cs typeface="Trebuchet MS"/>
              </a:rPr>
              <a:t>config --global </a:t>
            </a:r>
            <a:r>
              <a:rPr sz="1800" spc="-30" dirty="0">
                <a:latin typeface="Trebuchet MS"/>
                <a:cs typeface="Trebuchet MS"/>
              </a:rPr>
              <a:t>user.name</a:t>
            </a:r>
            <a:r>
              <a:rPr sz="1800" spc="-25" dirty="0">
                <a:latin typeface="Trebuchet MS"/>
                <a:cs typeface="Trebuchet MS"/>
              </a:rPr>
              <a:t> </a:t>
            </a:r>
            <a:r>
              <a:rPr sz="1800" dirty="0">
                <a:latin typeface="Trebuchet MS"/>
                <a:cs typeface="Trebuchet MS"/>
              </a:rPr>
              <a:t>“nayan”</a:t>
            </a:r>
          </a:p>
          <a:p>
            <a:pPr>
              <a:lnSpc>
                <a:spcPct val="100000"/>
              </a:lnSpc>
            </a:pPr>
            <a:endParaRPr sz="2100" dirty="0">
              <a:latin typeface="Trebuchet MS"/>
              <a:cs typeface="Trebuchet MS"/>
            </a:endParaRPr>
          </a:p>
          <a:p>
            <a:pPr>
              <a:lnSpc>
                <a:spcPct val="100000"/>
              </a:lnSpc>
              <a:spcBef>
                <a:spcPts val="15"/>
              </a:spcBef>
            </a:pPr>
            <a:endParaRPr sz="2500" dirty="0">
              <a:latin typeface="Trebuchet MS"/>
              <a:cs typeface="Trebuchet MS"/>
            </a:endParaRPr>
          </a:p>
          <a:p>
            <a:pPr marL="12700">
              <a:lnSpc>
                <a:spcPct val="100000"/>
              </a:lnSpc>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set </a:t>
            </a:r>
            <a:r>
              <a:rPr sz="1800" spc="-5" dirty="0">
                <a:latin typeface="Trebuchet MS"/>
                <a:cs typeface="Trebuchet MS"/>
              </a:rPr>
              <a:t>email</a:t>
            </a:r>
            <a:r>
              <a:rPr sz="1800" spc="90" dirty="0">
                <a:latin typeface="Trebuchet MS"/>
                <a:cs typeface="Trebuchet MS"/>
              </a:rPr>
              <a:t> </a:t>
            </a:r>
            <a:r>
              <a:rPr sz="1800" spc="-5" dirty="0">
                <a:latin typeface="Trebuchet MS"/>
                <a:cs typeface="Trebuchet MS"/>
              </a:rPr>
              <a:t>globally:</a:t>
            </a:r>
            <a:endParaRPr sz="1800" dirty="0">
              <a:latin typeface="Trebuchet MS"/>
              <a:cs typeface="Trebuchet MS"/>
            </a:endParaRPr>
          </a:p>
          <a:p>
            <a:pPr marL="469900">
              <a:lnSpc>
                <a:spcPct val="100000"/>
              </a:lnSpc>
              <a:spcBef>
                <a:spcPts val="994"/>
              </a:spcBef>
            </a:pPr>
            <a:r>
              <a:rPr sz="1800" dirty="0">
                <a:latin typeface="Trebuchet MS"/>
                <a:cs typeface="Trebuchet MS"/>
              </a:rPr>
              <a:t>git </a:t>
            </a:r>
            <a:r>
              <a:rPr sz="1800" spc="-5" dirty="0">
                <a:latin typeface="Trebuchet MS"/>
                <a:cs typeface="Trebuchet MS"/>
              </a:rPr>
              <a:t>config --global </a:t>
            </a:r>
            <a:r>
              <a:rPr sz="1800" spc="-30" dirty="0">
                <a:latin typeface="Trebuchet MS"/>
                <a:cs typeface="Trebuchet MS"/>
              </a:rPr>
              <a:t>user.email</a:t>
            </a:r>
            <a:r>
              <a:rPr sz="1800" dirty="0">
                <a:latin typeface="Trebuchet MS"/>
                <a:cs typeface="Trebuchet MS"/>
              </a:rPr>
              <a:t> </a:t>
            </a:r>
            <a:r>
              <a:rPr sz="1800" spc="-5" dirty="0">
                <a:latin typeface="Trebuchet MS"/>
                <a:cs typeface="Trebuchet MS"/>
                <a:hlinkClick r:id="rId8">
                  <a:extLst>
                    <a:ext uri="{A12FA001-AC4F-418D-AE19-62706E023703}">
                      <ahyp:hlinkClr xmlns:ahyp="http://schemas.microsoft.com/office/drawing/2018/hyperlinkcolor" val="tx"/>
                    </a:ext>
                  </a:extLst>
                </a:hlinkClick>
              </a:rPr>
              <a:t>“habib@cse.green.edu.b</a:t>
            </a:r>
            <a:r>
              <a:rPr sz="1800" spc="-5" dirty="0">
                <a:latin typeface="Trebuchet MS"/>
                <a:cs typeface="Trebuchet MS"/>
              </a:rPr>
              <a:t>d”</a:t>
            </a:r>
            <a:endParaRPr sz="1800" dirty="0">
              <a:latin typeface="Trebuchet MS"/>
              <a:cs typeface="Trebuchet MS"/>
            </a:endParaRPr>
          </a:p>
          <a:p>
            <a:pPr>
              <a:lnSpc>
                <a:spcPct val="100000"/>
              </a:lnSpc>
              <a:spcBef>
                <a:spcPts val="50"/>
              </a:spcBef>
            </a:pPr>
            <a:endParaRPr sz="2700" dirty="0">
              <a:latin typeface="Trebuchet MS"/>
              <a:cs typeface="Trebuchet MS"/>
            </a:endParaRPr>
          </a:p>
          <a:p>
            <a:pPr marL="469900" marR="2336800" indent="-457200">
              <a:lnSpc>
                <a:spcPct val="146100"/>
              </a:lnSpc>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set </a:t>
            </a:r>
            <a:r>
              <a:rPr sz="1800" spc="-5" dirty="0">
                <a:latin typeface="Trebuchet MS"/>
                <a:cs typeface="Trebuchet MS"/>
              </a:rPr>
              <a:t>username and email locally:  git config </a:t>
            </a:r>
            <a:r>
              <a:rPr sz="1800" spc="-30" dirty="0">
                <a:latin typeface="Trebuchet MS"/>
                <a:cs typeface="Trebuchet MS"/>
              </a:rPr>
              <a:t>user.name</a:t>
            </a:r>
            <a:r>
              <a:rPr sz="1800" spc="-35" dirty="0">
                <a:latin typeface="Trebuchet MS"/>
                <a:cs typeface="Trebuchet MS"/>
              </a:rPr>
              <a:t> </a:t>
            </a:r>
            <a:r>
              <a:rPr sz="1800" dirty="0">
                <a:latin typeface="Trebuchet MS"/>
                <a:cs typeface="Trebuchet MS"/>
              </a:rPr>
              <a:t>“nayan”</a:t>
            </a:r>
          </a:p>
          <a:p>
            <a:pPr marL="469900">
              <a:lnSpc>
                <a:spcPct val="100000"/>
              </a:lnSpc>
              <a:spcBef>
                <a:spcPts val="994"/>
              </a:spcBef>
            </a:pPr>
            <a:r>
              <a:rPr sz="1800" dirty="0">
                <a:latin typeface="Trebuchet MS"/>
                <a:cs typeface="Trebuchet MS"/>
              </a:rPr>
              <a:t>git </a:t>
            </a:r>
            <a:r>
              <a:rPr sz="1800" spc="-10" dirty="0">
                <a:latin typeface="Trebuchet MS"/>
                <a:cs typeface="Trebuchet MS"/>
              </a:rPr>
              <a:t>config </a:t>
            </a:r>
            <a:r>
              <a:rPr sz="1800" spc="-30" dirty="0">
                <a:latin typeface="Trebuchet MS"/>
                <a:cs typeface="Trebuchet MS"/>
              </a:rPr>
              <a:t>user.email</a:t>
            </a:r>
            <a:r>
              <a:rPr sz="1800" spc="-5" dirty="0">
                <a:latin typeface="Trebuchet MS"/>
                <a:cs typeface="Trebuchet MS"/>
              </a:rPr>
              <a:t> </a:t>
            </a:r>
            <a:r>
              <a:rPr sz="1800" spc="-5" dirty="0">
                <a:latin typeface="Trebuchet MS"/>
                <a:cs typeface="Trebuchet MS"/>
                <a:hlinkClick r:id="rId8">
                  <a:extLst>
                    <a:ext uri="{A12FA001-AC4F-418D-AE19-62706E023703}">
                      <ahyp:hlinkClr xmlns:ahyp="http://schemas.microsoft.com/office/drawing/2018/hyperlinkcolor" val="tx"/>
                    </a:ext>
                  </a:extLst>
                </a:hlinkClick>
              </a:rPr>
              <a:t>“habib@cse.green.edu.bd</a:t>
            </a:r>
            <a:r>
              <a:rPr sz="1800" spc="-5" dirty="0">
                <a:latin typeface="Trebuchet MS"/>
                <a:cs typeface="Trebuchet MS"/>
              </a:rPr>
              <a:t>”</a:t>
            </a:r>
            <a:endParaRPr sz="1800" dirty="0">
              <a:latin typeface="Trebuchet MS"/>
              <a:cs typeface="Trebuchet MS"/>
            </a:endParaRPr>
          </a:p>
          <a:p>
            <a:pPr marL="12700">
              <a:lnSpc>
                <a:spcPct val="100000"/>
              </a:lnSpc>
              <a:spcBef>
                <a:spcPts val="1495"/>
              </a:spcBef>
              <a:tabLst>
                <a:tab pos="354965" algn="l"/>
              </a:tabLst>
            </a:pPr>
            <a:r>
              <a:rPr sz="1450" spc="235" dirty="0">
                <a:latin typeface="Arial"/>
                <a:cs typeface="Arial"/>
              </a:rPr>
              <a:t>	</a:t>
            </a:r>
            <a:r>
              <a:rPr sz="1800" spc="-5" dirty="0">
                <a:latin typeface="Trebuchet MS"/>
                <a:cs typeface="Trebuchet MS"/>
              </a:rPr>
              <a:t>Now type </a:t>
            </a:r>
            <a:r>
              <a:rPr sz="1800" dirty="0">
                <a:latin typeface="Trebuchet MS"/>
                <a:cs typeface="Trebuchet MS"/>
              </a:rPr>
              <a:t>“git </a:t>
            </a:r>
            <a:r>
              <a:rPr sz="1800" spc="-5" dirty="0">
                <a:latin typeface="Trebuchet MS"/>
                <a:cs typeface="Trebuchet MS"/>
              </a:rPr>
              <a:t>config --list” to </a:t>
            </a:r>
            <a:r>
              <a:rPr sz="1800" dirty="0">
                <a:latin typeface="Trebuchet MS"/>
                <a:cs typeface="Trebuchet MS"/>
              </a:rPr>
              <a:t>show </a:t>
            </a:r>
            <a:r>
              <a:rPr sz="1800" spc="-5" dirty="0">
                <a:latin typeface="Trebuchet MS"/>
                <a:cs typeface="Trebuchet MS"/>
              </a:rPr>
              <a:t>your</a:t>
            </a:r>
            <a:r>
              <a:rPr sz="1800" spc="-45" dirty="0">
                <a:latin typeface="Trebuchet MS"/>
                <a:cs typeface="Trebuchet MS"/>
              </a:rPr>
              <a:t> </a:t>
            </a:r>
            <a:r>
              <a:rPr sz="1800" spc="-10" dirty="0">
                <a:latin typeface="Trebuchet MS"/>
                <a:cs typeface="Trebuchet MS"/>
              </a:rPr>
              <a:t>configuration.</a:t>
            </a:r>
            <a:endParaRPr sz="1800" dirty="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298213"/>
            <a:ext cx="48824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Commands</a:t>
            </a:r>
          </a:p>
        </p:txBody>
      </p:sp>
      <p:grpSp>
        <p:nvGrpSpPr>
          <p:cNvPr id="3" name="object 3"/>
          <p:cNvGrpSpPr/>
          <p:nvPr/>
        </p:nvGrpSpPr>
        <p:grpSpPr>
          <a:xfrm>
            <a:off x="7098538" y="946785"/>
            <a:ext cx="5081270" cy="1264920"/>
            <a:chOff x="6332220" y="1328927"/>
            <a:chExt cx="5081270" cy="1264920"/>
          </a:xfrm>
        </p:grpSpPr>
        <p:sp>
          <p:nvSpPr>
            <p:cNvPr id="4" name="object 4"/>
            <p:cNvSpPr/>
            <p:nvPr/>
          </p:nvSpPr>
          <p:spPr>
            <a:xfrm>
              <a:off x="6332220" y="1328927"/>
              <a:ext cx="5081016"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27292" y="1523999"/>
              <a:ext cx="4492752" cy="676655"/>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4419600" y="2603183"/>
            <a:ext cx="7467600" cy="4086226"/>
            <a:chOff x="3930396" y="2644139"/>
            <a:chExt cx="8261984" cy="4213860"/>
          </a:xfrm>
        </p:grpSpPr>
        <p:sp>
          <p:nvSpPr>
            <p:cNvPr id="7" name="object 7"/>
            <p:cNvSpPr/>
            <p:nvPr/>
          </p:nvSpPr>
          <p:spPr>
            <a:xfrm>
              <a:off x="6409944" y="2644139"/>
              <a:ext cx="5728715" cy="13655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30396" y="4014215"/>
              <a:ext cx="8261604" cy="284378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125468" y="4209287"/>
              <a:ext cx="7909559" cy="2452116"/>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p:nvPr/>
        </p:nvSpPr>
        <p:spPr>
          <a:xfrm>
            <a:off x="2819400" y="994410"/>
            <a:ext cx="4192904" cy="2434590"/>
          </a:xfrm>
          <a:prstGeom prst="rect">
            <a:avLst/>
          </a:prstGeom>
        </p:spPr>
        <p:txBody>
          <a:bodyPr vert="horz" wrap="square" lIns="0" tIns="12700" rIns="0" bIns="0" rtlCol="0">
            <a:spAutoFit/>
          </a:bodyPr>
          <a:lstStyle/>
          <a:p>
            <a:pPr marL="469900" marR="695960" indent="-457200">
              <a:lnSpc>
                <a:spcPct val="146200"/>
              </a:lnSpc>
              <a:spcBef>
                <a:spcPts val="100"/>
              </a:spcBef>
              <a:tabLst>
                <a:tab pos="354965" algn="l"/>
              </a:tabLst>
            </a:pPr>
            <a:r>
              <a:rPr sz="1450" spc="235" dirty="0">
                <a:latin typeface="Arial"/>
                <a:cs typeface="Arial"/>
              </a:rPr>
              <a:t>	</a:t>
            </a:r>
            <a:r>
              <a:rPr sz="1800" spc="-114" dirty="0">
                <a:latin typeface="Trebuchet MS"/>
                <a:cs typeface="Trebuchet MS"/>
              </a:rPr>
              <a:t>To </a:t>
            </a:r>
            <a:r>
              <a:rPr sz="1800" spc="-5" dirty="0">
                <a:latin typeface="Trebuchet MS"/>
                <a:cs typeface="Trebuchet MS"/>
              </a:rPr>
              <a:t>clear your </a:t>
            </a:r>
            <a:r>
              <a:rPr sz="1800" dirty="0">
                <a:latin typeface="Trebuchet MS"/>
                <a:cs typeface="Trebuchet MS"/>
              </a:rPr>
              <a:t>screen just </a:t>
            </a:r>
            <a:r>
              <a:rPr sz="1800" spc="-5" dirty="0">
                <a:latin typeface="Trebuchet MS"/>
                <a:cs typeface="Trebuchet MS"/>
              </a:rPr>
              <a:t>type:  clear</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35"/>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create two files in “Coffee”</a:t>
            </a:r>
            <a:r>
              <a:rPr sz="1800" spc="-20" dirty="0">
                <a:latin typeface="Trebuchet MS"/>
                <a:cs typeface="Trebuchet MS"/>
              </a:rPr>
              <a:t> </a:t>
            </a:r>
            <a:r>
              <a:rPr sz="1800" spc="-65" dirty="0">
                <a:latin typeface="Trebuchet MS"/>
                <a:cs typeface="Trebuchet MS"/>
              </a:rPr>
              <a:t>dir.</a:t>
            </a:r>
            <a:endParaRPr sz="1800" dirty="0">
              <a:latin typeface="Trebuchet MS"/>
              <a:cs typeface="Trebuchet MS"/>
            </a:endParaRPr>
          </a:p>
          <a:p>
            <a:pPr marL="469900">
              <a:lnSpc>
                <a:spcPct val="100000"/>
              </a:lnSpc>
              <a:spcBef>
                <a:spcPts val="1000"/>
              </a:spcBef>
              <a:tabLst>
                <a:tab pos="812165" algn="l"/>
              </a:tabLst>
            </a:pPr>
            <a:r>
              <a:rPr sz="1450" spc="235" dirty="0">
                <a:latin typeface="Arial"/>
                <a:cs typeface="Arial"/>
              </a:rPr>
              <a:t>	</a:t>
            </a:r>
            <a:r>
              <a:rPr sz="1800" spc="-5" dirty="0">
                <a:latin typeface="Trebuchet MS"/>
                <a:cs typeface="Trebuchet MS"/>
              </a:rPr>
              <a:t>cold.txt</a:t>
            </a:r>
            <a:endParaRPr sz="1800" dirty="0">
              <a:latin typeface="Trebuchet MS"/>
              <a:cs typeface="Trebuchet MS"/>
            </a:endParaRPr>
          </a:p>
          <a:p>
            <a:pPr marL="469900">
              <a:lnSpc>
                <a:spcPct val="100000"/>
              </a:lnSpc>
              <a:spcBef>
                <a:spcPts val="994"/>
              </a:spcBef>
              <a:tabLst>
                <a:tab pos="812165" algn="l"/>
              </a:tabLst>
            </a:pPr>
            <a:r>
              <a:rPr sz="1450" spc="235" dirty="0">
                <a:latin typeface="Arial"/>
                <a:cs typeface="Arial"/>
              </a:rPr>
              <a:t>	</a:t>
            </a:r>
            <a:r>
              <a:rPr sz="1800" spc="-10" dirty="0">
                <a:latin typeface="Trebuchet MS"/>
                <a:cs typeface="Trebuchet MS"/>
              </a:rPr>
              <a:t>hot.txt</a:t>
            </a:r>
            <a:endParaRPr sz="1800" dirty="0">
              <a:latin typeface="Trebuchet MS"/>
              <a:cs typeface="Trebuchet MS"/>
            </a:endParaRPr>
          </a:p>
        </p:txBody>
      </p:sp>
      <p:sp>
        <p:nvSpPr>
          <p:cNvPr id="11" name="object 11"/>
          <p:cNvSpPr txBox="1"/>
          <p:nvPr/>
        </p:nvSpPr>
        <p:spPr>
          <a:xfrm>
            <a:off x="756310" y="4949240"/>
            <a:ext cx="1432560" cy="827405"/>
          </a:xfrm>
          <a:prstGeom prst="rect">
            <a:avLst/>
          </a:prstGeom>
        </p:spPr>
        <p:txBody>
          <a:bodyPr vert="horz" wrap="square" lIns="0" tIns="139065" rIns="0" bIns="0" rtlCol="0">
            <a:spAutoFit/>
          </a:bodyPr>
          <a:lstStyle/>
          <a:p>
            <a:pPr marR="24765" algn="r">
              <a:lnSpc>
                <a:spcPct val="100000"/>
              </a:lnSpc>
              <a:spcBef>
                <a:spcPts val="1095"/>
              </a:spcBef>
              <a:tabLst>
                <a:tab pos="342265" algn="l"/>
              </a:tabLst>
            </a:pPr>
            <a:r>
              <a:rPr sz="1450" spc="235" dirty="0">
                <a:solidFill>
                  <a:srgbClr val="5FCAEE"/>
                </a:solidFill>
                <a:latin typeface="Arial"/>
                <a:cs typeface="Arial"/>
              </a:rPr>
              <a:t>	</a:t>
            </a:r>
            <a:r>
              <a:rPr sz="1800" spc="-5" dirty="0">
                <a:solidFill>
                  <a:srgbClr val="404040"/>
                </a:solidFill>
                <a:latin typeface="Trebuchet MS"/>
                <a:cs typeface="Trebuchet MS"/>
              </a:rPr>
              <a:t>Now</a:t>
            </a:r>
            <a:r>
              <a:rPr sz="1800" spc="-110" dirty="0">
                <a:solidFill>
                  <a:srgbClr val="404040"/>
                </a:solidFill>
                <a:latin typeface="Trebuchet MS"/>
                <a:cs typeface="Trebuchet MS"/>
              </a:rPr>
              <a:t> </a:t>
            </a:r>
            <a:r>
              <a:rPr sz="1800" spc="-5" dirty="0">
                <a:solidFill>
                  <a:srgbClr val="404040"/>
                </a:solidFill>
                <a:latin typeface="Trebuchet MS"/>
                <a:cs typeface="Trebuchet MS"/>
              </a:rPr>
              <a:t>type:</a:t>
            </a:r>
            <a:endParaRPr sz="1800">
              <a:latin typeface="Trebuchet MS"/>
              <a:cs typeface="Trebuchet MS"/>
            </a:endParaRPr>
          </a:p>
          <a:p>
            <a:pPr marR="5080" algn="r">
              <a:lnSpc>
                <a:spcPct val="100000"/>
              </a:lnSpc>
              <a:spcBef>
                <a:spcPts val="994"/>
              </a:spcBef>
            </a:pPr>
            <a:r>
              <a:rPr sz="1800" spc="-5" dirty="0">
                <a:solidFill>
                  <a:srgbClr val="404040"/>
                </a:solidFill>
                <a:latin typeface="Trebuchet MS"/>
                <a:cs typeface="Trebuchet MS"/>
              </a:rPr>
              <a:t>git</a:t>
            </a:r>
            <a:r>
              <a:rPr sz="1800" spc="-100" dirty="0">
                <a:solidFill>
                  <a:srgbClr val="404040"/>
                </a:solidFill>
                <a:latin typeface="Trebuchet MS"/>
                <a:cs typeface="Trebuchet MS"/>
              </a:rPr>
              <a:t> </a:t>
            </a:r>
            <a:r>
              <a:rPr sz="1800" dirty="0">
                <a:solidFill>
                  <a:srgbClr val="404040"/>
                </a:solidFill>
                <a:latin typeface="Trebuchet MS"/>
                <a:cs typeface="Trebuchet MS"/>
              </a:rPr>
              <a:t>status</a:t>
            </a:r>
            <a:endParaRPr sz="18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4416" y="193332"/>
            <a:ext cx="35108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Commands</a:t>
            </a:r>
          </a:p>
        </p:txBody>
      </p:sp>
      <p:sp>
        <p:nvSpPr>
          <p:cNvPr id="3" name="object 3"/>
          <p:cNvSpPr txBox="1"/>
          <p:nvPr/>
        </p:nvSpPr>
        <p:spPr>
          <a:xfrm>
            <a:off x="2743200" y="782830"/>
            <a:ext cx="2854325" cy="773610"/>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use </a:t>
            </a:r>
            <a:r>
              <a:rPr sz="1800" dirty="0">
                <a:latin typeface="Trebuchet MS"/>
                <a:cs typeface="Trebuchet MS"/>
              </a:rPr>
              <a:t>add </a:t>
            </a:r>
            <a:r>
              <a:rPr sz="1800" spc="-5" dirty="0">
                <a:latin typeface="Trebuchet MS"/>
                <a:cs typeface="Trebuchet MS"/>
              </a:rPr>
              <a:t>command:  </a:t>
            </a:r>
            <a:r>
              <a:rPr sz="1800" dirty="0">
                <a:latin typeface="Trebuchet MS"/>
                <a:cs typeface="Trebuchet MS"/>
              </a:rPr>
              <a:t>git add</a:t>
            </a:r>
            <a:r>
              <a:rPr sz="1800" spc="-50" dirty="0">
                <a:latin typeface="Trebuchet MS"/>
                <a:cs typeface="Trebuchet MS"/>
              </a:rPr>
              <a:t> </a:t>
            </a:r>
            <a:r>
              <a:rPr sz="1800" spc="-5" dirty="0">
                <a:latin typeface="Trebuchet MS"/>
                <a:cs typeface="Trebuchet MS"/>
              </a:rPr>
              <a:t>cold.txt</a:t>
            </a:r>
            <a:endParaRPr sz="1800" dirty="0">
              <a:latin typeface="Trebuchet MS"/>
              <a:cs typeface="Trebuchet MS"/>
            </a:endParaRPr>
          </a:p>
        </p:txBody>
      </p:sp>
      <p:grpSp>
        <p:nvGrpSpPr>
          <p:cNvPr id="4" name="object 4"/>
          <p:cNvGrpSpPr/>
          <p:nvPr/>
        </p:nvGrpSpPr>
        <p:grpSpPr>
          <a:xfrm>
            <a:off x="4674108" y="1222247"/>
            <a:ext cx="7428230" cy="4418330"/>
            <a:chOff x="4674108" y="1222247"/>
            <a:chExt cx="7428230" cy="4418330"/>
          </a:xfrm>
        </p:grpSpPr>
        <p:sp>
          <p:nvSpPr>
            <p:cNvPr id="5" name="object 5"/>
            <p:cNvSpPr/>
            <p:nvPr/>
          </p:nvSpPr>
          <p:spPr>
            <a:xfrm>
              <a:off x="6711696" y="1222247"/>
              <a:ext cx="4427220" cy="14112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06768" y="1417319"/>
              <a:ext cx="3838955" cy="8229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74108" y="2439923"/>
              <a:ext cx="7427976" cy="3200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69180" y="2634995"/>
              <a:ext cx="6839711" cy="2612135"/>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p:nvPr/>
        </p:nvSpPr>
        <p:spPr>
          <a:xfrm>
            <a:off x="2743200" y="2479296"/>
            <a:ext cx="1432560" cy="827405"/>
          </a:xfrm>
          <a:prstGeom prst="rect">
            <a:avLst/>
          </a:prstGeom>
        </p:spPr>
        <p:txBody>
          <a:bodyPr vert="horz" wrap="square" lIns="0" tIns="139065" rIns="0" bIns="0" rtlCol="0">
            <a:spAutoFit/>
          </a:bodyPr>
          <a:lstStyle/>
          <a:p>
            <a:pPr marR="24765" algn="r">
              <a:lnSpc>
                <a:spcPct val="100000"/>
              </a:lnSpc>
              <a:spcBef>
                <a:spcPts val="1095"/>
              </a:spcBef>
              <a:tabLst>
                <a:tab pos="342265" algn="l"/>
              </a:tabLst>
            </a:pPr>
            <a:r>
              <a:rPr sz="1450" spc="235" dirty="0">
                <a:latin typeface="Arial"/>
                <a:cs typeface="Arial"/>
              </a:rPr>
              <a:t>	</a:t>
            </a:r>
            <a:r>
              <a:rPr sz="1800" spc="-5" dirty="0">
                <a:latin typeface="Trebuchet MS"/>
                <a:cs typeface="Trebuchet MS"/>
              </a:rPr>
              <a:t>Now</a:t>
            </a:r>
            <a:r>
              <a:rPr sz="1800" spc="-110" dirty="0">
                <a:latin typeface="Trebuchet MS"/>
                <a:cs typeface="Trebuchet MS"/>
              </a:rPr>
              <a:t> </a:t>
            </a:r>
            <a:r>
              <a:rPr sz="1800" spc="-5" dirty="0">
                <a:latin typeface="Trebuchet MS"/>
                <a:cs typeface="Trebuchet MS"/>
              </a:rPr>
              <a:t>type:</a:t>
            </a:r>
            <a:endParaRPr sz="1800" dirty="0">
              <a:latin typeface="Trebuchet MS"/>
              <a:cs typeface="Trebuchet MS"/>
            </a:endParaRPr>
          </a:p>
          <a:p>
            <a:pPr marR="5080" algn="r">
              <a:lnSpc>
                <a:spcPct val="100000"/>
              </a:lnSpc>
              <a:spcBef>
                <a:spcPts val="994"/>
              </a:spcBef>
            </a:pPr>
            <a:r>
              <a:rPr sz="1800" spc="-5" dirty="0">
                <a:latin typeface="Trebuchet MS"/>
                <a:cs typeface="Trebuchet MS"/>
              </a:rPr>
              <a:t>git</a:t>
            </a:r>
            <a:r>
              <a:rPr sz="1800" spc="-100" dirty="0">
                <a:latin typeface="Trebuchet MS"/>
                <a:cs typeface="Trebuchet MS"/>
              </a:rPr>
              <a:t> </a:t>
            </a:r>
            <a:r>
              <a:rPr sz="1800" dirty="0">
                <a:latin typeface="Trebuchet MS"/>
                <a:cs typeface="Trebuchet MS"/>
              </a:rPr>
              <a:t>status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3285" y="293833"/>
            <a:ext cx="37394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Commands</a:t>
            </a:r>
          </a:p>
        </p:txBody>
      </p:sp>
      <p:sp>
        <p:nvSpPr>
          <p:cNvPr id="3" name="object 3"/>
          <p:cNvSpPr txBox="1"/>
          <p:nvPr/>
        </p:nvSpPr>
        <p:spPr>
          <a:xfrm>
            <a:off x="2766185" y="1652143"/>
            <a:ext cx="3966845" cy="2555443"/>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 pos="1808480" algn="l"/>
              </a:tabLst>
            </a:pPr>
            <a:r>
              <a:rPr sz="1450" spc="235" dirty="0">
                <a:latin typeface="Arial"/>
                <a:cs typeface="Arial"/>
              </a:rPr>
              <a:t>	</a:t>
            </a:r>
            <a:r>
              <a:rPr sz="1800" spc="-5" dirty="0">
                <a:latin typeface="Trebuchet MS"/>
                <a:cs typeface="Trebuchet MS"/>
              </a:rPr>
              <a:t>Add all files using single command:  </a:t>
            </a:r>
            <a:r>
              <a:rPr sz="1800" dirty="0">
                <a:latin typeface="Trebuchet MS"/>
                <a:cs typeface="Trebuchet MS"/>
              </a:rPr>
              <a:t>git</a:t>
            </a:r>
            <a:r>
              <a:rPr sz="1800" spc="-10" dirty="0">
                <a:latin typeface="Trebuchet MS"/>
                <a:cs typeface="Trebuchet MS"/>
              </a:rPr>
              <a:t> </a:t>
            </a:r>
            <a:r>
              <a:rPr sz="1800" dirty="0">
                <a:latin typeface="Trebuchet MS"/>
                <a:cs typeface="Trebuchet MS"/>
              </a:rPr>
              <a:t>add</a:t>
            </a:r>
            <a:r>
              <a:rPr sz="1800" spc="-20" dirty="0">
                <a:latin typeface="Trebuchet MS"/>
                <a:cs typeface="Trebuchet MS"/>
              </a:rPr>
              <a:t> </a:t>
            </a:r>
            <a:r>
              <a:rPr sz="1800" spc="-5" dirty="0">
                <a:latin typeface="Trebuchet MS"/>
                <a:cs typeface="Trebuchet MS"/>
              </a:rPr>
              <a:t>--all	or</a:t>
            </a:r>
            <a:endParaRPr sz="1800" dirty="0">
              <a:latin typeface="Trebuchet MS"/>
              <a:cs typeface="Trebuchet MS"/>
            </a:endParaRPr>
          </a:p>
          <a:p>
            <a:pPr marL="469900">
              <a:lnSpc>
                <a:spcPct val="100000"/>
              </a:lnSpc>
              <a:spcBef>
                <a:spcPts val="994"/>
              </a:spcBef>
            </a:pPr>
            <a:r>
              <a:rPr sz="1800" dirty="0">
                <a:latin typeface="Trebuchet MS"/>
                <a:cs typeface="Trebuchet MS"/>
              </a:rPr>
              <a:t>git add</a:t>
            </a:r>
            <a:r>
              <a:rPr sz="1800" spc="-40" dirty="0">
                <a:latin typeface="Trebuchet MS"/>
                <a:cs typeface="Trebuchet MS"/>
              </a:rPr>
              <a:t> </a:t>
            </a:r>
            <a:r>
              <a:rPr sz="1800" dirty="0">
                <a:latin typeface="Trebuchet MS"/>
                <a:cs typeface="Trebuchet MS"/>
              </a:rPr>
              <a:t>.</a:t>
            </a:r>
          </a:p>
          <a:p>
            <a:pPr>
              <a:lnSpc>
                <a:spcPct val="100000"/>
              </a:lnSpc>
            </a:pPr>
            <a:endParaRPr sz="2100" dirty="0">
              <a:latin typeface="Trebuchet MS"/>
              <a:cs typeface="Trebuchet MS"/>
            </a:endParaRPr>
          </a:p>
          <a:p>
            <a:pPr>
              <a:lnSpc>
                <a:spcPct val="100000"/>
              </a:lnSpc>
              <a:spcBef>
                <a:spcPts val="5"/>
              </a:spcBef>
            </a:pPr>
            <a:endParaRPr sz="2100" dirty="0">
              <a:latin typeface="Trebuchet MS"/>
              <a:cs typeface="Trebuchet MS"/>
            </a:endParaRPr>
          </a:p>
          <a:p>
            <a:pPr marR="2558415" algn="r">
              <a:lnSpc>
                <a:spcPct val="100000"/>
              </a:lnSpc>
              <a:tabLst>
                <a:tab pos="342265" algn="l"/>
              </a:tabLst>
            </a:pPr>
            <a:r>
              <a:rPr sz="1450" spc="235" dirty="0">
                <a:latin typeface="Arial"/>
                <a:cs typeface="Arial"/>
              </a:rPr>
              <a:t>	</a:t>
            </a:r>
            <a:r>
              <a:rPr sz="1800" spc="-5" dirty="0">
                <a:latin typeface="Trebuchet MS"/>
                <a:cs typeface="Trebuchet MS"/>
              </a:rPr>
              <a:t>Now</a:t>
            </a:r>
            <a:r>
              <a:rPr sz="1800" spc="-110" dirty="0">
                <a:latin typeface="Trebuchet MS"/>
                <a:cs typeface="Trebuchet MS"/>
              </a:rPr>
              <a:t> </a:t>
            </a:r>
            <a:r>
              <a:rPr sz="1800" spc="-5" dirty="0">
                <a:latin typeface="Trebuchet MS"/>
                <a:cs typeface="Trebuchet MS"/>
              </a:rPr>
              <a:t>type:</a:t>
            </a:r>
            <a:endParaRPr sz="1800" dirty="0">
              <a:latin typeface="Trebuchet MS"/>
              <a:cs typeface="Trebuchet MS"/>
            </a:endParaRPr>
          </a:p>
          <a:p>
            <a:pPr marR="2538730" algn="r">
              <a:lnSpc>
                <a:spcPct val="100000"/>
              </a:lnSpc>
              <a:spcBef>
                <a:spcPts val="994"/>
              </a:spcBef>
            </a:pPr>
            <a:r>
              <a:rPr sz="1800" spc="-5" dirty="0">
                <a:latin typeface="Trebuchet MS"/>
                <a:cs typeface="Trebuchet MS"/>
              </a:rPr>
              <a:t>git</a:t>
            </a:r>
            <a:r>
              <a:rPr sz="1800" spc="-100" dirty="0">
                <a:latin typeface="Trebuchet MS"/>
                <a:cs typeface="Trebuchet MS"/>
              </a:rPr>
              <a:t> </a:t>
            </a:r>
            <a:r>
              <a:rPr sz="1800" dirty="0">
                <a:latin typeface="Trebuchet MS"/>
                <a:cs typeface="Trebuchet MS"/>
              </a:rPr>
              <a:t>status</a:t>
            </a:r>
          </a:p>
        </p:txBody>
      </p:sp>
      <p:grpSp>
        <p:nvGrpSpPr>
          <p:cNvPr id="4" name="object 4"/>
          <p:cNvGrpSpPr/>
          <p:nvPr/>
        </p:nvGrpSpPr>
        <p:grpSpPr>
          <a:xfrm>
            <a:off x="4780788" y="1136903"/>
            <a:ext cx="7411720" cy="5191125"/>
            <a:chOff x="4780788" y="1136903"/>
            <a:chExt cx="7411720" cy="5191125"/>
          </a:xfrm>
        </p:grpSpPr>
        <p:sp>
          <p:nvSpPr>
            <p:cNvPr id="5" name="object 5"/>
            <p:cNvSpPr/>
            <p:nvPr/>
          </p:nvSpPr>
          <p:spPr>
            <a:xfrm>
              <a:off x="7697723" y="1949195"/>
              <a:ext cx="3153155" cy="8534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12964" y="1136903"/>
              <a:ext cx="3122930" cy="822960"/>
            </a:xfrm>
            <a:custGeom>
              <a:avLst/>
              <a:gdLst/>
              <a:ahLst/>
              <a:cxnLst/>
              <a:rect l="l" t="t" r="r" b="b"/>
              <a:pathLst>
                <a:path w="3122929" h="822960">
                  <a:moveTo>
                    <a:pt x="3051936" y="0"/>
                  </a:moveTo>
                  <a:lnTo>
                    <a:pt x="70738" y="0"/>
                  </a:lnTo>
                  <a:lnTo>
                    <a:pt x="43183" y="5552"/>
                  </a:lnTo>
                  <a:lnTo>
                    <a:pt x="20700" y="20700"/>
                  </a:lnTo>
                  <a:lnTo>
                    <a:pt x="5552" y="43183"/>
                  </a:lnTo>
                  <a:lnTo>
                    <a:pt x="0" y="70738"/>
                  </a:lnTo>
                  <a:lnTo>
                    <a:pt x="0" y="752221"/>
                  </a:lnTo>
                  <a:lnTo>
                    <a:pt x="5552" y="779776"/>
                  </a:lnTo>
                  <a:lnTo>
                    <a:pt x="20700" y="802259"/>
                  </a:lnTo>
                  <a:lnTo>
                    <a:pt x="43183" y="817407"/>
                  </a:lnTo>
                  <a:lnTo>
                    <a:pt x="70738" y="822960"/>
                  </a:lnTo>
                  <a:lnTo>
                    <a:pt x="3051936" y="822960"/>
                  </a:lnTo>
                  <a:lnTo>
                    <a:pt x="3079492" y="817407"/>
                  </a:lnTo>
                  <a:lnTo>
                    <a:pt x="3101974" y="802259"/>
                  </a:lnTo>
                  <a:lnTo>
                    <a:pt x="3117123" y="779776"/>
                  </a:lnTo>
                  <a:lnTo>
                    <a:pt x="3122676" y="752221"/>
                  </a:lnTo>
                  <a:lnTo>
                    <a:pt x="3122676" y="70738"/>
                  </a:lnTo>
                  <a:lnTo>
                    <a:pt x="3117123" y="43183"/>
                  </a:lnTo>
                  <a:lnTo>
                    <a:pt x="3101975" y="20700"/>
                  </a:lnTo>
                  <a:lnTo>
                    <a:pt x="3079492" y="5552"/>
                  </a:lnTo>
                  <a:lnTo>
                    <a:pt x="3051936" y="0"/>
                  </a:lnTo>
                  <a:close/>
                </a:path>
              </a:pathLst>
            </a:custGeom>
            <a:solidFill>
              <a:srgbClr val="ECECEC"/>
            </a:solidFill>
          </p:spPr>
          <p:txBody>
            <a:bodyPr wrap="square" lIns="0" tIns="0" rIns="0" bIns="0" rtlCol="0"/>
            <a:lstStyle/>
            <a:p>
              <a:endParaRPr/>
            </a:p>
          </p:txBody>
        </p:sp>
        <p:sp>
          <p:nvSpPr>
            <p:cNvPr id="7" name="object 7"/>
            <p:cNvSpPr/>
            <p:nvPr/>
          </p:nvSpPr>
          <p:spPr>
            <a:xfrm>
              <a:off x="7712964" y="1136903"/>
              <a:ext cx="3122676" cy="8229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780788" y="3112008"/>
              <a:ext cx="7411211" cy="321564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975860" y="3307080"/>
              <a:ext cx="6839711" cy="262737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697723" y="2891027"/>
              <a:ext cx="3153155" cy="70713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712964" y="2225039"/>
              <a:ext cx="3122930" cy="676910"/>
            </a:xfrm>
            <a:custGeom>
              <a:avLst/>
              <a:gdLst/>
              <a:ahLst/>
              <a:cxnLst/>
              <a:rect l="l" t="t" r="r" b="b"/>
              <a:pathLst>
                <a:path w="3122929" h="676910">
                  <a:moveTo>
                    <a:pt x="3064509" y="0"/>
                  </a:moveTo>
                  <a:lnTo>
                    <a:pt x="58165" y="0"/>
                  </a:lnTo>
                  <a:lnTo>
                    <a:pt x="35522" y="4570"/>
                  </a:lnTo>
                  <a:lnTo>
                    <a:pt x="17033" y="17033"/>
                  </a:lnTo>
                  <a:lnTo>
                    <a:pt x="4570" y="35522"/>
                  </a:lnTo>
                  <a:lnTo>
                    <a:pt x="0" y="58165"/>
                  </a:lnTo>
                  <a:lnTo>
                    <a:pt x="0" y="618489"/>
                  </a:lnTo>
                  <a:lnTo>
                    <a:pt x="4570" y="641133"/>
                  </a:lnTo>
                  <a:lnTo>
                    <a:pt x="17033" y="659622"/>
                  </a:lnTo>
                  <a:lnTo>
                    <a:pt x="35522" y="672085"/>
                  </a:lnTo>
                  <a:lnTo>
                    <a:pt x="58165" y="676656"/>
                  </a:lnTo>
                  <a:lnTo>
                    <a:pt x="3064509" y="676656"/>
                  </a:lnTo>
                  <a:lnTo>
                    <a:pt x="3087153" y="672085"/>
                  </a:lnTo>
                  <a:lnTo>
                    <a:pt x="3105642" y="659622"/>
                  </a:lnTo>
                  <a:lnTo>
                    <a:pt x="3118105" y="641133"/>
                  </a:lnTo>
                  <a:lnTo>
                    <a:pt x="3122676" y="618489"/>
                  </a:lnTo>
                  <a:lnTo>
                    <a:pt x="3122676" y="58165"/>
                  </a:lnTo>
                  <a:lnTo>
                    <a:pt x="3118105" y="35522"/>
                  </a:lnTo>
                  <a:lnTo>
                    <a:pt x="3105642" y="17033"/>
                  </a:lnTo>
                  <a:lnTo>
                    <a:pt x="3087153" y="4570"/>
                  </a:lnTo>
                  <a:lnTo>
                    <a:pt x="3064509" y="0"/>
                  </a:lnTo>
                  <a:close/>
                </a:path>
              </a:pathLst>
            </a:custGeom>
            <a:solidFill>
              <a:srgbClr val="ECECEC"/>
            </a:solidFill>
          </p:spPr>
          <p:txBody>
            <a:bodyPr wrap="square" lIns="0" tIns="0" rIns="0" bIns="0" rtlCol="0"/>
            <a:lstStyle/>
            <a:p>
              <a:endParaRPr/>
            </a:p>
          </p:txBody>
        </p:sp>
        <p:sp>
          <p:nvSpPr>
            <p:cNvPr id="12" name="object 12"/>
            <p:cNvSpPr/>
            <p:nvPr/>
          </p:nvSpPr>
          <p:spPr>
            <a:xfrm>
              <a:off x="7712964" y="2225039"/>
              <a:ext cx="3122676" cy="676656"/>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1524000"/>
            <a:ext cx="4910455" cy="1657350"/>
          </a:xfrm>
          <a:prstGeom prst="rect">
            <a:avLst/>
          </a:prstGeom>
        </p:spPr>
        <p:txBody>
          <a:bodyPr vert="horz" wrap="square" lIns="0" tIns="13335" rIns="0" bIns="0" rtlCol="0">
            <a:spAutoFit/>
          </a:bodyPr>
          <a:lstStyle/>
          <a:p>
            <a:pPr marL="12700">
              <a:lnSpc>
                <a:spcPct val="100000"/>
              </a:lnSpc>
              <a:spcBef>
                <a:spcPts val="105"/>
              </a:spcBef>
            </a:pPr>
            <a:r>
              <a:rPr sz="10700" b="1" dirty="0">
                <a:latin typeface="Trebuchet MS"/>
                <a:cs typeface="Trebuchet MS"/>
              </a:rPr>
              <a:t>Commit</a:t>
            </a:r>
            <a:endParaRPr sz="1070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200" y="505670"/>
            <a:ext cx="32060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Co</a:t>
            </a:r>
            <a:r>
              <a:rPr b="1" spc="5" dirty="0">
                <a:latin typeface="Trebuchet MS"/>
                <a:cs typeface="Trebuchet MS"/>
              </a:rPr>
              <a:t>m</a:t>
            </a:r>
            <a:r>
              <a:rPr b="1" spc="-5" dirty="0">
                <a:latin typeface="Trebuchet MS"/>
                <a:cs typeface="Trebuchet MS"/>
              </a:rPr>
              <a:t>m</a:t>
            </a:r>
            <a:r>
              <a:rPr b="1" spc="5" dirty="0">
                <a:latin typeface="Trebuchet MS"/>
                <a:cs typeface="Trebuchet MS"/>
              </a:rPr>
              <a:t>i</a:t>
            </a:r>
            <a:r>
              <a:rPr b="1" dirty="0">
                <a:latin typeface="Trebuchet MS"/>
                <a:cs typeface="Trebuchet MS"/>
              </a:rPr>
              <a:t>t</a:t>
            </a:r>
          </a:p>
        </p:txBody>
      </p:sp>
      <p:grpSp>
        <p:nvGrpSpPr>
          <p:cNvPr id="3" name="object 3"/>
          <p:cNvGrpSpPr/>
          <p:nvPr/>
        </p:nvGrpSpPr>
        <p:grpSpPr>
          <a:xfrm>
            <a:off x="7848600" y="1328927"/>
            <a:ext cx="4119880" cy="2328673"/>
            <a:chOff x="5905500" y="1328927"/>
            <a:chExt cx="6062980" cy="3815079"/>
          </a:xfrm>
        </p:grpSpPr>
        <p:sp>
          <p:nvSpPr>
            <p:cNvPr id="4" name="object 4"/>
            <p:cNvSpPr/>
            <p:nvPr/>
          </p:nvSpPr>
          <p:spPr>
            <a:xfrm>
              <a:off x="6365748" y="1328927"/>
              <a:ext cx="560222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60819" y="1523999"/>
              <a:ext cx="5013960"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05500" y="2496311"/>
              <a:ext cx="5757672" cy="14066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841236" y="3794760"/>
              <a:ext cx="4953000" cy="13487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36308" y="3989832"/>
              <a:ext cx="4364736" cy="760476"/>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p:nvPr/>
        </p:nvSpPr>
        <p:spPr>
          <a:xfrm>
            <a:off x="3077027" y="1262876"/>
            <a:ext cx="5628005" cy="4020973"/>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5" dirty="0">
                <a:latin typeface="Trebuchet MS"/>
                <a:cs typeface="Trebuchet MS"/>
              </a:rPr>
              <a:t>Staging area to Local</a:t>
            </a:r>
            <a:r>
              <a:rPr sz="1800" spc="-15" dirty="0">
                <a:latin typeface="Trebuchet MS"/>
                <a:cs typeface="Trebuchet MS"/>
              </a:rPr>
              <a:t> </a:t>
            </a:r>
            <a:r>
              <a:rPr sz="1800" spc="-5" dirty="0">
                <a:latin typeface="Trebuchet MS"/>
                <a:cs typeface="Trebuchet MS"/>
              </a:rPr>
              <a:t>repo:</a:t>
            </a:r>
            <a:endParaRPr sz="1800" dirty="0">
              <a:latin typeface="Trebuchet MS"/>
              <a:cs typeface="Trebuchet MS"/>
            </a:endParaRPr>
          </a:p>
          <a:p>
            <a:pPr marL="469900">
              <a:lnSpc>
                <a:spcPct val="100000"/>
              </a:lnSpc>
              <a:spcBef>
                <a:spcPts val="1000"/>
              </a:spcBef>
            </a:pPr>
            <a:r>
              <a:rPr sz="1800" dirty="0">
                <a:latin typeface="Trebuchet MS"/>
                <a:cs typeface="Trebuchet MS"/>
              </a:rPr>
              <a:t>git </a:t>
            </a:r>
            <a:r>
              <a:rPr sz="1800" spc="-5" dirty="0">
                <a:latin typeface="Trebuchet MS"/>
                <a:cs typeface="Trebuchet MS"/>
              </a:rPr>
              <a:t>commit –m “Added two</a:t>
            </a:r>
            <a:r>
              <a:rPr sz="1800" spc="-30" dirty="0">
                <a:latin typeface="Trebuchet MS"/>
                <a:cs typeface="Trebuchet MS"/>
              </a:rPr>
              <a:t> </a:t>
            </a:r>
            <a:r>
              <a:rPr sz="1800" spc="-5" dirty="0">
                <a:latin typeface="Trebuchet MS"/>
                <a:cs typeface="Trebuchet MS"/>
              </a:rPr>
              <a:t>files”</a:t>
            </a:r>
            <a:endParaRPr sz="1800" dirty="0">
              <a:latin typeface="Trebuchet MS"/>
              <a:cs typeface="Trebuchet MS"/>
            </a:endParaRPr>
          </a:p>
          <a:p>
            <a:pPr>
              <a:lnSpc>
                <a:spcPct val="100000"/>
              </a:lnSpc>
            </a:pPr>
            <a:endParaRPr sz="2850" dirty="0">
              <a:latin typeface="Trebuchet MS"/>
              <a:cs typeface="Trebuchet MS"/>
            </a:endParaRPr>
          </a:p>
          <a:p>
            <a:pPr marR="4220210" algn="r">
              <a:lnSpc>
                <a:spcPct val="100000"/>
              </a:lnSpc>
              <a:tabLst>
                <a:tab pos="342265" algn="l"/>
              </a:tabLst>
            </a:pPr>
            <a:r>
              <a:rPr sz="1450" spc="235" dirty="0">
                <a:latin typeface="Arial"/>
                <a:cs typeface="Arial"/>
              </a:rPr>
              <a:t>	</a:t>
            </a:r>
            <a:r>
              <a:rPr sz="1800" spc="-5" dirty="0">
                <a:latin typeface="Trebuchet MS"/>
                <a:cs typeface="Trebuchet MS"/>
              </a:rPr>
              <a:t>Now</a:t>
            </a:r>
            <a:r>
              <a:rPr sz="1800" spc="-110" dirty="0">
                <a:latin typeface="Trebuchet MS"/>
                <a:cs typeface="Trebuchet MS"/>
              </a:rPr>
              <a:t> </a:t>
            </a:r>
            <a:r>
              <a:rPr sz="1800" spc="-5" dirty="0">
                <a:latin typeface="Trebuchet MS"/>
                <a:cs typeface="Trebuchet MS"/>
              </a:rPr>
              <a:t>type:</a:t>
            </a:r>
            <a:endParaRPr sz="1800" dirty="0">
              <a:latin typeface="Trebuchet MS"/>
              <a:cs typeface="Trebuchet MS"/>
            </a:endParaRPr>
          </a:p>
          <a:p>
            <a:pPr marR="4199890" algn="r">
              <a:lnSpc>
                <a:spcPct val="100000"/>
              </a:lnSpc>
              <a:spcBef>
                <a:spcPts val="994"/>
              </a:spcBef>
            </a:pPr>
            <a:r>
              <a:rPr sz="1800" dirty="0">
                <a:latin typeface="Trebuchet MS"/>
                <a:cs typeface="Trebuchet MS"/>
              </a:rPr>
              <a:t>git</a:t>
            </a:r>
            <a:r>
              <a:rPr sz="1800" spc="-110" dirty="0">
                <a:latin typeface="Trebuchet MS"/>
                <a:cs typeface="Trebuchet MS"/>
              </a:rPr>
              <a:t> </a:t>
            </a:r>
            <a:r>
              <a:rPr sz="1800" dirty="0">
                <a:latin typeface="Trebuchet MS"/>
                <a:cs typeface="Trebuchet MS"/>
              </a:rPr>
              <a:t>status</a:t>
            </a:r>
          </a:p>
          <a:p>
            <a:pPr>
              <a:lnSpc>
                <a:spcPct val="100000"/>
              </a:lnSpc>
            </a:pPr>
            <a:endParaRPr sz="2100" dirty="0">
              <a:latin typeface="Trebuchet MS"/>
              <a:cs typeface="Trebuchet MS"/>
            </a:endParaRPr>
          </a:p>
          <a:p>
            <a:pPr>
              <a:lnSpc>
                <a:spcPct val="100000"/>
              </a:lnSpc>
              <a:spcBef>
                <a:spcPts val="30"/>
              </a:spcBef>
            </a:pPr>
            <a:endParaRPr sz="1700" dirty="0">
              <a:latin typeface="Trebuchet MS"/>
              <a:cs typeface="Trebuchet MS"/>
            </a:endParaRPr>
          </a:p>
          <a:p>
            <a:pPr marL="12700">
              <a:lnSpc>
                <a:spcPct val="100000"/>
              </a:lnSpc>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commit</a:t>
            </a:r>
            <a:r>
              <a:rPr sz="1800" spc="20" dirty="0">
                <a:latin typeface="Trebuchet MS"/>
                <a:cs typeface="Trebuchet MS"/>
              </a:rPr>
              <a:t> </a:t>
            </a:r>
            <a:r>
              <a:rPr sz="1800" spc="-5" dirty="0">
                <a:latin typeface="Trebuchet MS"/>
                <a:cs typeface="Trebuchet MS"/>
              </a:rPr>
              <a:t>again:</a:t>
            </a:r>
            <a:endParaRPr sz="1800" dirty="0">
              <a:latin typeface="Trebuchet MS"/>
              <a:cs typeface="Trebuchet MS"/>
            </a:endParaRPr>
          </a:p>
          <a:p>
            <a:pPr marL="469900">
              <a:lnSpc>
                <a:spcPct val="100000"/>
              </a:lnSpc>
              <a:spcBef>
                <a:spcPts val="994"/>
              </a:spcBef>
              <a:tabLst>
                <a:tab pos="812165" algn="l"/>
              </a:tabLst>
            </a:pPr>
            <a:r>
              <a:rPr sz="1450" spc="240" dirty="0">
                <a:latin typeface="Arial"/>
                <a:cs typeface="Arial"/>
              </a:rPr>
              <a:t>	</a:t>
            </a:r>
            <a:r>
              <a:rPr sz="1800" dirty="0">
                <a:latin typeface="Trebuchet MS"/>
                <a:cs typeface="Trebuchet MS"/>
              </a:rPr>
              <a:t>First </a:t>
            </a:r>
            <a:r>
              <a:rPr sz="1800" spc="-5" dirty="0">
                <a:latin typeface="Trebuchet MS"/>
                <a:cs typeface="Trebuchet MS"/>
              </a:rPr>
              <a:t>create </a:t>
            </a:r>
            <a:r>
              <a:rPr sz="1800" dirty="0">
                <a:latin typeface="Trebuchet MS"/>
                <a:cs typeface="Trebuchet MS"/>
              </a:rPr>
              <a:t>a </a:t>
            </a:r>
            <a:r>
              <a:rPr sz="1800" spc="-5" dirty="0">
                <a:latin typeface="Trebuchet MS"/>
                <a:cs typeface="Trebuchet MS"/>
              </a:rPr>
              <a:t>file “chocolate.txt” in</a:t>
            </a:r>
            <a:r>
              <a:rPr sz="1800" spc="-45" dirty="0">
                <a:latin typeface="Trebuchet MS"/>
                <a:cs typeface="Trebuchet MS"/>
              </a:rPr>
              <a:t> </a:t>
            </a:r>
            <a:r>
              <a:rPr sz="1800" spc="-5" dirty="0">
                <a:latin typeface="Trebuchet MS"/>
                <a:cs typeface="Trebuchet MS"/>
              </a:rPr>
              <a:t>“Coffee”.</a:t>
            </a:r>
            <a:endParaRPr sz="1800" dirty="0">
              <a:latin typeface="Trebuchet MS"/>
              <a:cs typeface="Trebuchet MS"/>
            </a:endParaRPr>
          </a:p>
          <a:p>
            <a:pPr marL="469900">
              <a:lnSpc>
                <a:spcPct val="100000"/>
              </a:lnSpc>
              <a:spcBef>
                <a:spcPts val="1000"/>
              </a:spcBef>
              <a:tabLst>
                <a:tab pos="812165" algn="l"/>
              </a:tabLst>
            </a:pPr>
            <a:r>
              <a:rPr sz="1450" spc="235" dirty="0">
                <a:latin typeface="Arial"/>
                <a:cs typeface="Arial"/>
              </a:rPr>
              <a:t>	</a:t>
            </a:r>
            <a:r>
              <a:rPr sz="1800" spc="-5" dirty="0">
                <a:latin typeface="Trebuchet MS"/>
                <a:cs typeface="Trebuchet MS"/>
              </a:rPr>
              <a:t>Now </a:t>
            </a:r>
            <a:r>
              <a:rPr sz="1800" dirty="0">
                <a:latin typeface="Trebuchet MS"/>
                <a:cs typeface="Trebuchet MS"/>
              </a:rPr>
              <a:t>add </a:t>
            </a:r>
            <a:r>
              <a:rPr sz="1800" spc="-5" dirty="0">
                <a:latin typeface="Trebuchet MS"/>
                <a:cs typeface="Trebuchet MS"/>
              </a:rPr>
              <a:t>this</a:t>
            </a:r>
            <a:r>
              <a:rPr sz="1800" spc="-50" dirty="0">
                <a:latin typeface="Trebuchet MS"/>
                <a:cs typeface="Trebuchet MS"/>
              </a:rPr>
              <a:t> </a:t>
            </a:r>
            <a:r>
              <a:rPr sz="1800" spc="-5" dirty="0">
                <a:latin typeface="Trebuchet MS"/>
                <a:cs typeface="Trebuchet MS"/>
              </a:rPr>
              <a:t>file.</a:t>
            </a:r>
            <a:endParaRPr sz="1800" dirty="0">
              <a:latin typeface="Trebuchet MS"/>
              <a:cs typeface="Trebuchet MS"/>
            </a:endParaRPr>
          </a:p>
          <a:p>
            <a:pPr marL="469900">
              <a:lnSpc>
                <a:spcPct val="100000"/>
              </a:lnSpc>
              <a:spcBef>
                <a:spcPts val="1005"/>
              </a:spcBef>
              <a:tabLst>
                <a:tab pos="812165" algn="l"/>
              </a:tabLst>
            </a:pPr>
            <a:r>
              <a:rPr sz="1450" spc="235" dirty="0">
                <a:latin typeface="Arial"/>
                <a:cs typeface="Arial"/>
              </a:rPr>
              <a:t>	</a:t>
            </a:r>
            <a:r>
              <a:rPr sz="1800" dirty="0">
                <a:latin typeface="Trebuchet MS"/>
                <a:cs typeface="Trebuchet MS"/>
              </a:rPr>
              <a:t>Then</a:t>
            </a:r>
            <a:r>
              <a:rPr sz="1800" spc="5" dirty="0">
                <a:latin typeface="Trebuchet MS"/>
                <a:cs typeface="Trebuchet MS"/>
              </a:rPr>
              <a:t> </a:t>
            </a:r>
            <a:r>
              <a:rPr sz="1800" spc="-5" dirty="0">
                <a:latin typeface="Trebuchet MS"/>
                <a:cs typeface="Trebuchet MS"/>
              </a:rPr>
              <a:t>commit.</a:t>
            </a:r>
            <a:endParaRPr sz="1800" dirty="0">
              <a:latin typeface="Trebuchet MS"/>
              <a:cs typeface="Trebuchet MS"/>
            </a:endParaRPr>
          </a:p>
        </p:txBody>
      </p:sp>
      <p:grpSp>
        <p:nvGrpSpPr>
          <p:cNvPr id="10" name="object 10"/>
          <p:cNvGrpSpPr/>
          <p:nvPr/>
        </p:nvGrpSpPr>
        <p:grpSpPr>
          <a:xfrm>
            <a:off x="3445694" y="4840621"/>
            <a:ext cx="8315325" cy="1750060"/>
            <a:chOff x="1505711" y="4899659"/>
            <a:chExt cx="8315325" cy="1750060"/>
          </a:xfrm>
        </p:grpSpPr>
        <p:sp>
          <p:nvSpPr>
            <p:cNvPr id="11" name="object 11"/>
            <p:cNvSpPr/>
            <p:nvPr/>
          </p:nvSpPr>
          <p:spPr>
            <a:xfrm>
              <a:off x="7174991" y="4899659"/>
              <a:ext cx="2645663" cy="58369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505711" y="5390387"/>
              <a:ext cx="5385816" cy="1258824"/>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600" y="602618"/>
            <a:ext cx="30536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Co</a:t>
            </a:r>
            <a:r>
              <a:rPr b="1" spc="5" dirty="0">
                <a:latin typeface="Trebuchet MS"/>
                <a:cs typeface="Trebuchet MS"/>
              </a:rPr>
              <a:t>m</a:t>
            </a:r>
            <a:r>
              <a:rPr b="1" spc="-5" dirty="0">
                <a:latin typeface="Trebuchet MS"/>
                <a:cs typeface="Trebuchet MS"/>
              </a:rPr>
              <a:t>m</a:t>
            </a:r>
            <a:r>
              <a:rPr b="1" spc="5" dirty="0">
                <a:latin typeface="Trebuchet MS"/>
                <a:cs typeface="Trebuchet MS"/>
              </a:rPr>
              <a:t>i</a:t>
            </a:r>
            <a:r>
              <a:rPr b="1" dirty="0">
                <a:latin typeface="Trebuchet MS"/>
                <a:cs typeface="Trebuchet MS"/>
              </a:rPr>
              <a:t>t</a:t>
            </a:r>
          </a:p>
        </p:txBody>
      </p:sp>
      <p:sp>
        <p:nvSpPr>
          <p:cNvPr id="3" name="object 3"/>
          <p:cNvSpPr txBox="1"/>
          <p:nvPr/>
        </p:nvSpPr>
        <p:spPr>
          <a:xfrm>
            <a:off x="2895600" y="2057400"/>
            <a:ext cx="2501265" cy="77361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show </a:t>
            </a:r>
            <a:r>
              <a:rPr sz="1800" spc="-5" dirty="0">
                <a:latin typeface="Trebuchet MS"/>
                <a:cs typeface="Trebuchet MS"/>
              </a:rPr>
              <a:t>our commit:  </a:t>
            </a:r>
            <a:r>
              <a:rPr sz="1800" dirty="0">
                <a:latin typeface="Trebuchet MS"/>
                <a:cs typeface="Trebuchet MS"/>
              </a:rPr>
              <a:t>git</a:t>
            </a:r>
            <a:r>
              <a:rPr sz="1800" spc="-15" dirty="0">
                <a:latin typeface="Trebuchet MS"/>
                <a:cs typeface="Trebuchet MS"/>
              </a:rPr>
              <a:t> </a:t>
            </a:r>
            <a:r>
              <a:rPr sz="1800" spc="-5" dirty="0">
                <a:latin typeface="Trebuchet MS"/>
                <a:cs typeface="Trebuchet MS"/>
              </a:rPr>
              <a:t>log</a:t>
            </a:r>
            <a:endParaRPr sz="1800" dirty="0">
              <a:latin typeface="Trebuchet MS"/>
              <a:cs typeface="Trebuchet MS"/>
            </a:endParaRPr>
          </a:p>
        </p:txBody>
      </p:sp>
      <p:grpSp>
        <p:nvGrpSpPr>
          <p:cNvPr id="4" name="object 4"/>
          <p:cNvGrpSpPr/>
          <p:nvPr/>
        </p:nvGrpSpPr>
        <p:grpSpPr>
          <a:xfrm>
            <a:off x="6248400" y="2562288"/>
            <a:ext cx="6096507" cy="4145281"/>
            <a:chOff x="4125467" y="655319"/>
            <a:chExt cx="8067040" cy="5611495"/>
          </a:xfrm>
        </p:grpSpPr>
        <p:sp>
          <p:nvSpPr>
            <p:cNvPr id="5" name="object 5"/>
            <p:cNvSpPr/>
            <p:nvPr/>
          </p:nvSpPr>
          <p:spPr>
            <a:xfrm>
              <a:off x="4125467" y="655319"/>
              <a:ext cx="8066532" cy="40446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320539" y="850392"/>
              <a:ext cx="7586471" cy="34564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79591" y="4712207"/>
              <a:ext cx="5759196" cy="155448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3022702" y="4931207"/>
            <a:ext cx="2656840" cy="77361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latin typeface="Arial"/>
                <a:cs typeface="Arial"/>
              </a:rPr>
              <a:t>	</a:t>
            </a:r>
            <a:r>
              <a:rPr sz="1800" spc="-10" dirty="0">
                <a:latin typeface="Trebuchet MS"/>
                <a:cs typeface="Trebuchet MS"/>
              </a:rPr>
              <a:t>Another </a:t>
            </a:r>
            <a:r>
              <a:rPr sz="1800" dirty="0">
                <a:latin typeface="Trebuchet MS"/>
                <a:cs typeface="Trebuchet MS"/>
              </a:rPr>
              <a:t>way </a:t>
            </a:r>
            <a:r>
              <a:rPr sz="1800" spc="-5" dirty="0">
                <a:latin typeface="Trebuchet MS"/>
                <a:cs typeface="Trebuchet MS"/>
              </a:rPr>
              <a:t>[Simple]:  </a:t>
            </a:r>
            <a:r>
              <a:rPr sz="1800" dirty="0">
                <a:latin typeface="Trebuchet MS"/>
                <a:cs typeface="Trebuchet MS"/>
              </a:rPr>
              <a:t>git </a:t>
            </a:r>
            <a:r>
              <a:rPr sz="1800" spc="-5" dirty="0">
                <a:latin typeface="Trebuchet MS"/>
                <a:cs typeface="Trebuchet MS"/>
              </a:rPr>
              <a:t>log</a:t>
            </a:r>
            <a:r>
              <a:rPr sz="1800" spc="-40" dirty="0">
                <a:latin typeface="Trebuchet MS"/>
                <a:cs typeface="Trebuchet MS"/>
              </a:rPr>
              <a:t> </a:t>
            </a:r>
            <a:r>
              <a:rPr sz="1800" spc="-5" dirty="0">
                <a:latin typeface="Trebuchet MS"/>
                <a:cs typeface="Trebuchet MS"/>
              </a:rPr>
              <a:t>--oneline</a:t>
            </a:r>
            <a:endParaRPr sz="1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git</a:t>
            </a:r>
          </a:p>
          <a:p>
            <a:pPr algn="l" rtl="0"/>
            <a:r>
              <a:rPr lang="en-US" dirty="0" err="1"/>
              <a:t>github</a:t>
            </a:r>
            <a:endParaRPr lang="en-US" dirty="0"/>
          </a:p>
          <a:p>
            <a:pPr algn="l" rtl="0"/>
            <a:r>
              <a:rPr lang="en-US" dirty="0"/>
              <a:t>readme.md.</a:t>
            </a:r>
            <a:endParaRPr lang="he-IL" dirty="0"/>
          </a:p>
          <a:p>
            <a:pPr algn="l" rtl="0"/>
            <a:r>
              <a:rPr lang="en-US" spc="-5" dirty="0"/>
              <a:t>Serialization.</a:t>
            </a:r>
            <a:endParaRPr lang="he-IL" dirty="0"/>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2538" y="325312"/>
            <a:ext cx="29774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Co</a:t>
            </a:r>
            <a:r>
              <a:rPr b="1" spc="5" dirty="0">
                <a:latin typeface="Trebuchet MS"/>
                <a:cs typeface="Trebuchet MS"/>
              </a:rPr>
              <a:t>m</a:t>
            </a:r>
            <a:r>
              <a:rPr b="1" spc="-5" dirty="0">
                <a:latin typeface="Trebuchet MS"/>
                <a:cs typeface="Trebuchet MS"/>
              </a:rPr>
              <a:t>m</a:t>
            </a:r>
            <a:r>
              <a:rPr b="1" spc="5" dirty="0">
                <a:latin typeface="Trebuchet MS"/>
                <a:cs typeface="Trebuchet MS"/>
              </a:rPr>
              <a:t>i</a:t>
            </a:r>
            <a:r>
              <a:rPr b="1" dirty="0">
                <a:latin typeface="Trebuchet MS"/>
                <a:cs typeface="Trebuchet MS"/>
              </a:rPr>
              <a:t>t</a:t>
            </a:r>
          </a:p>
        </p:txBody>
      </p:sp>
      <p:sp>
        <p:nvSpPr>
          <p:cNvPr id="3" name="object 3"/>
          <p:cNvSpPr txBox="1"/>
          <p:nvPr/>
        </p:nvSpPr>
        <p:spPr>
          <a:xfrm>
            <a:off x="2668651" y="1891624"/>
            <a:ext cx="421576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write something in cold.txt</a:t>
            </a:r>
            <a:r>
              <a:rPr sz="1800" spc="20" dirty="0">
                <a:latin typeface="Trebuchet MS"/>
                <a:cs typeface="Trebuchet MS"/>
              </a:rPr>
              <a:t> </a:t>
            </a:r>
            <a:r>
              <a:rPr sz="1800" spc="-10" dirty="0">
                <a:latin typeface="Trebuchet MS"/>
                <a:cs typeface="Trebuchet MS"/>
              </a:rPr>
              <a:t>file.</a:t>
            </a:r>
            <a:endParaRPr sz="1800" dirty="0">
              <a:latin typeface="Trebuchet MS"/>
              <a:cs typeface="Trebuchet MS"/>
            </a:endParaRPr>
          </a:p>
        </p:txBody>
      </p:sp>
      <p:grpSp>
        <p:nvGrpSpPr>
          <p:cNvPr id="4" name="object 4"/>
          <p:cNvGrpSpPr/>
          <p:nvPr/>
        </p:nvGrpSpPr>
        <p:grpSpPr>
          <a:xfrm>
            <a:off x="6884416" y="490729"/>
            <a:ext cx="5229350" cy="2417064"/>
            <a:chOff x="4736591" y="554736"/>
            <a:chExt cx="6817359" cy="3287395"/>
          </a:xfrm>
        </p:grpSpPr>
        <p:sp>
          <p:nvSpPr>
            <p:cNvPr id="5" name="object 5"/>
            <p:cNvSpPr/>
            <p:nvPr/>
          </p:nvSpPr>
          <p:spPr>
            <a:xfrm>
              <a:off x="6505955" y="554736"/>
              <a:ext cx="4331208" cy="17434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01027" y="749807"/>
              <a:ext cx="3742944" cy="11551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36591" y="2042160"/>
              <a:ext cx="6816852" cy="1799844"/>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2819400" y="3429000"/>
            <a:ext cx="5317490" cy="2900153"/>
          </a:xfrm>
          <a:prstGeom prst="rect">
            <a:avLst/>
          </a:prstGeom>
        </p:spPr>
        <p:txBody>
          <a:bodyPr vert="horz" wrap="square" lIns="0" tIns="139065" rIns="0" bIns="0" rtlCol="0">
            <a:spAutoFit/>
          </a:bodyPr>
          <a:lstStyle/>
          <a:p>
            <a:pPr marR="3909695" algn="r">
              <a:lnSpc>
                <a:spcPct val="100000"/>
              </a:lnSpc>
              <a:spcBef>
                <a:spcPts val="1095"/>
              </a:spcBef>
              <a:tabLst>
                <a:tab pos="342265" algn="l"/>
              </a:tabLst>
            </a:pPr>
            <a:r>
              <a:rPr sz="1450" spc="235" dirty="0">
                <a:latin typeface="Arial"/>
                <a:cs typeface="Arial"/>
              </a:rPr>
              <a:t>	</a:t>
            </a:r>
            <a:r>
              <a:rPr sz="1800" spc="-5" dirty="0">
                <a:latin typeface="Trebuchet MS"/>
                <a:cs typeface="Trebuchet MS"/>
              </a:rPr>
              <a:t>Now</a:t>
            </a:r>
            <a:r>
              <a:rPr sz="1800" spc="-110" dirty="0">
                <a:latin typeface="Trebuchet MS"/>
                <a:cs typeface="Trebuchet MS"/>
              </a:rPr>
              <a:t> </a:t>
            </a:r>
            <a:r>
              <a:rPr sz="1800" spc="-5" dirty="0">
                <a:latin typeface="Trebuchet MS"/>
                <a:cs typeface="Trebuchet MS"/>
              </a:rPr>
              <a:t>type:</a:t>
            </a:r>
            <a:endParaRPr sz="1800" dirty="0">
              <a:latin typeface="Trebuchet MS"/>
              <a:cs typeface="Trebuchet MS"/>
            </a:endParaRPr>
          </a:p>
          <a:p>
            <a:pPr marR="3889375" algn="r">
              <a:lnSpc>
                <a:spcPct val="100000"/>
              </a:lnSpc>
              <a:spcBef>
                <a:spcPts val="994"/>
              </a:spcBef>
            </a:pPr>
            <a:r>
              <a:rPr sz="1800" dirty="0">
                <a:latin typeface="Trebuchet MS"/>
                <a:cs typeface="Trebuchet MS"/>
              </a:rPr>
              <a:t>git</a:t>
            </a:r>
            <a:r>
              <a:rPr sz="1800" spc="-110" dirty="0">
                <a:latin typeface="Trebuchet MS"/>
                <a:cs typeface="Trebuchet MS"/>
              </a:rPr>
              <a:t> </a:t>
            </a:r>
            <a:r>
              <a:rPr sz="1800" dirty="0">
                <a:latin typeface="Trebuchet MS"/>
                <a:cs typeface="Trebuchet MS"/>
              </a:rPr>
              <a:t>status</a:t>
            </a:r>
          </a:p>
          <a:p>
            <a:pPr>
              <a:lnSpc>
                <a:spcPct val="100000"/>
              </a:lnSpc>
            </a:pPr>
            <a:endParaRPr sz="2100" dirty="0">
              <a:latin typeface="Trebuchet MS"/>
              <a:cs typeface="Trebuchet MS"/>
            </a:endParaRPr>
          </a:p>
          <a:p>
            <a:pPr>
              <a:lnSpc>
                <a:spcPct val="100000"/>
              </a:lnSpc>
              <a:spcBef>
                <a:spcPts val="25"/>
              </a:spcBef>
            </a:pPr>
            <a:endParaRPr sz="1700" dirty="0">
              <a:latin typeface="Trebuchet MS"/>
              <a:cs typeface="Trebuchet MS"/>
            </a:endParaRPr>
          </a:p>
          <a:p>
            <a:pPr marL="12700">
              <a:lnSpc>
                <a:spcPct val="100000"/>
              </a:lnSpc>
              <a:spcBef>
                <a:spcPts val="5"/>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commit</a:t>
            </a:r>
            <a:r>
              <a:rPr sz="1800" spc="20" dirty="0">
                <a:latin typeface="Trebuchet MS"/>
                <a:cs typeface="Trebuchet MS"/>
              </a:rPr>
              <a:t> </a:t>
            </a:r>
            <a:r>
              <a:rPr sz="1800" spc="-5" dirty="0">
                <a:latin typeface="Trebuchet MS"/>
                <a:cs typeface="Trebuchet MS"/>
              </a:rPr>
              <a:t>again:</a:t>
            </a:r>
            <a:endParaRPr sz="1800" dirty="0">
              <a:latin typeface="Trebuchet MS"/>
              <a:cs typeface="Trebuchet MS"/>
            </a:endParaRPr>
          </a:p>
          <a:p>
            <a:pPr marL="469900">
              <a:lnSpc>
                <a:spcPct val="100000"/>
              </a:lnSpc>
              <a:spcBef>
                <a:spcPts val="994"/>
              </a:spcBef>
              <a:tabLst>
                <a:tab pos="812165" algn="l"/>
              </a:tabLst>
            </a:pPr>
            <a:r>
              <a:rPr sz="1450" spc="240" dirty="0">
                <a:latin typeface="Arial"/>
                <a:cs typeface="Arial"/>
              </a:rPr>
              <a:t>	</a:t>
            </a:r>
            <a:r>
              <a:rPr sz="1800" spc="-5" dirty="0">
                <a:latin typeface="Trebuchet MS"/>
                <a:cs typeface="Trebuchet MS"/>
              </a:rPr>
              <a:t>Add the changed file</a:t>
            </a:r>
            <a:r>
              <a:rPr sz="1800" spc="-10" dirty="0">
                <a:latin typeface="Trebuchet MS"/>
                <a:cs typeface="Trebuchet MS"/>
              </a:rPr>
              <a:t> </a:t>
            </a:r>
            <a:r>
              <a:rPr sz="1800" spc="-5" dirty="0">
                <a:latin typeface="Trebuchet MS"/>
                <a:cs typeface="Trebuchet MS"/>
              </a:rPr>
              <a:t>[cold.txt].</a:t>
            </a:r>
            <a:endParaRPr sz="1800" dirty="0">
              <a:latin typeface="Trebuchet MS"/>
              <a:cs typeface="Trebuchet MS"/>
            </a:endParaRPr>
          </a:p>
          <a:p>
            <a:pPr marL="469900">
              <a:lnSpc>
                <a:spcPct val="100000"/>
              </a:lnSpc>
              <a:spcBef>
                <a:spcPts val="994"/>
              </a:spcBef>
              <a:tabLst>
                <a:tab pos="812165" algn="l"/>
              </a:tabLst>
            </a:pPr>
            <a:r>
              <a:rPr sz="1450" spc="235" dirty="0">
                <a:latin typeface="Arial"/>
                <a:cs typeface="Arial"/>
              </a:rPr>
              <a:t>	</a:t>
            </a:r>
            <a:r>
              <a:rPr sz="1800" dirty="0">
                <a:latin typeface="Trebuchet MS"/>
                <a:cs typeface="Trebuchet MS"/>
              </a:rPr>
              <a:t>Then</a:t>
            </a:r>
            <a:r>
              <a:rPr sz="1800" spc="5" dirty="0">
                <a:latin typeface="Trebuchet MS"/>
                <a:cs typeface="Trebuchet MS"/>
              </a:rPr>
              <a:t> </a:t>
            </a:r>
            <a:r>
              <a:rPr sz="1800" spc="-5" dirty="0">
                <a:latin typeface="Trebuchet MS"/>
                <a:cs typeface="Trebuchet MS"/>
              </a:rPr>
              <a:t>commit.</a:t>
            </a:r>
            <a:endParaRPr sz="1800" dirty="0">
              <a:latin typeface="Trebuchet MS"/>
              <a:cs typeface="Trebuchet MS"/>
            </a:endParaRPr>
          </a:p>
          <a:p>
            <a:pPr marL="469900">
              <a:lnSpc>
                <a:spcPct val="100000"/>
              </a:lnSpc>
              <a:spcBef>
                <a:spcPts val="1010"/>
              </a:spcBef>
              <a:tabLst>
                <a:tab pos="812165" algn="l"/>
              </a:tabLst>
            </a:pPr>
            <a:r>
              <a:rPr sz="1450" spc="235" dirty="0">
                <a:latin typeface="Arial"/>
                <a:cs typeface="Arial"/>
              </a:rPr>
              <a:t>	</a:t>
            </a:r>
            <a:r>
              <a:rPr sz="1800" spc="-5" dirty="0">
                <a:latin typeface="Trebuchet MS"/>
                <a:cs typeface="Trebuchet MS"/>
              </a:rPr>
              <a:t>Now use </a:t>
            </a:r>
            <a:r>
              <a:rPr sz="1800" dirty="0">
                <a:latin typeface="Trebuchet MS"/>
                <a:cs typeface="Trebuchet MS"/>
              </a:rPr>
              <a:t>git </a:t>
            </a:r>
            <a:r>
              <a:rPr sz="1800" spc="-5" dirty="0">
                <a:latin typeface="Trebuchet MS"/>
                <a:cs typeface="Trebuchet MS"/>
              </a:rPr>
              <a:t>log command to </a:t>
            </a:r>
            <a:r>
              <a:rPr sz="1800" dirty="0">
                <a:latin typeface="Trebuchet MS"/>
                <a:cs typeface="Trebuchet MS"/>
              </a:rPr>
              <a:t>show</a:t>
            </a:r>
            <a:r>
              <a:rPr sz="1800" spc="-75" dirty="0">
                <a:latin typeface="Trebuchet MS"/>
                <a:cs typeface="Trebuchet MS"/>
              </a:rPr>
              <a:t> </a:t>
            </a:r>
            <a:r>
              <a:rPr sz="1800" spc="-5" dirty="0">
                <a:latin typeface="Trebuchet MS"/>
                <a:cs typeface="Trebuchet MS"/>
              </a:rPr>
              <a:t>commits.</a:t>
            </a:r>
            <a:endParaRPr sz="1800" dirty="0">
              <a:latin typeface="Trebuchet MS"/>
              <a:cs typeface="Trebuchet MS"/>
            </a:endParaRPr>
          </a:p>
        </p:txBody>
      </p:sp>
      <p:sp>
        <p:nvSpPr>
          <p:cNvPr id="9" name="object 9"/>
          <p:cNvSpPr/>
          <p:nvPr/>
        </p:nvSpPr>
        <p:spPr>
          <a:xfrm>
            <a:off x="6918799" y="3070813"/>
            <a:ext cx="2645664" cy="58369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805988" y="3870035"/>
            <a:ext cx="5385816" cy="1382268"/>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057400"/>
            <a:ext cx="5999480" cy="1657350"/>
          </a:xfrm>
          <a:prstGeom prst="rect">
            <a:avLst/>
          </a:prstGeom>
        </p:spPr>
        <p:txBody>
          <a:bodyPr vert="horz" wrap="square" lIns="0" tIns="13335" rIns="0" bIns="0" rtlCol="0">
            <a:spAutoFit/>
          </a:bodyPr>
          <a:lstStyle/>
          <a:p>
            <a:pPr marL="12700">
              <a:lnSpc>
                <a:spcPct val="100000"/>
              </a:lnSpc>
              <a:spcBef>
                <a:spcPts val="105"/>
              </a:spcBef>
            </a:pPr>
            <a:r>
              <a:rPr sz="10700" b="1" dirty="0">
                <a:latin typeface="Trebuchet MS"/>
                <a:cs typeface="Trebuchet MS"/>
              </a:rPr>
              <a:t>Checkout</a:t>
            </a:r>
            <a:endParaRPr sz="10700" dirty="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211474"/>
            <a:ext cx="38918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Checkout</a:t>
            </a:r>
          </a:p>
        </p:txBody>
      </p:sp>
      <p:sp>
        <p:nvSpPr>
          <p:cNvPr id="3" name="object 3"/>
          <p:cNvSpPr txBox="1"/>
          <p:nvPr/>
        </p:nvSpPr>
        <p:spPr>
          <a:xfrm>
            <a:off x="2362200" y="1053221"/>
            <a:ext cx="6289040" cy="4492897"/>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30" dirty="0">
                <a:latin typeface="Trebuchet MS"/>
                <a:cs typeface="Trebuchet MS"/>
              </a:rPr>
              <a:t>Let’s </a:t>
            </a:r>
            <a:r>
              <a:rPr sz="1800" dirty="0">
                <a:latin typeface="Trebuchet MS"/>
                <a:cs typeface="Trebuchet MS"/>
              </a:rPr>
              <a:t>we </a:t>
            </a:r>
            <a:r>
              <a:rPr sz="1800" spc="-5" dirty="0">
                <a:latin typeface="Trebuchet MS"/>
                <a:cs typeface="Trebuchet MS"/>
              </a:rPr>
              <a:t>need to </a:t>
            </a:r>
            <a:r>
              <a:rPr sz="1800" dirty="0">
                <a:latin typeface="Trebuchet MS"/>
                <a:cs typeface="Trebuchet MS"/>
              </a:rPr>
              <a:t>go </a:t>
            </a:r>
            <a:r>
              <a:rPr sz="1800" spc="-5" dirty="0">
                <a:latin typeface="Trebuchet MS"/>
                <a:cs typeface="Trebuchet MS"/>
              </a:rPr>
              <a:t>back our previous version of</a:t>
            </a:r>
            <a:r>
              <a:rPr sz="1800" spc="-30" dirty="0">
                <a:latin typeface="Trebuchet MS"/>
                <a:cs typeface="Trebuchet MS"/>
              </a:rPr>
              <a:t> </a:t>
            </a:r>
            <a:r>
              <a:rPr sz="1800" spc="-5" dirty="0">
                <a:latin typeface="Trebuchet MS"/>
                <a:cs typeface="Trebuchet MS"/>
              </a:rPr>
              <a:t>cold.txt.</a:t>
            </a:r>
            <a:endParaRPr sz="1800" dirty="0">
              <a:latin typeface="Trebuchet MS"/>
              <a:cs typeface="Trebuchet MS"/>
            </a:endParaRPr>
          </a:p>
          <a:p>
            <a:pPr marL="12700">
              <a:lnSpc>
                <a:spcPct val="100000"/>
              </a:lnSpc>
              <a:spcBef>
                <a:spcPts val="1000"/>
              </a:spcBef>
              <a:tabLst>
                <a:tab pos="354965" algn="l"/>
              </a:tabLst>
            </a:pPr>
            <a:r>
              <a:rPr sz="1450" spc="235" dirty="0">
                <a:latin typeface="Arial"/>
                <a:cs typeface="Arial"/>
              </a:rPr>
              <a:t>	</a:t>
            </a:r>
            <a:r>
              <a:rPr sz="1800" dirty="0">
                <a:latin typeface="Trebuchet MS"/>
                <a:cs typeface="Trebuchet MS"/>
              </a:rPr>
              <a:t>Can </a:t>
            </a:r>
            <a:r>
              <a:rPr sz="1800" spc="-5" dirty="0">
                <a:latin typeface="Trebuchet MS"/>
                <a:cs typeface="Trebuchet MS"/>
              </a:rPr>
              <a:t>we </a:t>
            </a:r>
            <a:r>
              <a:rPr sz="1800" dirty="0">
                <a:latin typeface="Trebuchet MS"/>
                <a:cs typeface="Trebuchet MS"/>
              </a:rPr>
              <a:t>do</a:t>
            </a:r>
            <a:r>
              <a:rPr sz="1800" spc="-25" dirty="0">
                <a:latin typeface="Trebuchet MS"/>
                <a:cs typeface="Trebuchet MS"/>
              </a:rPr>
              <a:t> </a:t>
            </a:r>
            <a:r>
              <a:rPr sz="1800" spc="-10" dirty="0">
                <a:latin typeface="Trebuchet MS"/>
                <a:cs typeface="Trebuchet MS"/>
              </a:rPr>
              <a:t>that?</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50" dirty="0">
                <a:latin typeface="Trebuchet MS"/>
                <a:cs typeface="Trebuchet MS"/>
              </a:rPr>
              <a:t>Yes, </a:t>
            </a:r>
            <a:r>
              <a:rPr sz="1800" spc="-35" dirty="0">
                <a:latin typeface="Trebuchet MS"/>
                <a:cs typeface="Trebuchet MS"/>
              </a:rPr>
              <a:t>It’s </a:t>
            </a:r>
            <a:r>
              <a:rPr sz="1800" dirty="0">
                <a:latin typeface="Trebuchet MS"/>
                <a:cs typeface="Trebuchet MS"/>
              </a:rPr>
              <a:t>simple. </a:t>
            </a:r>
            <a:r>
              <a:rPr sz="1800" spc="-5" dirty="0">
                <a:latin typeface="Trebuchet MS"/>
                <a:cs typeface="Trebuchet MS"/>
              </a:rPr>
              <a:t>Just use checkout</a:t>
            </a:r>
            <a:r>
              <a:rPr sz="1800" spc="30" dirty="0">
                <a:latin typeface="Trebuchet MS"/>
                <a:cs typeface="Trebuchet MS"/>
              </a:rPr>
              <a:t> </a:t>
            </a:r>
            <a:r>
              <a:rPr sz="1800" spc="-5" dirty="0">
                <a:latin typeface="Trebuchet MS"/>
                <a:cs typeface="Trebuchet MS"/>
              </a:rPr>
              <a:t>command.</a:t>
            </a:r>
            <a:endParaRPr sz="1800" dirty="0">
              <a:latin typeface="Trebuchet MS"/>
              <a:cs typeface="Trebuchet MS"/>
            </a:endParaRPr>
          </a:p>
          <a:p>
            <a:pPr>
              <a:lnSpc>
                <a:spcPct val="100000"/>
              </a:lnSpc>
            </a:pPr>
            <a:endParaRPr sz="21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280"/>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do</a:t>
            </a:r>
            <a:r>
              <a:rPr sz="1800" spc="85" dirty="0">
                <a:latin typeface="Trebuchet MS"/>
                <a:cs typeface="Trebuchet MS"/>
              </a:rPr>
              <a:t> </a:t>
            </a:r>
            <a:r>
              <a:rPr sz="1800" spc="-5" dirty="0">
                <a:latin typeface="Trebuchet MS"/>
                <a:cs typeface="Trebuchet MS"/>
              </a:rPr>
              <a:t>this.</a:t>
            </a:r>
            <a:endParaRPr sz="1800" dirty="0">
              <a:latin typeface="Trebuchet MS"/>
              <a:cs typeface="Trebuchet MS"/>
            </a:endParaRPr>
          </a:p>
          <a:p>
            <a:pPr marL="469900">
              <a:lnSpc>
                <a:spcPct val="100000"/>
              </a:lnSpc>
              <a:spcBef>
                <a:spcPts val="994"/>
              </a:spcBef>
              <a:tabLst>
                <a:tab pos="812165" algn="l"/>
              </a:tabLst>
            </a:pPr>
            <a:r>
              <a:rPr sz="1450" spc="235" dirty="0">
                <a:latin typeface="Arial"/>
                <a:cs typeface="Arial"/>
              </a:rPr>
              <a:t>	</a:t>
            </a:r>
            <a:r>
              <a:rPr sz="1800" dirty="0">
                <a:latin typeface="Trebuchet MS"/>
                <a:cs typeface="Trebuchet MS"/>
              </a:rPr>
              <a:t>First </a:t>
            </a:r>
            <a:r>
              <a:rPr sz="1800" spc="-5" dirty="0">
                <a:latin typeface="Trebuchet MS"/>
                <a:cs typeface="Trebuchet MS"/>
              </a:rPr>
              <a:t>log </a:t>
            </a:r>
            <a:r>
              <a:rPr sz="1800" spc="-10" dirty="0">
                <a:latin typeface="Trebuchet MS"/>
                <a:cs typeface="Trebuchet MS"/>
              </a:rPr>
              <a:t>the</a:t>
            </a:r>
            <a:r>
              <a:rPr sz="1800" spc="-20" dirty="0">
                <a:latin typeface="Trebuchet MS"/>
                <a:cs typeface="Trebuchet MS"/>
              </a:rPr>
              <a:t> </a:t>
            </a:r>
            <a:r>
              <a:rPr sz="1800" spc="-5" dirty="0">
                <a:latin typeface="Trebuchet MS"/>
                <a:cs typeface="Trebuchet MS"/>
              </a:rPr>
              <a:t>commits.</a:t>
            </a:r>
            <a:endParaRPr sz="1800" dirty="0">
              <a:latin typeface="Trebuchet MS"/>
              <a:cs typeface="Trebuchet MS"/>
            </a:endParaRPr>
          </a:p>
          <a:p>
            <a:pPr marL="469900">
              <a:lnSpc>
                <a:spcPct val="100000"/>
              </a:lnSpc>
              <a:spcBef>
                <a:spcPts val="994"/>
              </a:spcBef>
              <a:tabLst>
                <a:tab pos="812165" algn="l"/>
              </a:tabLst>
            </a:pPr>
            <a:r>
              <a:rPr sz="1450" spc="240" dirty="0">
                <a:latin typeface="Arial"/>
                <a:cs typeface="Arial"/>
              </a:rPr>
              <a:t>	</a:t>
            </a:r>
            <a:r>
              <a:rPr sz="1800" dirty="0">
                <a:latin typeface="Trebuchet MS"/>
                <a:cs typeface="Trebuchet MS"/>
              </a:rPr>
              <a:t>Then </a:t>
            </a:r>
            <a:r>
              <a:rPr sz="1800" spc="-5" dirty="0">
                <a:latin typeface="Trebuchet MS"/>
                <a:cs typeface="Trebuchet MS"/>
              </a:rPr>
              <a:t>use checkout using commit</a:t>
            </a:r>
            <a:r>
              <a:rPr sz="1800" spc="-15" dirty="0">
                <a:latin typeface="Trebuchet MS"/>
                <a:cs typeface="Trebuchet MS"/>
              </a:rPr>
              <a:t> </a:t>
            </a:r>
            <a:r>
              <a:rPr sz="1800" dirty="0">
                <a:latin typeface="Trebuchet MS"/>
                <a:cs typeface="Trebuchet MS"/>
              </a:rPr>
              <a:t>id.</a:t>
            </a:r>
          </a:p>
          <a:p>
            <a:pPr marL="812165" marR="1673860" indent="-342900">
              <a:lnSpc>
                <a:spcPct val="100000"/>
              </a:lnSpc>
              <a:spcBef>
                <a:spcPts val="1015"/>
              </a:spcBef>
              <a:tabLst>
                <a:tab pos="812165" algn="l"/>
              </a:tabLst>
            </a:pPr>
            <a:r>
              <a:rPr sz="1450" spc="235" dirty="0">
                <a:latin typeface="Arial"/>
                <a:cs typeface="Arial"/>
              </a:rPr>
              <a:t>	</a:t>
            </a:r>
            <a:r>
              <a:rPr sz="1800" spc="-70" dirty="0">
                <a:latin typeface="Trebuchet MS"/>
                <a:cs typeface="Trebuchet MS"/>
              </a:rPr>
              <a:t>You </a:t>
            </a:r>
            <a:r>
              <a:rPr sz="1800" spc="-5" dirty="0">
                <a:latin typeface="Trebuchet MS"/>
                <a:cs typeface="Trebuchet MS"/>
              </a:rPr>
              <a:t>can </a:t>
            </a:r>
            <a:r>
              <a:rPr sz="1800" dirty="0">
                <a:latin typeface="Trebuchet MS"/>
                <a:cs typeface="Trebuchet MS"/>
              </a:rPr>
              <a:t>see </a:t>
            </a:r>
            <a:r>
              <a:rPr sz="1800" spc="-5" dirty="0">
                <a:latin typeface="Trebuchet MS"/>
                <a:cs typeface="Trebuchet MS"/>
              </a:rPr>
              <a:t>that you cold.txt file got  empty</a:t>
            </a:r>
            <a:r>
              <a:rPr sz="1800" spc="-15" dirty="0">
                <a:latin typeface="Trebuchet MS"/>
                <a:cs typeface="Trebuchet MS"/>
              </a:rPr>
              <a:t> </a:t>
            </a:r>
            <a:r>
              <a:rPr sz="1800" spc="-5" dirty="0">
                <a:latin typeface="Trebuchet MS"/>
                <a:cs typeface="Trebuchet MS"/>
              </a:rPr>
              <a:t>again.</a:t>
            </a:r>
            <a:endParaRPr sz="1800" dirty="0">
              <a:latin typeface="Trebuchet MS"/>
              <a:cs typeface="Trebuchet MS"/>
            </a:endParaRPr>
          </a:p>
          <a:p>
            <a:pPr marL="812165" marR="1925320" indent="-342900">
              <a:lnSpc>
                <a:spcPct val="100000"/>
              </a:lnSpc>
              <a:spcBef>
                <a:spcPts val="994"/>
              </a:spcBef>
              <a:tabLst>
                <a:tab pos="812165" algn="l"/>
              </a:tabLst>
            </a:pPr>
            <a:r>
              <a:rPr sz="1450" spc="235" dirty="0">
                <a:latin typeface="Arial"/>
                <a:cs typeface="Arial"/>
              </a:rPr>
              <a:t>	</a:t>
            </a:r>
            <a:r>
              <a:rPr sz="1800" spc="-5" dirty="0">
                <a:latin typeface="Trebuchet MS"/>
                <a:cs typeface="Trebuchet MS"/>
              </a:rPr>
              <a:t>Note: we are not in master </a:t>
            </a:r>
            <a:r>
              <a:rPr sz="1800" dirty="0">
                <a:latin typeface="Trebuchet MS"/>
                <a:cs typeface="Trebuchet MS"/>
              </a:rPr>
              <a:t>branch  </a:t>
            </a:r>
            <a:r>
              <a:rPr sz="1800" spc="-55" dirty="0">
                <a:latin typeface="Trebuchet MS"/>
                <a:cs typeface="Trebuchet MS"/>
              </a:rPr>
              <a:t>now.</a:t>
            </a:r>
            <a:endParaRPr sz="1800" dirty="0">
              <a:latin typeface="Trebuchet MS"/>
              <a:cs typeface="Trebuchet MS"/>
            </a:endParaRPr>
          </a:p>
        </p:txBody>
      </p:sp>
      <p:sp>
        <p:nvSpPr>
          <p:cNvPr id="4" name="object 4"/>
          <p:cNvSpPr/>
          <p:nvPr/>
        </p:nvSpPr>
        <p:spPr>
          <a:xfrm>
            <a:off x="6585169" y="2690850"/>
            <a:ext cx="5594639" cy="106505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976037" y="4114800"/>
            <a:ext cx="4671895" cy="1113292"/>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2778657" y="5755650"/>
            <a:ext cx="7671919" cy="533398"/>
            <a:chOff x="1618488" y="6138670"/>
            <a:chExt cx="8844280" cy="623570"/>
          </a:xfrm>
        </p:grpSpPr>
        <p:sp>
          <p:nvSpPr>
            <p:cNvPr id="7" name="object 7"/>
            <p:cNvSpPr/>
            <p:nvPr/>
          </p:nvSpPr>
          <p:spPr>
            <a:xfrm>
              <a:off x="1618488" y="6138670"/>
              <a:ext cx="8249411" cy="6233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742169" y="6351269"/>
              <a:ext cx="710565" cy="317500"/>
            </a:xfrm>
            <a:custGeom>
              <a:avLst/>
              <a:gdLst/>
              <a:ahLst/>
              <a:cxnLst/>
              <a:rect l="l" t="t" r="r" b="b"/>
              <a:pathLst>
                <a:path w="710565" h="317500">
                  <a:moveTo>
                    <a:pt x="158496" y="0"/>
                  </a:moveTo>
                  <a:lnTo>
                    <a:pt x="0" y="158495"/>
                  </a:lnTo>
                  <a:lnTo>
                    <a:pt x="158496" y="316991"/>
                  </a:lnTo>
                  <a:lnTo>
                    <a:pt x="158496" y="237743"/>
                  </a:lnTo>
                  <a:lnTo>
                    <a:pt x="710183" y="237743"/>
                  </a:lnTo>
                  <a:lnTo>
                    <a:pt x="710183" y="79247"/>
                  </a:lnTo>
                  <a:lnTo>
                    <a:pt x="158496" y="79247"/>
                  </a:lnTo>
                  <a:lnTo>
                    <a:pt x="158496" y="0"/>
                  </a:lnTo>
                  <a:close/>
                </a:path>
              </a:pathLst>
            </a:custGeom>
            <a:solidFill>
              <a:srgbClr val="FFC000"/>
            </a:solidFill>
          </p:spPr>
          <p:txBody>
            <a:bodyPr wrap="square" lIns="0" tIns="0" rIns="0" bIns="0" rtlCol="0"/>
            <a:lstStyle/>
            <a:p>
              <a:endParaRPr/>
            </a:p>
          </p:txBody>
        </p:sp>
        <p:sp>
          <p:nvSpPr>
            <p:cNvPr id="9" name="object 9"/>
            <p:cNvSpPr/>
            <p:nvPr/>
          </p:nvSpPr>
          <p:spPr>
            <a:xfrm>
              <a:off x="9742169" y="6351269"/>
              <a:ext cx="710565" cy="317500"/>
            </a:xfrm>
            <a:custGeom>
              <a:avLst/>
              <a:gdLst/>
              <a:ahLst/>
              <a:cxnLst/>
              <a:rect l="l" t="t" r="r" b="b"/>
              <a:pathLst>
                <a:path w="710565" h="317500">
                  <a:moveTo>
                    <a:pt x="0" y="158495"/>
                  </a:moveTo>
                  <a:lnTo>
                    <a:pt x="158496" y="0"/>
                  </a:lnTo>
                  <a:lnTo>
                    <a:pt x="158496" y="79247"/>
                  </a:lnTo>
                  <a:lnTo>
                    <a:pt x="710183" y="79247"/>
                  </a:lnTo>
                  <a:lnTo>
                    <a:pt x="710183" y="237743"/>
                  </a:lnTo>
                  <a:lnTo>
                    <a:pt x="158496" y="237743"/>
                  </a:lnTo>
                  <a:lnTo>
                    <a:pt x="158496" y="316991"/>
                  </a:lnTo>
                  <a:lnTo>
                    <a:pt x="0" y="158495"/>
                  </a:lnTo>
                  <a:close/>
                </a:path>
              </a:pathLst>
            </a:custGeom>
            <a:ln w="19812">
              <a:solidFill>
                <a:srgbClr val="4494AF"/>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0" y="240376"/>
            <a:ext cx="42728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Checkout</a:t>
            </a:r>
          </a:p>
        </p:txBody>
      </p:sp>
      <p:sp>
        <p:nvSpPr>
          <p:cNvPr id="3" name="object 3"/>
          <p:cNvSpPr txBox="1"/>
          <p:nvPr/>
        </p:nvSpPr>
        <p:spPr>
          <a:xfrm>
            <a:off x="2769513" y="1524000"/>
            <a:ext cx="5903595" cy="149015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use </a:t>
            </a:r>
            <a:r>
              <a:rPr sz="1800" dirty="0">
                <a:latin typeface="Trebuchet MS"/>
                <a:cs typeface="Trebuchet MS"/>
              </a:rPr>
              <a:t>git </a:t>
            </a:r>
            <a:r>
              <a:rPr sz="1800" spc="-5" dirty="0">
                <a:latin typeface="Trebuchet MS"/>
                <a:cs typeface="Trebuchet MS"/>
              </a:rPr>
              <a:t>log again. </a:t>
            </a:r>
            <a:r>
              <a:rPr sz="1800" spc="-70" dirty="0">
                <a:latin typeface="Trebuchet MS"/>
                <a:cs typeface="Trebuchet MS"/>
              </a:rPr>
              <a:t>You </a:t>
            </a:r>
            <a:r>
              <a:rPr sz="1800" spc="-5" dirty="0">
                <a:latin typeface="Trebuchet MS"/>
                <a:cs typeface="Trebuchet MS"/>
              </a:rPr>
              <a:t>can </a:t>
            </a:r>
            <a:r>
              <a:rPr sz="1800" dirty="0">
                <a:latin typeface="Trebuchet MS"/>
                <a:cs typeface="Trebuchet MS"/>
              </a:rPr>
              <a:t>see </a:t>
            </a:r>
            <a:r>
              <a:rPr sz="1800" spc="-5" dirty="0">
                <a:latin typeface="Trebuchet MS"/>
                <a:cs typeface="Trebuchet MS"/>
              </a:rPr>
              <a:t>there are only</a:t>
            </a:r>
            <a:r>
              <a:rPr sz="1800" spc="5" dirty="0">
                <a:latin typeface="Trebuchet MS"/>
                <a:cs typeface="Trebuchet MS"/>
              </a:rPr>
              <a:t> </a:t>
            </a:r>
            <a:r>
              <a:rPr sz="1800" spc="-10" dirty="0">
                <a:latin typeface="Trebuchet MS"/>
                <a:cs typeface="Trebuchet MS"/>
              </a:rPr>
              <a:t>two</a:t>
            </a:r>
            <a:endParaRPr sz="1800" dirty="0">
              <a:latin typeface="Trebuchet MS"/>
              <a:cs typeface="Trebuchet MS"/>
            </a:endParaRPr>
          </a:p>
          <a:p>
            <a:pPr marL="355600">
              <a:lnSpc>
                <a:spcPct val="100000"/>
              </a:lnSpc>
            </a:pPr>
            <a:r>
              <a:rPr sz="1800" spc="-5" dirty="0">
                <a:latin typeface="Trebuchet MS"/>
                <a:cs typeface="Trebuchet MS"/>
              </a:rPr>
              <a:t>commits</a:t>
            </a:r>
            <a:r>
              <a:rPr sz="1800" spc="-25" dirty="0">
                <a:latin typeface="Trebuchet MS"/>
                <a:cs typeface="Trebuchet MS"/>
              </a:rPr>
              <a:t> </a:t>
            </a:r>
            <a:r>
              <a:rPr sz="1800" spc="-5" dirty="0">
                <a:latin typeface="Trebuchet MS"/>
                <a:cs typeface="Trebuchet MS"/>
              </a:rPr>
              <a:t>exist.</a:t>
            </a:r>
            <a:endParaRPr sz="1800" dirty="0">
              <a:latin typeface="Trebuchet MS"/>
              <a:cs typeface="Trebuchet MS"/>
            </a:endParaRPr>
          </a:p>
          <a:p>
            <a:pPr>
              <a:lnSpc>
                <a:spcPct val="100000"/>
              </a:lnSpc>
            </a:pPr>
            <a:endParaRPr sz="2100" dirty="0">
              <a:latin typeface="Trebuchet MS"/>
              <a:cs typeface="Trebuchet MS"/>
            </a:endParaRPr>
          </a:p>
          <a:p>
            <a:pPr>
              <a:lnSpc>
                <a:spcPct val="100000"/>
              </a:lnSpc>
              <a:spcBef>
                <a:spcPts val="5"/>
              </a:spcBef>
            </a:pPr>
            <a:endParaRPr sz="2100" dirty="0">
              <a:latin typeface="Trebuchet MS"/>
              <a:cs typeface="Trebuchet MS"/>
            </a:endParaRPr>
          </a:p>
          <a:p>
            <a:pPr marL="12700">
              <a:lnSpc>
                <a:spcPct val="100000"/>
              </a:lnSpc>
              <a:tabLst>
                <a:tab pos="354965" algn="l"/>
              </a:tabLst>
            </a:pPr>
            <a:r>
              <a:rPr sz="1450" spc="235" dirty="0">
                <a:latin typeface="Arial"/>
                <a:cs typeface="Arial"/>
              </a:rPr>
              <a:t>	</a:t>
            </a:r>
            <a:r>
              <a:rPr sz="1800" dirty="0">
                <a:latin typeface="Trebuchet MS"/>
                <a:cs typeface="Trebuchet MS"/>
              </a:rPr>
              <a:t>Can </a:t>
            </a:r>
            <a:r>
              <a:rPr sz="1800" spc="-5" dirty="0">
                <a:latin typeface="Trebuchet MS"/>
                <a:cs typeface="Trebuchet MS"/>
              </a:rPr>
              <a:t>you switch one of the commit-ids</a:t>
            </a:r>
            <a:r>
              <a:rPr sz="1800" spc="-30" dirty="0">
                <a:latin typeface="Trebuchet MS"/>
                <a:cs typeface="Trebuchet MS"/>
              </a:rPr>
              <a:t> </a:t>
            </a:r>
            <a:r>
              <a:rPr sz="1800" dirty="0">
                <a:latin typeface="Trebuchet MS"/>
                <a:cs typeface="Trebuchet MS"/>
              </a:rPr>
              <a:t>?</a:t>
            </a:r>
          </a:p>
        </p:txBody>
      </p:sp>
      <p:sp>
        <p:nvSpPr>
          <p:cNvPr id="4" name="object 4"/>
          <p:cNvSpPr/>
          <p:nvPr/>
        </p:nvSpPr>
        <p:spPr>
          <a:xfrm>
            <a:off x="7467600" y="3243708"/>
            <a:ext cx="4683252" cy="117500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769513" y="3759961"/>
            <a:ext cx="168783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5" dirty="0">
                <a:latin typeface="Trebuchet MS"/>
                <a:cs typeface="Trebuchet MS"/>
              </a:rPr>
              <a:t>Have </a:t>
            </a:r>
            <a:r>
              <a:rPr sz="1800" dirty="0">
                <a:latin typeface="Trebuchet MS"/>
                <a:cs typeface="Trebuchet MS"/>
              </a:rPr>
              <a:t>a </a:t>
            </a:r>
            <a:r>
              <a:rPr sz="1800" spc="-5" dirty="0">
                <a:latin typeface="Trebuchet MS"/>
                <a:cs typeface="Trebuchet MS"/>
              </a:rPr>
              <a:t>try</a:t>
            </a:r>
            <a:r>
              <a:rPr sz="1800" spc="-70" dirty="0">
                <a:latin typeface="Trebuchet MS"/>
                <a:cs typeface="Trebuchet MS"/>
              </a:rPr>
              <a:t> </a:t>
            </a:r>
            <a:r>
              <a:rPr sz="1800" spc="-210" dirty="0">
                <a:latin typeface="Wingdings"/>
                <a:cs typeface="Wingdings"/>
              </a:rPr>
              <a:t></a:t>
            </a:r>
            <a:endParaRPr sz="1800" dirty="0">
              <a:latin typeface="Wingdings"/>
              <a:cs typeface="Wingdings"/>
            </a:endParaRPr>
          </a:p>
        </p:txBody>
      </p:sp>
      <p:sp>
        <p:nvSpPr>
          <p:cNvPr id="6" name="object 6"/>
          <p:cNvSpPr txBox="1"/>
          <p:nvPr/>
        </p:nvSpPr>
        <p:spPr>
          <a:xfrm>
            <a:off x="2769513" y="4741798"/>
            <a:ext cx="371602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back to our master</a:t>
            </a:r>
            <a:r>
              <a:rPr sz="1800" spc="-50" dirty="0">
                <a:latin typeface="Trebuchet MS"/>
                <a:cs typeface="Trebuchet MS"/>
              </a:rPr>
              <a:t> </a:t>
            </a:r>
            <a:r>
              <a:rPr sz="1800" spc="-5" dirty="0">
                <a:latin typeface="Trebuchet MS"/>
                <a:cs typeface="Trebuchet MS"/>
              </a:rPr>
              <a:t>branch.</a:t>
            </a:r>
            <a:endParaRPr sz="1800" dirty="0">
              <a:latin typeface="Trebuchet MS"/>
              <a:cs typeface="Trebuchet MS"/>
            </a:endParaRPr>
          </a:p>
        </p:txBody>
      </p:sp>
      <p:sp>
        <p:nvSpPr>
          <p:cNvPr id="7" name="object 7"/>
          <p:cNvSpPr/>
          <p:nvPr/>
        </p:nvSpPr>
        <p:spPr>
          <a:xfrm>
            <a:off x="4724400" y="5248147"/>
            <a:ext cx="6780276" cy="9509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33747" y="2570480"/>
            <a:ext cx="2312670" cy="1657350"/>
          </a:xfrm>
          <a:prstGeom prst="rect">
            <a:avLst/>
          </a:prstGeom>
        </p:spPr>
        <p:txBody>
          <a:bodyPr vert="horz" wrap="square" lIns="0" tIns="13335" rIns="0" bIns="0" rtlCol="0">
            <a:spAutoFit/>
          </a:bodyPr>
          <a:lstStyle/>
          <a:p>
            <a:pPr marL="12700">
              <a:lnSpc>
                <a:spcPct val="100000"/>
              </a:lnSpc>
              <a:spcBef>
                <a:spcPts val="105"/>
              </a:spcBef>
            </a:pPr>
            <a:r>
              <a:rPr sz="10700" b="1" dirty="0">
                <a:latin typeface="Trebuchet MS"/>
                <a:cs typeface="Trebuchet MS"/>
              </a:rPr>
              <a:t>Diff</a:t>
            </a:r>
            <a:endParaRPr sz="107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200" y="362467"/>
            <a:ext cx="19868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Diff</a:t>
            </a:r>
          </a:p>
        </p:txBody>
      </p:sp>
      <p:sp>
        <p:nvSpPr>
          <p:cNvPr id="3" name="object 3"/>
          <p:cNvSpPr txBox="1"/>
          <p:nvPr/>
        </p:nvSpPr>
        <p:spPr>
          <a:xfrm>
            <a:off x="2362200" y="1295400"/>
            <a:ext cx="6383020" cy="4049827"/>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compare two files. </a:t>
            </a:r>
            <a:r>
              <a:rPr sz="1800" spc="-45" dirty="0">
                <a:latin typeface="Trebuchet MS"/>
                <a:cs typeface="Trebuchet MS"/>
              </a:rPr>
              <a:t>We </a:t>
            </a:r>
            <a:r>
              <a:rPr sz="1800" spc="-5" dirty="0">
                <a:latin typeface="Trebuchet MS"/>
                <a:cs typeface="Trebuchet MS"/>
              </a:rPr>
              <a:t>have to use </a:t>
            </a:r>
            <a:r>
              <a:rPr sz="1800" dirty="0">
                <a:latin typeface="Trebuchet MS"/>
                <a:cs typeface="Trebuchet MS"/>
              </a:rPr>
              <a:t>git </a:t>
            </a:r>
            <a:r>
              <a:rPr sz="1800" spc="-5" dirty="0">
                <a:latin typeface="Trebuchet MS"/>
                <a:cs typeface="Trebuchet MS"/>
              </a:rPr>
              <a:t>diff</a:t>
            </a:r>
            <a:r>
              <a:rPr sz="1800" spc="40" dirty="0">
                <a:latin typeface="Trebuchet MS"/>
                <a:cs typeface="Trebuchet MS"/>
              </a:rPr>
              <a:t> </a:t>
            </a:r>
            <a:r>
              <a:rPr sz="1800" spc="-5" dirty="0">
                <a:latin typeface="Trebuchet MS"/>
                <a:cs typeface="Trebuchet MS"/>
              </a:rPr>
              <a:t>command.</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315"/>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do</a:t>
            </a:r>
            <a:r>
              <a:rPr sz="1800" spc="85" dirty="0">
                <a:latin typeface="Trebuchet MS"/>
                <a:cs typeface="Trebuchet MS"/>
              </a:rPr>
              <a:t> </a:t>
            </a:r>
            <a:r>
              <a:rPr sz="1800" spc="-5" dirty="0">
                <a:latin typeface="Trebuchet MS"/>
                <a:cs typeface="Trebuchet MS"/>
              </a:rPr>
              <a:t>this.</a:t>
            </a:r>
            <a:endParaRPr sz="1800" dirty="0">
              <a:latin typeface="Trebuchet MS"/>
              <a:cs typeface="Trebuchet MS"/>
            </a:endParaRPr>
          </a:p>
          <a:p>
            <a:pPr marL="469900">
              <a:lnSpc>
                <a:spcPct val="100000"/>
              </a:lnSpc>
              <a:spcBef>
                <a:spcPts val="994"/>
              </a:spcBef>
              <a:tabLst>
                <a:tab pos="812165" algn="l"/>
              </a:tabLst>
            </a:pPr>
            <a:r>
              <a:rPr sz="1450" spc="235" dirty="0">
                <a:latin typeface="Arial"/>
                <a:cs typeface="Arial"/>
              </a:rPr>
              <a:t>	</a:t>
            </a:r>
            <a:r>
              <a:rPr sz="1800" dirty="0">
                <a:latin typeface="Trebuchet MS"/>
                <a:cs typeface="Trebuchet MS"/>
              </a:rPr>
              <a:t>First </a:t>
            </a:r>
            <a:r>
              <a:rPr sz="1800" spc="-5" dirty="0">
                <a:latin typeface="Trebuchet MS"/>
                <a:cs typeface="Trebuchet MS"/>
              </a:rPr>
              <a:t>add </a:t>
            </a:r>
            <a:r>
              <a:rPr sz="1800" dirty="0">
                <a:latin typeface="Trebuchet MS"/>
                <a:cs typeface="Trebuchet MS"/>
              </a:rPr>
              <a:t>some </a:t>
            </a:r>
            <a:r>
              <a:rPr sz="1800" spc="-5" dirty="0">
                <a:latin typeface="Trebuchet MS"/>
                <a:cs typeface="Trebuchet MS"/>
              </a:rPr>
              <a:t>text in</a:t>
            </a:r>
            <a:r>
              <a:rPr sz="1800" spc="-45" dirty="0">
                <a:latin typeface="Trebuchet MS"/>
                <a:cs typeface="Trebuchet MS"/>
              </a:rPr>
              <a:t> </a:t>
            </a:r>
            <a:r>
              <a:rPr sz="1800" spc="-5" dirty="0">
                <a:latin typeface="Trebuchet MS"/>
                <a:cs typeface="Trebuchet MS"/>
              </a:rPr>
              <a:t>chocolate.txt.</a:t>
            </a:r>
            <a:endParaRPr sz="1800" dirty="0">
              <a:latin typeface="Trebuchet MS"/>
              <a:cs typeface="Trebuchet MS"/>
            </a:endParaRPr>
          </a:p>
          <a:p>
            <a:pPr marL="812165" marR="2275840" indent="-342900">
              <a:lnSpc>
                <a:spcPct val="100000"/>
              </a:lnSpc>
              <a:spcBef>
                <a:spcPts val="1000"/>
              </a:spcBef>
              <a:tabLst>
                <a:tab pos="812165" algn="l"/>
              </a:tabLst>
            </a:pPr>
            <a:r>
              <a:rPr sz="1450" spc="235" dirty="0">
                <a:latin typeface="Arial"/>
                <a:cs typeface="Arial"/>
              </a:rPr>
              <a:t>	</a:t>
            </a:r>
            <a:r>
              <a:rPr sz="1800" spc="-70" dirty="0">
                <a:latin typeface="Trebuchet MS"/>
                <a:cs typeface="Trebuchet MS"/>
              </a:rPr>
              <a:t>You </a:t>
            </a:r>
            <a:r>
              <a:rPr sz="1800" spc="-5" dirty="0">
                <a:latin typeface="Trebuchet MS"/>
                <a:cs typeface="Trebuchet MS"/>
              </a:rPr>
              <a:t>can use </a:t>
            </a:r>
            <a:r>
              <a:rPr sz="1800" dirty="0">
                <a:latin typeface="Trebuchet MS"/>
                <a:cs typeface="Trebuchet MS"/>
              </a:rPr>
              <a:t>git status </a:t>
            </a:r>
            <a:r>
              <a:rPr sz="1800" spc="-5" dirty="0">
                <a:latin typeface="Trebuchet MS"/>
                <a:cs typeface="Trebuchet MS"/>
              </a:rPr>
              <a:t>to </a:t>
            </a:r>
            <a:r>
              <a:rPr sz="1800" dirty="0">
                <a:latin typeface="Trebuchet MS"/>
                <a:cs typeface="Trebuchet MS"/>
              </a:rPr>
              <a:t>show </a:t>
            </a:r>
            <a:r>
              <a:rPr sz="1800" spc="-5" dirty="0">
                <a:latin typeface="Trebuchet MS"/>
                <a:cs typeface="Trebuchet MS"/>
              </a:rPr>
              <a:t>if  chocolate.txt changes </a:t>
            </a:r>
            <a:r>
              <a:rPr sz="1800" dirty="0">
                <a:latin typeface="Trebuchet MS"/>
                <a:cs typeface="Trebuchet MS"/>
              </a:rPr>
              <a:t>or</a:t>
            </a:r>
            <a:r>
              <a:rPr sz="1800" spc="-15" dirty="0">
                <a:latin typeface="Trebuchet MS"/>
                <a:cs typeface="Trebuchet MS"/>
              </a:rPr>
              <a:t> </a:t>
            </a:r>
            <a:r>
              <a:rPr sz="1800" spc="-10" dirty="0">
                <a:latin typeface="Trebuchet MS"/>
                <a:cs typeface="Trebuchet MS"/>
              </a:rPr>
              <a:t>not.</a:t>
            </a:r>
            <a:endParaRPr sz="1800" dirty="0">
              <a:latin typeface="Trebuchet MS"/>
              <a:cs typeface="Trebuchet MS"/>
            </a:endParaRPr>
          </a:p>
          <a:p>
            <a:pPr marL="469900">
              <a:lnSpc>
                <a:spcPct val="100000"/>
              </a:lnSpc>
              <a:spcBef>
                <a:spcPts val="1005"/>
              </a:spcBef>
              <a:tabLst>
                <a:tab pos="812165" algn="l"/>
              </a:tabLst>
            </a:pPr>
            <a:r>
              <a:rPr sz="1450" spc="235" dirty="0">
                <a:latin typeface="Arial"/>
                <a:cs typeface="Arial"/>
              </a:rPr>
              <a:t>	</a:t>
            </a:r>
            <a:r>
              <a:rPr sz="1800" dirty="0">
                <a:latin typeface="Trebuchet MS"/>
                <a:cs typeface="Trebuchet MS"/>
              </a:rPr>
              <a:t>Then </a:t>
            </a:r>
            <a:r>
              <a:rPr sz="1800" spc="-5" dirty="0">
                <a:latin typeface="Trebuchet MS"/>
                <a:cs typeface="Trebuchet MS"/>
              </a:rPr>
              <a:t>use </a:t>
            </a:r>
            <a:r>
              <a:rPr sz="1800" dirty="0">
                <a:latin typeface="Trebuchet MS"/>
                <a:cs typeface="Trebuchet MS"/>
              </a:rPr>
              <a:t>git </a:t>
            </a:r>
            <a:r>
              <a:rPr sz="1800" spc="-5" dirty="0">
                <a:latin typeface="Trebuchet MS"/>
                <a:cs typeface="Trebuchet MS"/>
              </a:rPr>
              <a:t>diff</a:t>
            </a:r>
            <a:r>
              <a:rPr sz="1800" spc="-30" dirty="0">
                <a:latin typeface="Trebuchet MS"/>
                <a:cs typeface="Trebuchet MS"/>
              </a:rPr>
              <a:t> </a:t>
            </a:r>
            <a:r>
              <a:rPr sz="1800" spc="-5" dirty="0">
                <a:latin typeface="Trebuchet MS"/>
                <a:cs typeface="Trebuchet MS"/>
              </a:rPr>
              <a:t>comman.</a:t>
            </a:r>
            <a:endParaRPr sz="1800" dirty="0">
              <a:latin typeface="Trebuchet MS"/>
              <a:cs typeface="Trebuchet MS"/>
            </a:endParaRPr>
          </a:p>
          <a:p>
            <a:pPr marL="469900">
              <a:lnSpc>
                <a:spcPct val="100000"/>
              </a:lnSpc>
              <a:spcBef>
                <a:spcPts val="994"/>
              </a:spcBef>
              <a:tabLst>
                <a:tab pos="812165" algn="l"/>
              </a:tabLst>
            </a:pPr>
            <a:r>
              <a:rPr sz="1450" spc="235" dirty="0">
                <a:latin typeface="Arial"/>
                <a:cs typeface="Arial"/>
              </a:rPr>
              <a:t>	</a:t>
            </a:r>
            <a:r>
              <a:rPr sz="1800" spc="-70" dirty="0">
                <a:latin typeface="Trebuchet MS"/>
                <a:cs typeface="Trebuchet MS"/>
              </a:rPr>
              <a:t>You </a:t>
            </a:r>
            <a:r>
              <a:rPr sz="1800" spc="-5" dirty="0">
                <a:latin typeface="Trebuchet MS"/>
                <a:cs typeface="Trebuchet MS"/>
              </a:rPr>
              <a:t>can </a:t>
            </a:r>
            <a:r>
              <a:rPr sz="1800" dirty="0">
                <a:latin typeface="Trebuchet MS"/>
                <a:cs typeface="Trebuchet MS"/>
              </a:rPr>
              <a:t>see </a:t>
            </a:r>
            <a:r>
              <a:rPr sz="1800" spc="-5" dirty="0">
                <a:latin typeface="Trebuchet MS"/>
                <a:cs typeface="Trebuchet MS"/>
              </a:rPr>
              <a:t>the</a:t>
            </a:r>
            <a:r>
              <a:rPr sz="1800" spc="45" dirty="0">
                <a:latin typeface="Trebuchet MS"/>
                <a:cs typeface="Trebuchet MS"/>
              </a:rPr>
              <a:t> </a:t>
            </a:r>
            <a:r>
              <a:rPr sz="1800" spc="-5" dirty="0">
                <a:latin typeface="Trebuchet MS"/>
                <a:cs typeface="Trebuchet MS"/>
              </a:rPr>
              <a:t>changes.</a:t>
            </a:r>
            <a:endParaRPr sz="1800" dirty="0">
              <a:latin typeface="Trebuchet MS"/>
              <a:cs typeface="Trebuchet MS"/>
            </a:endParaRPr>
          </a:p>
          <a:p>
            <a:pPr>
              <a:lnSpc>
                <a:spcPct val="100000"/>
              </a:lnSpc>
            </a:pPr>
            <a:endParaRPr sz="2100" dirty="0">
              <a:latin typeface="Trebuchet MS"/>
              <a:cs typeface="Trebuchet MS"/>
            </a:endParaRPr>
          </a:p>
          <a:p>
            <a:pPr marL="812165" marR="1864995" indent="-342900">
              <a:lnSpc>
                <a:spcPct val="100000"/>
              </a:lnSpc>
              <a:spcBef>
                <a:spcPts val="1730"/>
              </a:spcBef>
              <a:tabLst>
                <a:tab pos="812165" algn="l"/>
              </a:tabLst>
            </a:pPr>
            <a:r>
              <a:rPr sz="1450" spc="235" dirty="0">
                <a:latin typeface="Arial"/>
                <a:cs typeface="Arial"/>
              </a:rPr>
              <a:t>	</a:t>
            </a:r>
            <a:r>
              <a:rPr sz="1800" spc="-5" dirty="0">
                <a:latin typeface="Trebuchet MS"/>
                <a:cs typeface="Trebuchet MS"/>
              </a:rPr>
              <a:t>Note: </a:t>
            </a:r>
            <a:r>
              <a:rPr sz="1800" dirty="0">
                <a:latin typeface="Trebuchet MS"/>
                <a:cs typeface="Trebuchet MS"/>
              </a:rPr>
              <a:t>git </a:t>
            </a:r>
            <a:r>
              <a:rPr sz="1800" spc="-5" dirty="0">
                <a:latin typeface="Trebuchet MS"/>
                <a:cs typeface="Trebuchet MS"/>
              </a:rPr>
              <a:t>diff always works between  </a:t>
            </a:r>
            <a:r>
              <a:rPr sz="1800" dirty="0">
                <a:latin typeface="Trebuchet MS"/>
                <a:cs typeface="Trebuchet MS"/>
              </a:rPr>
              <a:t>latest</a:t>
            </a:r>
            <a:r>
              <a:rPr sz="1800" spc="-10" dirty="0">
                <a:latin typeface="Trebuchet MS"/>
                <a:cs typeface="Trebuchet MS"/>
              </a:rPr>
              <a:t> </a:t>
            </a:r>
            <a:r>
              <a:rPr sz="1800" spc="-5" dirty="0">
                <a:latin typeface="Trebuchet MS"/>
                <a:cs typeface="Trebuchet MS"/>
              </a:rPr>
              <a:t>changes.</a:t>
            </a:r>
            <a:endParaRPr sz="1800" dirty="0">
              <a:latin typeface="Trebuchet MS"/>
              <a:cs typeface="Trebuchet MS"/>
            </a:endParaRPr>
          </a:p>
        </p:txBody>
      </p:sp>
      <p:sp>
        <p:nvSpPr>
          <p:cNvPr id="4" name="object 4"/>
          <p:cNvSpPr/>
          <p:nvPr/>
        </p:nvSpPr>
        <p:spPr>
          <a:xfrm>
            <a:off x="6671564" y="3429000"/>
            <a:ext cx="5460492" cy="12557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162800" y="4953000"/>
            <a:ext cx="4389121" cy="16062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04800"/>
            <a:ext cx="19868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Diff</a:t>
            </a:r>
          </a:p>
        </p:txBody>
      </p:sp>
      <p:sp>
        <p:nvSpPr>
          <p:cNvPr id="3" name="object 3"/>
          <p:cNvSpPr txBox="1"/>
          <p:nvPr/>
        </p:nvSpPr>
        <p:spPr>
          <a:xfrm>
            <a:off x="3581400" y="1371600"/>
            <a:ext cx="6047105" cy="546735"/>
          </a:xfrm>
          <a:prstGeom prst="rect">
            <a:avLst/>
          </a:prstGeom>
        </p:spPr>
        <p:txBody>
          <a:bodyPr vert="horz" wrap="square" lIns="0" tIns="12700" rIns="0" bIns="0" rtlCol="0">
            <a:spAutoFit/>
          </a:bodyPr>
          <a:lstStyle/>
          <a:p>
            <a:pPr marL="12700">
              <a:lnSpc>
                <a:spcPts val="2050"/>
              </a:lnSpc>
              <a:spcBef>
                <a:spcPts val="100"/>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show </a:t>
            </a:r>
            <a:r>
              <a:rPr sz="1800" spc="-5" dirty="0">
                <a:latin typeface="Trebuchet MS"/>
                <a:cs typeface="Trebuchet MS"/>
              </a:rPr>
              <a:t>changes </a:t>
            </a:r>
            <a:r>
              <a:rPr sz="1800" dirty="0">
                <a:latin typeface="Trebuchet MS"/>
                <a:cs typeface="Trebuchet MS"/>
              </a:rPr>
              <a:t>at a </a:t>
            </a:r>
            <a:r>
              <a:rPr sz="1800" spc="-5" dirty="0">
                <a:latin typeface="Trebuchet MS"/>
                <a:cs typeface="Trebuchet MS"/>
              </a:rPr>
              <a:t>particular commit you can use</a:t>
            </a:r>
            <a:r>
              <a:rPr sz="1800" spc="45" dirty="0">
                <a:latin typeface="Trebuchet MS"/>
                <a:cs typeface="Trebuchet MS"/>
              </a:rPr>
              <a:t> </a:t>
            </a:r>
            <a:r>
              <a:rPr sz="1800" dirty="0">
                <a:latin typeface="Trebuchet MS"/>
                <a:cs typeface="Trebuchet MS"/>
              </a:rPr>
              <a:t>git</a:t>
            </a:r>
          </a:p>
          <a:p>
            <a:pPr marL="355600">
              <a:lnSpc>
                <a:spcPts val="2050"/>
              </a:lnSpc>
            </a:pPr>
            <a:r>
              <a:rPr sz="1800" dirty="0">
                <a:latin typeface="Trebuchet MS"/>
                <a:cs typeface="Trebuchet MS"/>
              </a:rPr>
              <a:t>show </a:t>
            </a:r>
            <a:r>
              <a:rPr sz="1800" spc="-5" dirty="0">
                <a:latin typeface="Trebuchet MS"/>
                <a:cs typeface="Trebuchet MS"/>
              </a:rPr>
              <a:t>with</a:t>
            </a:r>
            <a:r>
              <a:rPr sz="1800" spc="-25" dirty="0">
                <a:latin typeface="Trebuchet MS"/>
                <a:cs typeface="Trebuchet MS"/>
              </a:rPr>
              <a:t> </a:t>
            </a:r>
            <a:r>
              <a:rPr sz="1800" spc="-5" dirty="0">
                <a:latin typeface="Trebuchet MS"/>
                <a:cs typeface="Trebuchet MS"/>
              </a:rPr>
              <a:t>commit-id.</a:t>
            </a:r>
            <a:endParaRPr sz="1800" dirty="0">
              <a:latin typeface="Trebuchet MS"/>
              <a:cs typeface="Trebuchet MS"/>
            </a:endParaRPr>
          </a:p>
        </p:txBody>
      </p:sp>
      <p:sp>
        <p:nvSpPr>
          <p:cNvPr id="4" name="object 4"/>
          <p:cNvSpPr/>
          <p:nvPr/>
        </p:nvSpPr>
        <p:spPr>
          <a:xfrm>
            <a:off x="3962400" y="2017521"/>
            <a:ext cx="7629144" cy="43098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85637" y="109165"/>
            <a:ext cx="25202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Diff</a:t>
            </a:r>
          </a:p>
        </p:txBody>
      </p:sp>
      <p:sp>
        <p:nvSpPr>
          <p:cNvPr id="3" name="object 3"/>
          <p:cNvSpPr txBox="1"/>
          <p:nvPr/>
        </p:nvSpPr>
        <p:spPr>
          <a:xfrm>
            <a:off x="2590800" y="990600"/>
            <a:ext cx="6336030" cy="1650364"/>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45" dirty="0">
                <a:latin typeface="Trebuchet MS"/>
                <a:cs typeface="Trebuchet MS"/>
              </a:rPr>
              <a:t>We </a:t>
            </a:r>
            <a:r>
              <a:rPr sz="1800" spc="-5" dirty="0">
                <a:latin typeface="Trebuchet MS"/>
                <a:cs typeface="Trebuchet MS"/>
              </a:rPr>
              <a:t>haven’t </a:t>
            </a:r>
            <a:r>
              <a:rPr sz="1800" dirty="0">
                <a:latin typeface="Trebuchet MS"/>
                <a:cs typeface="Trebuchet MS"/>
              </a:rPr>
              <a:t>add </a:t>
            </a:r>
            <a:r>
              <a:rPr sz="1800" spc="-5" dirty="0">
                <a:latin typeface="Trebuchet MS"/>
                <a:cs typeface="Trebuchet MS"/>
              </a:rPr>
              <a:t>the updated chocolate.txt file yet.</a:t>
            </a:r>
            <a:r>
              <a:rPr sz="1800" spc="40" dirty="0">
                <a:latin typeface="Trebuchet MS"/>
                <a:cs typeface="Trebuchet MS"/>
              </a:rPr>
              <a:t> </a:t>
            </a:r>
            <a:r>
              <a:rPr sz="1800" spc="-10" dirty="0">
                <a:latin typeface="Trebuchet MS"/>
                <a:cs typeface="Trebuchet MS"/>
              </a:rPr>
              <a:t>Just</a:t>
            </a:r>
            <a:endParaRPr sz="1800" dirty="0">
              <a:latin typeface="Trebuchet MS"/>
              <a:cs typeface="Trebuchet MS"/>
            </a:endParaRPr>
          </a:p>
          <a:p>
            <a:pPr marL="355600">
              <a:lnSpc>
                <a:spcPct val="100000"/>
              </a:lnSpc>
            </a:pPr>
            <a:r>
              <a:rPr sz="1800" spc="-5" dirty="0">
                <a:latin typeface="Trebuchet MS"/>
                <a:cs typeface="Trebuchet MS"/>
              </a:rPr>
              <a:t>add this file. </a:t>
            </a:r>
            <a:r>
              <a:rPr sz="1800" dirty="0">
                <a:latin typeface="Trebuchet MS"/>
                <a:cs typeface="Trebuchet MS"/>
              </a:rPr>
              <a:t>Then </a:t>
            </a:r>
            <a:r>
              <a:rPr sz="1800" spc="-5" dirty="0">
                <a:latin typeface="Trebuchet MS"/>
                <a:cs typeface="Trebuchet MS"/>
              </a:rPr>
              <a:t>commit</a:t>
            </a:r>
            <a:r>
              <a:rPr sz="1800" spc="-60" dirty="0">
                <a:latin typeface="Trebuchet MS"/>
                <a:cs typeface="Trebuchet MS"/>
              </a:rPr>
              <a:t> </a:t>
            </a:r>
            <a:r>
              <a:rPr sz="1800" spc="-5" dirty="0">
                <a:latin typeface="Trebuchet MS"/>
                <a:cs typeface="Trebuchet MS"/>
              </a:rPr>
              <a:t>it.</a:t>
            </a:r>
            <a:endParaRPr sz="1800" dirty="0">
              <a:latin typeface="Trebuchet MS"/>
              <a:cs typeface="Trebuchet MS"/>
            </a:endParaRPr>
          </a:p>
          <a:p>
            <a:pPr marL="355600" marR="5080" indent="-342900">
              <a:lnSpc>
                <a:spcPct val="100000"/>
              </a:lnSpc>
              <a:spcBef>
                <a:spcPts val="994"/>
              </a:spcBef>
              <a:tabLst>
                <a:tab pos="354965" algn="l"/>
              </a:tabLst>
            </a:pPr>
            <a:r>
              <a:rPr sz="1450" spc="235" dirty="0">
                <a:latin typeface="Arial"/>
                <a:cs typeface="Arial"/>
              </a:rPr>
              <a:t>	</a:t>
            </a:r>
            <a:r>
              <a:rPr sz="1800" spc="-5" dirty="0">
                <a:latin typeface="Trebuchet MS"/>
                <a:cs typeface="Trebuchet MS"/>
              </a:rPr>
              <a:t>Now we again added </a:t>
            </a:r>
            <a:r>
              <a:rPr sz="1800" dirty="0">
                <a:latin typeface="Trebuchet MS"/>
                <a:cs typeface="Trebuchet MS"/>
              </a:rPr>
              <a:t>some </a:t>
            </a:r>
            <a:r>
              <a:rPr sz="1800" spc="-5" dirty="0">
                <a:latin typeface="Trebuchet MS"/>
                <a:cs typeface="Trebuchet MS"/>
              </a:rPr>
              <a:t>text in chocolate.txt file. </a:t>
            </a:r>
            <a:r>
              <a:rPr sz="1800" dirty="0">
                <a:latin typeface="Trebuchet MS"/>
                <a:cs typeface="Trebuchet MS"/>
              </a:rPr>
              <a:t>Then  add </a:t>
            </a:r>
            <a:r>
              <a:rPr sz="1800" spc="-5" dirty="0">
                <a:latin typeface="Trebuchet MS"/>
                <a:cs typeface="Trebuchet MS"/>
              </a:rPr>
              <a:t>and commit</a:t>
            </a:r>
            <a:r>
              <a:rPr sz="1800" spc="-30" dirty="0">
                <a:latin typeface="Trebuchet MS"/>
                <a:cs typeface="Trebuchet MS"/>
              </a:rPr>
              <a:t> </a:t>
            </a:r>
            <a:r>
              <a:rPr sz="1800" spc="-5" dirty="0">
                <a:latin typeface="Trebuchet MS"/>
                <a:cs typeface="Trebuchet MS"/>
              </a:rPr>
              <a:t>it.</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5" dirty="0">
                <a:latin typeface="Trebuchet MS"/>
                <a:cs typeface="Trebuchet MS"/>
              </a:rPr>
              <a:t>Using </a:t>
            </a:r>
            <a:r>
              <a:rPr sz="1800" dirty="0">
                <a:latin typeface="Trebuchet MS"/>
                <a:cs typeface="Trebuchet MS"/>
              </a:rPr>
              <a:t>git </a:t>
            </a:r>
            <a:r>
              <a:rPr sz="1800" spc="-5" dirty="0">
                <a:latin typeface="Trebuchet MS"/>
                <a:cs typeface="Trebuchet MS"/>
              </a:rPr>
              <a:t>log </a:t>
            </a:r>
            <a:r>
              <a:rPr sz="1800" spc="-10" dirty="0">
                <a:latin typeface="Trebuchet MS"/>
                <a:cs typeface="Trebuchet MS"/>
              </a:rPr>
              <a:t>you </a:t>
            </a:r>
            <a:r>
              <a:rPr sz="1800" spc="-5" dirty="0">
                <a:latin typeface="Trebuchet MS"/>
                <a:cs typeface="Trebuchet MS"/>
              </a:rPr>
              <a:t>can </a:t>
            </a:r>
            <a:r>
              <a:rPr sz="1800" dirty="0">
                <a:latin typeface="Trebuchet MS"/>
                <a:cs typeface="Trebuchet MS"/>
              </a:rPr>
              <a:t>see like</a:t>
            </a:r>
            <a:r>
              <a:rPr sz="1800" spc="-20" dirty="0">
                <a:latin typeface="Trebuchet MS"/>
                <a:cs typeface="Trebuchet MS"/>
              </a:rPr>
              <a:t> </a:t>
            </a:r>
            <a:r>
              <a:rPr sz="1800" spc="-5" dirty="0">
                <a:latin typeface="Trebuchet MS"/>
                <a:cs typeface="Trebuchet MS"/>
              </a:rPr>
              <a:t>this.</a:t>
            </a:r>
            <a:endParaRPr sz="1800" dirty="0">
              <a:latin typeface="Trebuchet MS"/>
              <a:cs typeface="Trebuchet MS"/>
            </a:endParaRPr>
          </a:p>
        </p:txBody>
      </p:sp>
      <p:sp>
        <p:nvSpPr>
          <p:cNvPr id="4" name="object 4"/>
          <p:cNvSpPr/>
          <p:nvPr/>
        </p:nvSpPr>
        <p:spPr>
          <a:xfrm>
            <a:off x="6485637" y="2298387"/>
            <a:ext cx="5410200" cy="101650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590800" y="3368294"/>
            <a:ext cx="5140960" cy="137604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latin typeface="Arial"/>
                <a:cs typeface="Arial"/>
              </a:rPr>
              <a:t>	</a:t>
            </a:r>
            <a:r>
              <a:rPr sz="1800" spc="-5" dirty="0">
                <a:latin typeface="Trebuchet MS"/>
                <a:cs typeface="Trebuchet MS"/>
              </a:rPr>
              <a:t>Now we want to </a:t>
            </a:r>
            <a:r>
              <a:rPr sz="1800" dirty="0">
                <a:latin typeface="Trebuchet MS"/>
                <a:cs typeface="Trebuchet MS"/>
              </a:rPr>
              <a:t>show </a:t>
            </a:r>
            <a:r>
              <a:rPr sz="1800" spc="-5" dirty="0">
                <a:latin typeface="Trebuchet MS"/>
                <a:cs typeface="Trebuchet MS"/>
              </a:rPr>
              <a:t>differences between  two chocolate.txt files [previous and</a:t>
            </a:r>
            <a:r>
              <a:rPr sz="1800" spc="-45" dirty="0">
                <a:latin typeface="Trebuchet MS"/>
                <a:cs typeface="Trebuchet MS"/>
              </a:rPr>
              <a:t> </a:t>
            </a:r>
            <a:r>
              <a:rPr sz="1800" spc="-5" dirty="0">
                <a:latin typeface="Trebuchet MS"/>
                <a:cs typeface="Trebuchet MS"/>
              </a:rPr>
              <a:t>current].</a:t>
            </a:r>
            <a:endParaRPr sz="1800" dirty="0">
              <a:latin typeface="Trebuchet MS"/>
              <a:cs typeface="Trebuchet MS"/>
            </a:endParaRPr>
          </a:p>
          <a:p>
            <a:pPr marL="926465" marR="380365" indent="-914400">
              <a:lnSpc>
                <a:spcPct val="146100"/>
              </a:lnSpc>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do </a:t>
            </a:r>
            <a:r>
              <a:rPr sz="1800" spc="-5" dirty="0">
                <a:latin typeface="Trebuchet MS"/>
                <a:cs typeface="Trebuchet MS"/>
              </a:rPr>
              <a:t>use use </a:t>
            </a:r>
            <a:r>
              <a:rPr sz="1800" dirty="0">
                <a:latin typeface="Trebuchet MS"/>
                <a:cs typeface="Trebuchet MS"/>
              </a:rPr>
              <a:t>git </a:t>
            </a:r>
            <a:r>
              <a:rPr sz="1800" spc="-5" dirty="0">
                <a:latin typeface="Trebuchet MS"/>
                <a:cs typeface="Trebuchet MS"/>
              </a:rPr>
              <a:t>diff with two commit-ids.  </a:t>
            </a:r>
            <a:r>
              <a:rPr sz="1800" dirty="0">
                <a:latin typeface="Trebuchet MS"/>
                <a:cs typeface="Trebuchet MS"/>
              </a:rPr>
              <a:t>git </a:t>
            </a:r>
            <a:r>
              <a:rPr sz="1800" spc="-5" dirty="0">
                <a:latin typeface="Trebuchet MS"/>
                <a:cs typeface="Trebuchet MS"/>
              </a:rPr>
              <a:t>diff </a:t>
            </a:r>
            <a:r>
              <a:rPr sz="1800" dirty="0">
                <a:latin typeface="Trebuchet MS"/>
                <a:cs typeface="Trebuchet MS"/>
              </a:rPr>
              <a:t>id1</a:t>
            </a:r>
            <a:r>
              <a:rPr sz="1800" spc="-55" dirty="0">
                <a:latin typeface="Trebuchet MS"/>
                <a:cs typeface="Trebuchet MS"/>
              </a:rPr>
              <a:t> </a:t>
            </a:r>
            <a:r>
              <a:rPr sz="1800" dirty="0">
                <a:latin typeface="Trebuchet MS"/>
                <a:cs typeface="Trebuchet MS"/>
              </a:rPr>
              <a:t>id2</a:t>
            </a:r>
          </a:p>
        </p:txBody>
      </p:sp>
      <p:sp>
        <p:nvSpPr>
          <p:cNvPr id="6" name="object 6"/>
          <p:cNvSpPr/>
          <p:nvPr/>
        </p:nvSpPr>
        <p:spPr>
          <a:xfrm>
            <a:off x="6247488" y="4312032"/>
            <a:ext cx="5529071" cy="20954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0" y="0"/>
            <a:ext cx="13772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Diff</a:t>
            </a:r>
          </a:p>
        </p:txBody>
      </p:sp>
      <p:sp>
        <p:nvSpPr>
          <p:cNvPr id="3" name="object 3"/>
          <p:cNvSpPr txBox="1"/>
          <p:nvPr/>
        </p:nvSpPr>
        <p:spPr>
          <a:xfrm>
            <a:off x="2667000" y="555606"/>
            <a:ext cx="5786120" cy="389001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5" dirty="0">
                <a:latin typeface="Trebuchet MS"/>
                <a:cs typeface="Trebuchet MS"/>
              </a:rPr>
              <a:t>What if we want to </a:t>
            </a:r>
            <a:r>
              <a:rPr sz="1800" dirty="0">
                <a:latin typeface="Trebuchet MS"/>
                <a:cs typeface="Trebuchet MS"/>
              </a:rPr>
              <a:t>see </a:t>
            </a:r>
            <a:r>
              <a:rPr sz="1800" spc="-5" dirty="0">
                <a:latin typeface="Trebuchet MS"/>
                <a:cs typeface="Trebuchet MS"/>
              </a:rPr>
              <a:t>the differences in the</a:t>
            </a:r>
            <a:r>
              <a:rPr sz="1800" spc="-35" dirty="0">
                <a:latin typeface="Trebuchet MS"/>
                <a:cs typeface="Trebuchet MS"/>
              </a:rPr>
              <a:t> </a:t>
            </a:r>
            <a:r>
              <a:rPr sz="1800" dirty="0">
                <a:latin typeface="Trebuchet MS"/>
                <a:cs typeface="Trebuchet MS"/>
              </a:rPr>
              <a:t>staged</a:t>
            </a:r>
          </a:p>
          <a:p>
            <a:pPr marL="355600">
              <a:lnSpc>
                <a:spcPct val="100000"/>
              </a:lnSpc>
            </a:pPr>
            <a:r>
              <a:rPr sz="1800" spc="-5" dirty="0">
                <a:latin typeface="Trebuchet MS"/>
                <a:cs typeface="Trebuchet MS"/>
              </a:rPr>
              <a:t>section </a:t>
            </a:r>
            <a:r>
              <a:rPr sz="1800" dirty="0">
                <a:latin typeface="Trebuchet MS"/>
                <a:cs typeface="Trebuchet MS"/>
              </a:rPr>
              <a:t>ie. </a:t>
            </a:r>
            <a:r>
              <a:rPr sz="1800" spc="-10" dirty="0">
                <a:latin typeface="Trebuchet MS"/>
                <a:cs typeface="Trebuchet MS"/>
              </a:rPr>
              <a:t>Afer </a:t>
            </a:r>
            <a:r>
              <a:rPr sz="1800" spc="-5" dirty="0">
                <a:latin typeface="Trebuchet MS"/>
                <a:cs typeface="Trebuchet MS"/>
              </a:rPr>
              <a:t>adding and before</a:t>
            </a:r>
            <a:r>
              <a:rPr sz="1800" spc="-120" dirty="0">
                <a:latin typeface="Trebuchet MS"/>
                <a:cs typeface="Trebuchet MS"/>
              </a:rPr>
              <a:t> </a:t>
            </a:r>
            <a:r>
              <a:rPr sz="1800" spc="-5" dirty="0">
                <a:latin typeface="Trebuchet MS"/>
                <a:cs typeface="Trebuchet MS"/>
              </a:rPr>
              <a:t>commit.</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5" dirty="0">
                <a:latin typeface="Trebuchet MS"/>
                <a:cs typeface="Trebuchet MS"/>
              </a:rPr>
              <a:t>Use: </a:t>
            </a:r>
            <a:r>
              <a:rPr sz="1800" dirty="0">
                <a:latin typeface="Trebuchet MS"/>
                <a:cs typeface="Trebuchet MS"/>
              </a:rPr>
              <a:t>git </a:t>
            </a:r>
            <a:r>
              <a:rPr sz="1800" spc="-5" dirty="0">
                <a:latin typeface="Trebuchet MS"/>
                <a:cs typeface="Trebuchet MS"/>
              </a:rPr>
              <a:t>diff</a:t>
            </a:r>
            <a:r>
              <a:rPr sz="1800" spc="-35" dirty="0">
                <a:latin typeface="Trebuchet MS"/>
                <a:cs typeface="Trebuchet MS"/>
              </a:rPr>
              <a:t> </a:t>
            </a:r>
            <a:r>
              <a:rPr sz="1800" spc="-5" dirty="0">
                <a:latin typeface="Trebuchet MS"/>
                <a:cs typeface="Trebuchet MS"/>
              </a:rPr>
              <a:t>--staged</a:t>
            </a:r>
            <a:endParaRPr sz="1800" dirty="0">
              <a:latin typeface="Trebuchet MS"/>
              <a:cs typeface="Trebuchet MS"/>
            </a:endParaRPr>
          </a:p>
          <a:p>
            <a:pPr>
              <a:lnSpc>
                <a:spcPct val="100000"/>
              </a:lnSpc>
              <a:spcBef>
                <a:spcPts val="30"/>
              </a:spcBef>
            </a:pPr>
            <a:endParaRPr sz="2850" dirty="0">
              <a:latin typeface="Trebuchet MS"/>
              <a:cs typeface="Trebuchet MS"/>
            </a:endParaRPr>
          </a:p>
          <a:p>
            <a:pPr marL="12700">
              <a:lnSpc>
                <a:spcPct val="100000"/>
              </a:lnSpc>
              <a:spcBef>
                <a:spcPts val="5"/>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do</a:t>
            </a:r>
            <a:r>
              <a:rPr sz="1800" spc="85" dirty="0">
                <a:latin typeface="Trebuchet MS"/>
                <a:cs typeface="Trebuchet MS"/>
              </a:rPr>
              <a:t> </a:t>
            </a:r>
            <a:r>
              <a:rPr sz="1800" spc="-5" dirty="0">
                <a:latin typeface="Trebuchet MS"/>
                <a:cs typeface="Trebuchet MS"/>
              </a:rPr>
              <a:t>this:</a:t>
            </a:r>
            <a:endParaRPr sz="1800" dirty="0">
              <a:latin typeface="Trebuchet MS"/>
              <a:cs typeface="Trebuchet MS"/>
            </a:endParaRPr>
          </a:p>
          <a:p>
            <a:pPr marL="756285" marR="592455" indent="-287020" algn="just">
              <a:lnSpc>
                <a:spcPct val="100000"/>
              </a:lnSpc>
              <a:spcBef>
                <a:spcPts val="1005"/>
              </a:spcBef>
            </a:pPr>
            <a:r>
              <a:rPr sz="1250" spc="254" dirty="0">
                <a:latin typeface="Arial"/>
                <a:cs typeface="Arial"/>
              </a:rPr>
              <a:t> </a:t>
            </a:r>
            <a:r>
              <a:rPr sz="1600" b="1" spc="-5" dirty="0">
                <a:latin typeface="Trebuchet MS"/>
                <a:cs typeface="Trebuchet MS"/>
              </a:rPr>
              <a:t>Update chocolate.txt again. Use </a:t>
            </a:r>
            <a:r>
              <a:rPr sz="1600" b="1" dirty="0">
                <a:latin typeface="Trebuchet MS"/>
                <a:cs typeface="Trebuchet MS"/>
              </a:rPr>
              <a:t>git </a:t>
            </a:r>
            <a:r>
              <a:rPr sz="1600" b="1" spc="-5" dirty="0">
                <a:latin typeface="Trebuchet MS"/>
                <a:cs typeface="Trebuchet MS"/>
              </a:rPr>
              <a:t>diff </a:t>
            </a:r>
            <a:r>
              <a:rPr sz="1600" b="1" spc="-165" dirty="0">
                <a:latin typeface="Trebuchet MS"/>
                <a:cs typeface="Trebuchet MS"/>
              </a:rPr>
              <a:t>to  </a:t>
            </a:r>
            <a:r>
              <a:rPr sz="1600" b="1" spc="-5" dirty="0">
                <a:latin typeface="Trebuchet MS"/>
                <a:cs typeface="Trebuchet MS"/>
              </a:rPr>
              <a:t>show</a:t>
            </a:r>
            <a:r>
              <a:rPr sz="1600" b="1" dirty="0">
                <a:latin typeface="Trebuchet MS"/>
                <a:cs typeface="Trebuchet MS"/>
              </a:rPr>
              <a:t> </a:t>
            </a:r>
            <a:r>
              <a:rPr sz="1600" b="1" spc="-5" dirty="0">
                <a:latin typeface="Trebuchet MS"/>
                <a:cs typeface="Trebuchet MS"/>
              </a:rPr>
              <a:t>changes.</a:t>
            </a:r>
            <a:endParaRPr sz="1600" dirty="0">
              <a:latin typeface="Trebuchet MS"/>
              <a:cs typeface="Trebuchet MS"/>
            </a:endParaRPr>
          </a:p>
          <a:p>
            <a:pPr marL="756285" marR="592455" indent="-287020" algn="just">
              <a:lnSpc>
                <a:spcPct val="100000"/>
              </a:lnSpc>
              <a:spcBef>
                <a:spcPts val="994"/>
              </a:spcBef>
            </a:pPr>
            <a:r>
              <a:rPr sz="1250" spc="254" dirty="0">
                <a:latin typeface="Arial"/>
                <a:cs typeface="Arial"/>
              </a:rPr>
              <a:t> </a:t>
            </a:r>
            <a:r>
              <a:rPr sz="1600" b="1" spc="-10" dirty="0">
                <a:latin typeface="Trebuchet MS"/>
                <a:cs typeface="Trebuchet MS"/>
              </a:rPr>
              <a:t>Now </a:t>
            </a:r>
            <a:r>
              <a:rPr sz="1600" b="1" dirty="0">
                <a:latin typeface="Trebuchet MS"/>
                <a:cs typeface="Trebuchet MS"/>
              </a:rPr>
              <a:t>use git add </a:t>
            </a:r>
            <a:r>
              <a:rPr sz="1600" b="1" spc="-5" dirty="0">
                <a:latin typeface="Trebuchet MS"/>
                <a:cs typeface="Trebuchet MS"/>
              </a:rPr>
              <a:t>command. </a:t>
            </a:r>
            <a:r>
              <a:rPr sz="1600" b="1" dirty="0">
                <a:latin typeface="Trebuchet MS"/>
                <a:cs typeface="Trebuchet MS"/>
              </a:rPr>
              <a:t>If </a:t>
            </a:r>
            <a:r>
              <a:rPr sz="1600" b="1" spc="-5" dirty="0">
                <a:latin typeface="Trebuchet MS"/>
                <a:cs typeface="Trebuchet MS"/>
              </a:rPr>
              <a:t>you want </a:t>
            </a:r>
            <a:r>
              <a:rPr sz="1600" b="1" spc="-175" dirty="0">
                <a:latin typeface="Trebuchet MS"/>
                <a:cs typeface="Trebuchet MS"/>
              </a:rPr>
              <a:t>to  </a:t>
            </a:r>
            <a:r>
              <a:rPr sz="1600" b="1" spc="-5" dirty="0">
                <a:latin typeface="Trebuchet MS"/>
                <a:cs typeface="Trebuchet MS"/>
              </a:rPr>
              <a:t>show changes </a:t>
            </a:r>
            <a:r>
              <a:rPr sz="1600" b="1" dirty="0">
                <a:latin typeface="Trebuchet MS"/>
                <a:cs typeface="Trebuchet MS"/>
              </a:rPr>
              <a:t>now </a:t>
            </a:r>
            <a:r>
              <a:rPr sz="1600" b="1" spc="-5" dirty="0">
                <a:latin typeface="Trebuchet MS"/>
                <a:cs typeface="Trebuchet MS"/>
              </a:rPr>
              <a:t>and </a:t>
            </a:r>
            <a:r>
              <a:rPr sz="1600" b="1" dirty="0">
                <a:latin typeface="Trebuchet MS"/>
                <a:cs typeface="Trebuchet MS"/>
              </a:rPr>
              <a:t>use git </a:t>
            </a:r>
            <a:r>
              <a:rPr sz="1600" b="1" spc="-5" dirty="0">
                <a:latin typeface="Trebuchet MS"/>
                <a:cs typeface="Trebuchet MS"/>
              </a:rPr>
              <a:t>diff command it  shows</a:t>
            </a:r>
            <a:r>
              <a:rPr sz="1600" b="1" spc="10" dirty="0">
                <a:latin typeface="Trebuchet MS"/>
                <a:cs typeface="Trebuchet MS"/>
              </a:rPr>
              <a:t> </a:t>
            </a:r>
            <a:r>
              <a:rPr sz="1600" b="1" spc="-5" dirty="0">
                <a:latin typeface="Trebuchet MS"/>
                <a:cs typeface="Trebuchet MS"/>
              </a:rPr>
              <a:t>nothing.</a:t>
            </a:r>
            <a:endParaRPr sz="1600" dirty="0">
              <a:latin typeface="Trebuchet MS"/>
              <a:cs typeface="Trebuchet MS"/>
            </a:endParaRPr>
          </a:p>
          <a:p>
            <a:pPr marL="926465" marR="2983865" indent="-457200" algn="just">
              <a:lnSpc>
                <a:spcPts val="2930"/>
              </a:lnSpc>
              <a:spcBef>
                <a:spcPts val="254"/>
              </a:spcBef>
            </a:pPr>
            <a:r>
              <a:rPr sz="1250" spc="254" dirty="0">
                <a:latin typeface="Arial"/>
                <a:cs typeface="Arial"/>
              </a:rPr>
              <a:t> </a:t>
            </a:r>
            <a:r>
              <a:rPr sz="1600" b="1" spc="-110" dirty="0">
                <a:latin typeface="Trebuchet MS"/>
                <a:cs typeface="Trebuchet MS"/>
              </a:rPr>
              <a:t>To </a:t>
            </a:r>
            <a:r>
              <a:rPr sz="1600" b="1" spc="-5" dirty="0">
                <a:latin typeface="Trebuchet MS"/>
                <a:cs typeface="Trebuchet MS"/>
              </a:rPr>
              <a:t>show changes </a:t>
            </a:r>
            <a:r>
              <a:rPr sz="1600" b="1" spc="-105" dirty="0">
                <a:latin typeface="Trebuchet MS"/>
                <a:cs typeface="Trebuchet MS"/>
              </a:rPr>
              <a:t>use:  </a:t>
            </a:r>
            <a:r>
              <a:rPr sz="1600" b="1" spc="-10" dirty="0">
                <a:latin typeface="Trebuchet MS"/>
                <a:cs typeface="Trebuchet MS"/>
              </a:rPr>
              <a:t>Git </a:t>
            </a:r>
            <a:r>
              <a:rPr sz="1600" b="1" spc="-5" dirty="0">
                <a:latin typeface="Trebuchet MS"/>
                <a:cs typeface="Trebuchet MS"/>
              </a:rPr>
              <a:t>diff --staged</a:t>
            </a:r>
            <a:endParaRPr sz="1600" dirty="0">
              <a:latin typeface="Trebuchet MS"/>
              <a:cs typeface="Trebuchet MS"/>
            </a:endParaRPr>
          </a:p>
        </p:txBody>
      </p:sp>
      <p:sp>
        <p:nvSpPr>
          <p:cNvPr id="4" name="object 4"/>
          <p:cNvSpPr/>
          <p:nvPr/>
        </p:nvSpPr>
        <p:spPr>
          <a:xfrm>
            <a:off x="8229600" y="973563"/>
            <a:ext cx="3829812" cy="1527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34100" y="3988306"/>
            <a:ext cx="5989320" cy="2781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1219200"/>
            <a:ext cx="5075555" cy="1657350"/>
          </a:xfrm>
          <a:prstGeom prst="rect">
            <a:avLst/>
          </a:prstGeom>
        </p:spPr>
        <p:txBody>
          <a:bodyPr vert="horz" wrap="square" lIns="0" tIns="13335" rIns="0" bIns="0" rtlCol="0">
            <a:spAutoFit/>
          </a:bodyPr>
          <a:lstStyle/>
          <a:p>
            <a:pPr marL="12700">
              <a:lnSpc>
                <a:spcPct val="100000"/>
              </a:lnSpc>
              <a:spcBef>
                <a:spcPts val="105"/>
              </a:spcBef>
            </a:pPr>
            <a:r>
              <a:rPr sz="10700" b="1" dirty="0">
                <a:latin typeface="Trebuchet MS"/>
                <a:cs typeface="Trebuchet MS"/>
              </a:rPr>
              <a:t>Remove</a:t>
            </a:r>
            <a:endParaRPr sz="107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5075" y="2376373"/>
            <a:ext cx="3721100" cy="1366520"/>
          </a:xfrm>
          <a:prstGeom prst="rect">
            <a:avLst/>
          </a:prstGeom>
        </p:spPr>
        <p:txBody>
          <a:bodyPr vert="horz" wrap="square" lIns="0" tIns="12065" rIns="0" bIns="0" rtlCol="0">
            <a:spAutoFit/>
          </a:bodyPr>
          <a:lstStyle/>
          <a:p>
            <a:pPr marL="12700">
              <a:lnSpc>
                <a:spcPct val="100000"/>
              </a:lnSpc>
              <a:spcBef>
                <a:spcPts val="95"/>
              </a:spcBef>
            </a:pPr>
            <a:r>
              <a:rPr sz="8800" b="1" spc="-5" dirty="0">
                <a:solidFill>
                  <a:srgbClr val="006FC0"/>
                </a:solidFill>
                <a:latin typeface="Trebuchet MS"/>
                <a:cs typeface="Trebuchet MS"/>
              </a:rPr>
              <a:t>Theory</a:t>
            </a:r>
            <a:endParaRPr sz="880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222618"/>
            <a:ext cx="34346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Remove</a:t>
            </a:r>
            <a:r>
              <a:rPr b="1" spc="-80" dirty="0">
                <a:latin typeface="Trebuchet MS"/>
                <a:cs typeface="Trebuchet MS"/>
              </a:rPr>
              <a:t> </a:t>
            </a:r>
            <a:r>
              <a:rPr b="1" dirty="0">
                <a:latin typeface="Trebuchet MS"/>
                <a:cs typeface="Trebuchet MS"/>
              </a:rPr>
              <a:t>file</a:t>
            </a:r>
          </a:p>
        </p:txBody>
      </p:sp>
      <p:sp>
        <p:nvSpPr>
          <p:cNvPr id="3" name="object 3"/>
          <p:cNvSpPr txBox="1"/>
          <p:nvPr/>
        </p:nvSpPr>
        <p:spPr>
          <a:xfrm>
            <a:off x="2590800" y="1072832"/>
            <a:ext cx="5200015" cy="4767331"/>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5" dirty="0">
                <a:latin typeface="Trebuchet MS"/>
                <a:cs typeface="Trebuchet MS"/>
              </a:rPr>
              <a:t>How can we delete </a:t>
            </a:r>
            <a:r>
              <a:rPr sz="1800" dirty="0">
                <a:latin typeface="Trebuchet MS"/>
                <a:cs typeface="Trebuchet MS"/>
              </a:rPr>
              <a:t>a</a:t>
            </a:r>
            <a:r>
              <a:rPr sz="1800" spc="-20" dirty="0">
                <a:latin typeface="Trebuchet MS"/>
                <a:cs typeface="Trebuchet MS"/>
              </a:rPr>
              <a:t> </a:t>
            </a:r>
            <a:r>
              <a:rPr sz="1800" dirty="0">
                <a:latin typeface="Trebuchet MS"/>
                <a:cs typeface="Trebuchet MS"/>
              </a:rPr>
              <a:t>file?</a:t>
            </a:r>
          </a:p>
          <a:p>
            <a:pPr marL="355600" marR="5080" indent="-342900">
              <a:lnSpc>
                <a:spcPct val="100000"/>
              </a:lnSpc>
              <a:spcBef>
                <a:spcPts val="1000"/>
              </a:spcBef>
              <a:tabLst>
                <a:tab pos="354965" algn="l"/>
              </a:tabLst>
            </a:pPr>
            <a:r>
              <a:rPr sz="1450" spc="235" dirty="0">
                <a:latin typeface="Arial"/>
                <a:cs typeface="Arial"/>
              </a:rPr>
              <a:t>	</a:t>
            </a:r>
            <a:r>
              <a:rPr sz="1800" spc="-5" dirty="0">
                <a:latin typeface="Trebuchet MS"/>
                <a:cs typeface="Trebuchet MS"/>
              </a:rPr>
              <a:t>If </a:t>
            </a:r>
            <a:r>
              <a:rPr sz="1800" spc="-10" dirty="0">
                <a:latin typeface="Trebuchet MS"/>
                <a:cs typeface="Trebuchet MS"/>
              </a:rPr>
              <a:t>you </a:t>
            </a:r>
            <a:r>
              <a:rPr sz="1800" dirty="0">
                <a:latin typeface="Trebuchet MS"/>
                <a:cs typeface="Trebuchet MS"/>
              </a:rPr>
              <a:t>delete </a:t>
            </a:r>
            <a:r>
              <a:rPr sz="1800" spc="-10" dirty="0">
                <a:latin typeface="Trebuchet MS"/>
                <a:cs typeface="Trebuchet MS"/>
              </a:rPr>
              <a:t>from </a:t>
            </a:r>
            <a:r>
              <a:rPr sz="1800" spc="-5" dirty="0">
                <a:latin typeface="Trebuchet MS"/>
                <a:cs typeface="Trebuchet MS"/>
              </a:rPr>
              <a:t>“Coffee” directory </a:t>
            </a:r>
            <a:r>
              <a:rPr sz="1800" spc="-10" dirty="0">
                <a:latin typeface="Trebuchet MS"/>
                <a:cs typeface="Trebuchet MS"/>
              </a:rPr>
              <a:t>then </a:t>
            </a:r>
            <a:r>
              <a:rPr sz="1800" spc="-5" dirty="0">
                <a:latin typeface="Trebuchet MS"/>
                <a:cs typeface="Trebuchet MS"/>
              </a:rPr>
              <a:t>it is  removed from current </a:t>
            </a:r>
            <a:r>
              <a:rPr sz="1800" dirty="0">
                <a:latin typeface="Trebuchet MS"/>
                <a:cs typeface="Trebuchet MS"/>
              </a:rPr>
              <a:t>stage </a:t>
            </a:r>
            <a:r>
              <a:rPr sz="1800" spc="-5" dirty="0">
                <a:latin typeface="Trebuchet MS"/>
                <a:cs typeface="Trebuchet MS"/>
              </a:rPr>
              <a:t>[not all</a:t>
            </a:r>
            <a:r>
              <a:rPr sz="1800" spc="-15" dirty="0">
                <a:latin typeface="Trebuchet MS"/>
                <a:cs typeface="Trebuchet MS"/>
              </a:rPr>
              <a:t> </a:t>
            </a:r>
            <a:r>
              <a:rPr sz="1800" spc="-5" dirty="0">
                <a:latin typeface="Trebuchet MS"/>
                <a:cs typeface="Trebuchet MS"/>
              </a:rPr>
              <a:t>commits].</a:t>
            </a:r>
            <a:endParaRPr sz="1800" dirty="0">
              <a:latin typeface="Trebuchet MS"/>
              <a:cs typeface="Trebuchet MS"/>
            </a:endParaRPr>
          </a:p>
          <a:p>
            <a:pPr>
              <a:lnSpc>
                <a:spcPct val="100000"/>
              </a:lnSpc>
              <a:spcBef>
                <a:spcPts val="35"/>
              </a:spcBef>
            </a:pPr>
            <a:endParaRPr sz="2450" dirty="0">
              <a:latin typeface="Trebuchet MS"/>
              <a:cs typeface="Trebuchet MS"/>
            </a:endParaRPr>
          </a:p>
          <a:p>
            <a:pPr marL="355600" marR="7620" indent="-342900">
              <a:lnSpc>
                <a:spcPct val="100000"/>
              </a:lnSpc>
              <a:spcBef>
                <a:spcPts val="5"/>
              </a:spcBef>
              <a:tabLst>
                <a:tab pos="354965" algn="l"/>
                <a:tab pos="1015365" algn="l"/>
                <a:tab pos="1294130" algn="l"/>
                <a:tab pos="1717675" algn="l"/>
                <a:tab pos="2352040" algn="l"/>
                <a:tab pos="2693670" algn="l"/>
                <a:tab pos="3482975" algn="l"/>
                <a:tab pos="4909820" algn="l"/>
              </a:tabLst>
            </a:pPr>
            <a:r>
              <a:rPr sz="1450" spc="235" dirty="0">
                <a:latin typeface="Arial"/>
                <a:cs typeface="Arial"/>
              </a:rPr>
              <a:t>	</a:t>
            </a:r>
            <a:r>
              <a:rPr sz="1800" spc="-5" dirty="0">
                <a:latin typeface="Trebuchet MS"/>
                <a:cs typeface="Trebuchet MS"/>
              </a:rPr>
              <a:t>Wh</a:t>
            </a:r>
            <a:r>
              <a:rPr sz="1800" spc="5" dirty="0">
                <a:latin typeface="Trebuchet MS"/>
                <a:cs typeface="Trebuchet MS"/>
              </a:rPr>
              <a:t>a</a:t>
            </a:r>
            <a:r>
              <a:rPr sz="1800" dirty="0">
                <a:latin typeface="Trebuchet MS"/>
                <a:cs typeface="Trebuchet MS"/>
              </a:rPr>
              <a:t>t	if	we	</a:t>
            </a:r>
            <a:r>
              <a:rPr sz="1800" spc="-10" dirty="0">
                <a:latin typeface="Trebuchet MS"/>
                <a:cs typeface="Trebuchet MS"/>
              </a:rPr>
              <a:t>w</a:t>
            </a:r>
            <a:r>
              <a:rPr sz="1800" spc="-5" dirty="0">
                <a:latin typeface="Trebuchet MS"/>
                <a:cs typeface="Trebuchet MS"/>
              </a:rPr>
              <a:t>an</a:t>
            </a:r>
            <a:r>
              <a:rPr sz="1800" dirty="0">
                <a:latin typeface="Trebuchet MS"/>
                <a:cs typeface="Trebuchet MS"/>
              </a:rPr>
              <a:t>t	</a:t>
            </a:r>
            <a:r>
              <a:rPr sz="1800" spc="-10" dirty="0">
                <a:latin typeface="Trebuchet MS"/>
                <a:cs typeface="Trebuchet MS"/>
              </a:rPr>
              <a:t>t</a:t>
            </a:r>
            <a:r>
              <a:rPr sz="1800" dirty="0">
                <a:latin typeface="Trebuchet MS"/>
                <a:cs typeface="Trebuchet MS"/>
              </a:rPr>
              <a:t>o	d</a:t>
            </a:r>
            <a:r>
              <a:rPr sz="1800" spc="-5" dirty="0">
                <a:latin typeface="Trebuchet MS"/>
                <a:cs typeface="Trebuchet MS"/>
              </a:rPr>
              <a:t>elet</a:t>
            </a:r>
            <a:r>
              <a:rPr sz="1800" dirty="0">
                <a:latin typeface="Trebuchet MS"/>
                <a:cs typeface="Trebuchet MS"/>
              </a:rPr>
              <a:t>e	p</a:t>
            </a:r>
            <a:r>
              <a:rPr sz="1800" spc="-5" dirty="0">
                <a:latin typeface="Trebuchet MS"/>
                <a:cs typeface="Trebuchet MS"/>
              </a:rPr>
              <a:t>erm</a:t>
            </a:r>
            <a:r>
              <a:rPr sz="1800" dirty="0">
                <a:latin typeface="Trebuchet MS"/>
                <a:cs typeface="Trebuchet MS"/>
              </a:rPr>
              <a:t>a</a:t>
            </a:r>
            <a:r>
              <a:rPr sz="1800" spc="-5" dirty="0">
                <a:latin typeface="Trebuchet MS"/>
                <a:cs typeface="Trebuchet MS"/>
              </a:rPr>
              <a:t>ne</a:t>
            </a:r>
            <a:r>
              <a:rPr sz="1800" dirty="0">
                <a:latin typeface="Trebuchet MS"/>
                <a:cs typeface="Trebuchet MS"/>
              </a:rPr>
              <a:t>n</a:t>
            </a:r>
            <a:r>
              <a:rPr sz="1800" spc="-5" dirty="0">
                <a:latin typeface="Trebuchet MS"/>
                <a:cs typeface="Trebuchet MS"/>
              </a:rPr>
              <a:t>t</a:t>
            </a:r>
            <a:r>
              <a:rPr sz="1800" spc="-10" dirty="0">
                <a:latin typeface="Trebuchet MS"/>
                <a:cs typeface="Trebuchet MS"/>
              </a:rPr>
              <a:t>l</a:t>
            </a:r>
            <a:r>
              <a:rPr sz="1800" dirty="0">
                <a:latin typeface="Trebuchet MS"/>
                <a:cs typeface="Trebuchet MS"/>
              </a:rPr>
              <a:t>y	ie.  </a:t>
            </a:r>
            <a:r>
              <a:rPr sz="1800" spc="-5" dirty="0">
                <a:latin typeface="Trebuchet MS"/>
                <a:cs typeface="Trebuchet MS"/>
              </a:rPr>
              <a:t>delete </a:t>
            </a:r>
            <a:r>
              <a:rPr sz="1800" dirty="0">
                <a:latin typeface="Trebuchet MS"/>
                <a:cs typeface="Trebuchet MS"/>
              </a:rPr>
              <a:t>a </a:t>
            </a:r>
            <a:r>
              <a:rPr sz="1800" spc="-5" dirty="0">
                <a:latin typeface="Trebuchet MS"/>
                <a:cs typeface="Trebuchet MS"/>
              </a:rPr>
              <a:t>file from all commits</a:t>
            </a:r>
            <a:r>
              <a:rPr sz="1800" spc="-10" dirty="0">
                <a:latin typeface="Trebuchet MS"/>
                <a:cs typeface="Trebuchet MS"/>
              </a:rPr>
              <a:t> </a:t>
            </a:r>
            <a:r>
              <a:rPr sz="1800" dirty="0">
                <a:latin typeface="Trebuchet MS"/>
                <a:cs typeface="Trebuchet MS"/>
              </a:rPr>
              <a:t>?</a:t>
            </a:r>
          </a:p>
          <a:p>
            <a:pPr marL="12700">
              <a:lnSpc>
                <a:spcPct val="100000"/>
              </a:lnSpc>
              <a:spcBef>
                <a:spcPts val="994"/>
              </a:spcBef>
              <a:tabLst>
                <a:tab pos="354965" algn="l"/>
              </a:tabLst>
            </a:pPr>
            <a:r>
              <a:rPr sz="1450" spc="240" dirty="0">
                <a:latin typeface="Arial"/>
                <a:cs typeface="Arial"/>
              </a:rPr>
              <a:t>	</a:t>
            </a:r>
            <a:r>
              <a:rPr sz="1800" b="1" spc="-20" dirty="0">
                <a:latin typeface="Trebuchet MS"/>
                <a:cs typeface="Trebuchet MS"/>
              </a:rPr>
              <a:t>We </a:t>
            </a:r>
            <a:r>
              <a:rPr sz="1800" b="1" dirty="0">
                <a:latin typeface="Trebuchet MS"/>
                <a:cs typeface="Trebuchet MS"/>
              </a:rPr>
              <a:t>have </a:t>
            </a:r>
            <a:r>
              <a:rPr sz="1800" b="1" spc="-5" dirty="0">
                <a:latin typeface="Trebuchet MS"/>
                <a:cs typeface="Trebuchet MS"/>
              </a:rPr>
              <a:t>to use: </a:t>
            </a:r>
            <a:r>
              <a:rPr sz="1800" b="1" dirty="0">
                <a:latin typeface="Trebuchet MS"/>
                <a:cs typeface="Trebuchet MS"/>
              </a:rPr>
              <a:t>git </a:t>
            </a:r>
            <a:r>
              <a:rPr sz="1800" b="1" spc="-5" dirty="0">
                <a:latin typeface="Trebuchet MS"/>
                <a:cs typeface="Trebuchet MS"/>
              </a:rPr>
              <a:t>rm</a:t>
            </a:r>
            <a:r>
              <a:rPr sz="1800" b="1" spc="-40" dirty="0">
                <a:latin typeface="Trebuchet MS"/>
                <a:cs typeface="Trebuchet MS"/>
              </a:rPr>
              <a:t> </a:t>
            </a:r>
            <a:r>
              <a:rPr sz="1800" b="1" spc="-5" dirty="0">
                <a:latin typeface="Trebuchet MS"/>
                <a:cs typeface="Trebuchet MS"/>
              </a:rPr>
              <a:t>file_name</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b="1" dirty="0">
                <a:latin typeface="Trebuchet MS"/>
                <a:cs typeface="Trebuchet MS"/>
              </a:rPr>
              <a:t>It </a:t>
            </a:r>
            <a:r>
              <a:rPr sz="1800" b="1" spc="-5" dirty="0">
                <a:latin typeface="Trebuchet MS"/>
                <a:cs typeface="Trebuchet MS"/>
              </a:rPr>
              <a:t>deletes the file from </a:t>
            </a:r>
            <a:r>
              <a:rPr sz="1800" b="1" dirty="0">
                <a:latin typeface="Trebuchet MS"/>
                <a:cs typeface="Trebuchet MS"/>
              </a:rPr>
              <a:t>all</a:t>
            </a:r>
            <a:r>
              <a:rPr sz="1800" b="1" spc="-20" dirty="0">
                <a:latin typeface="Trebuchet MS"/>
                <a:cs typeface="Trebuchet MS"/>
              </a:rPr>
              <a:t> </a:t>
            </a:r>
            <a:r>
              <a:rPr sz="1800" b="1" spc="-5" dirty="0">
                <a:latin typeface="Trebuchet MS"/>
                <a:cs typeface="Trebuchet MS"/>
              </a:rPr>
              <a:t>commits.</a:t>
            </a:r>
            <a:endParaRPr sz="1800" dirty="0">
              <a:latin typeface="Trebuchet MS"/>
              <a:cs typeface="Trebuchet MS"/>
            </a:endParaRPr>
          </a:p>
          <a:p>
            <a:pPr>
              <a:lnSpc>
                <a:spcPct val="100000"/>
              </a:lnSpc>
            </a:pPr>
            <a:endParaRPr sz="2100" dirty="0">
              <a:latin typeface="Trebuchet MS"/>
              <a:cs typeface="Trebuchet MS"/>
            </a:endParaRPr>
          </a:p>
          <a:p>
            <a:pPr marL="355600" marR="6350" indent="-342900" algn="just">
              <a:lnSpc>
                <a:spcPct val="100000"/>
              </a:lnSpc>
              <a:spcBef>
                <a:spcPts val="1670"/>
              </a:spcBef>
            </a:pPr>
            <a:r>
              <a:rPr sz="1450" spc="235" dirty="0">
                <a:latin typeface="Arial"/>
                <a:cs typeface="Arial"/>
              </a:rPr>
              <a:t> </a:t>
            </a:r>
            <a:r>
              <a:rPr sz="1800" dirty="0">
                <a:latin typeface="Trebuchet MS"/>
                <a:cs typeface="Trebuchet MS"/>
              </a:rPr>
              <a:t>If we run git status </a:t>
            </a:r>
            <a:r>
              <a:rPr sz="1800" spc="-5" dirty="0">
                <a:latin typeface="Trebuchet MS"/>
                <a:cs typeface="Trebuchet MS"/>
              </a:rPr>
              <a:t>then </a:t>
            </a:r>
            <a:r>
              <a:rPr sz="1800" dirty="0">
                <a:latin typeface="Trebuchet MS"/>
                <a:cs typeface="Trebuchet MS"/>
              </a:rPr>
              <a:t>we </a:t>
            </a:r>
            <a:r>
              <a:rPr sz="1800" spc="-5" dirty="0">
                <a:latin typeface="Trebuchet MS"/>
                <a:cs typeface="Trebuchet MS"/>
              </a:rPr>
              <a:t>can </a:t>
            </a:r>
            <a:r>
              <a:rPr sz="1800" dirty="0">
                <a:latin typeface="Trebuchet MS"/>
                <a:cs typeface="Trebuchet MS"/>
              </a:rPr>
              <a:t>see </a:t>
            </a:r>
            <a:r>
              <a:rPr sz="1800" spc="-5" dirty="0">
                <a:latin typeface="Trebuchet MS"/>
                <a:cs typeface="Trebuchet MS"/>
              </a:rPr>
              <a:t>that </a:t>
            </a:r>
            <a:r>
              <a:rPr sz="1800" spc="-125" dirty="0">
                <a:latin typeface="Trebuchet MS"/>
                <a:cs typeface="Trebuchet MS"/>
              </a:rPr>
              <a:t>the  </a:t>
            </a:r>
            <a:r>
              <a:rPr sz="1800" spc="-5" dirty="0">
                <a:latin typeface="Trebuchet MS"/>
                <a:cs typeface="Trebuchet MS"/>
              </a:rPr>
              <a:t>hot.txt file </a:t>
            </a:r>
            <a:r>
              <a:rPr sz="1800" dirty="0">
                <a:latin typeface="Trebuchet MS"/>
                <a:cs typeface="Trebuchet MS"/>
              </a:rPr>
              <a:t>is </a:t>
            </a:r>
            <a:r>
              <a:rPr sz="1800" spc="-5" dirty="0">
                <a:latin typeface="Trebuchet MS"/>
                <a:cs typeface="Trebuchet MS"/>
              </a:rPr>
              <a:t>in </a:t>
            </a:r>
            <a:r>
              <a:rPr sz="1800" dirty="0">
                <a:latin typeface="Trebuchet MS"/>
                <a:cs typeface="Trebuchet MS"/>
              </a:rPr>
              <a:t>staged </a:t>
            </a:r>
            <a:r>
              <a:rPr sz="1800" spc="-5" dirty="0">
                <a:latin typeface="Trebuchet MS"/>
                <a:cs typeface="Trebuchet MS"/>
              </a:rPr>
              <a:t>section. </a:t>
            </a:r>
            <a:r>
              <a:rPr sz="1800" dirty="0">
                <a:latin typeface="Trebuchet MS"/>
                <a:cs typeface="Trebuchet MS"/>
              </a:rPr>
              <a:t>If we </a:t>
            </a:r>
            <a:r>
              <a:rPr sz="1800" spc="-5" dirty="0">
                <a:latin typeface="Trebuchet MS"/>
                <a:cs typeface="Trebuchet MS"/>
              </a:rPr>
              <a:t>want </a:t>
            </a:r>
            <a:r>
              <a:rPr sz="1800" spc="-10" dirty="0">
                <a:latin typeface="Trebuchet MS"/>
                <a:cs typeface="Trebuchet MS"/>
              </a:rPr>
              <a:t>to  </a:t>
            </a:r>
            <a:r>
              <a:rPr sz="1800" spc="-5" dirty="0">
                <a:latin typeface="Trebuchet MS"/>
                <a:cs typeface="Trebuchet MS"/>
              </a:rPr>
              <a:t>delete from </a:t>
            </a:r>
            <a:r>
              <a:rPr sz="1800" dirty="0">
                <a:latin typeface="Trebuchet MS"/>
                <a:cs typeface="Trebuchet MS"/>
              </a:rPr>
              <a:t>staged </a:t>
            </a:r>
            <a:r>
              <a:rPr sz="1800" spc="-5" dirty="0">
                <a:latin typeface="Trebuchet MS"/>
                <a:cs typeface="Trebuchet MS"/>
              </a:rPr>
              <a:t>section then </a:t>
            </a:r>
            <a:r>
              <a:rPr sz="1800" dirty="0">
                <a:latin typeface="Trebuchet MS"/>
                <a:cs typeface="Trebuchet MS"/>
              </a:rPr>
              <a:t>we have </a:t>
            </a:r>
            <a:r>
              <a:rPr sz="1800" spc="-10" dirty="0">
                <a:latin typeface="Trebuchet MS"/>
                <a:cs typeface="Trebuchet MS"/>
              </a:rPr>
              <a:t>to  </a:t>
            </a:r>
            <a:r>
              <a:rPr sz="1800" spc="-5" dirty="0">
                <a:latin typeface="Trebuchet MS"/>
                <a:cs typeface="Trebuchet MS"/>
              </a:rPr>
              <a:t>use: </a:t>
            </a:r>
            <a:r>
              <a:rPr sz="1800" dirty="0">
                <a:latin typeface="Trebuchet MS"/>
                <a:cs typeface="Trebuchet MS"/>
              </a:rPr>
              <a:t>git reset </a:t>
            </a:r>
            <a:r>
              <a:rPr sz="1800" spc="-10" dirty="0">
                <a:latin typeface="Trebuchet MS"/>
                <a:cs typeface="Trebuchet MS"/>
              </a:rPr>
              <a:t>HEAD </a:t>
            </a:r>
            <a:r>
              <a:rPr sz="1800" spc="-5" dirty="0">
                <a:latin typeface="Trebuchet MS"/>
                <a:cs typeface="Trebuchet MS"/>
              </a:rPr>
              <a:t>hot.txt. Now again </a:t>
            </a:r>
            <a:r>
              <a:rPr sz="1800" dirty="0">
                <a:latin typeface="Trebuchet MS"/>
                <a:cs typeface="Trebuchet MS"/>
              </a:rPr>
              <a:t>run git  </a:t>
            </a:r>
            <a:r>
              <a:rPr sz="1800" spc="-5" dirty="0">
                <a:latin typeface="Trebuchet MS"/>
                <a:cs typeface="Trebuchet MS"/>
              </a:rPr>
              <a:t>status command to </a:t>
            </a:r>
            <a:r>
              <a:rPr sz="1800" dirty="0">
                <a:latin typeface="Trebuchet MS"/>
                <a:cs typeface="Trebuchet MS"/>
              </a:rPr>
              <a:t>see </a:t>
            </a:r>
            <a:r>
              <a:rPr sz="1800" spc="-5" dirty="0">
                <a:latin typeface="Trebuchet MS"/>
                <a:cs typeface="Trebuchet MS"/>
              </a:rPr>
              <a:t>the</a:t>
            </a:r>
            <a:r>
              <a:rPr sz="1800" dirty="0">
                <a:latin typeface="Trebuchet MS"/>
                <a:cs typeface="Trebuchet MS"/>
              </a:rPr>
              <a:t> </a:t>
            </a:r>
            <a:r>
              <a:rPr sz="1800" spc="-5" dirty="0">
                <a:latin typeface="Trebuchet MS"/>
                <a:cs typeface="Trebuchet MS"/>
              </a:rPr>
              <a:t>chages.</a:t>
            </a:r>
            <a:endParaRPr sz="1800" dirty="0">
              <a:latin typeface="Trebuchet MS"/>
              <a:cs typeface="Trebuchet MS"/>
            </a:endParaRPr>
          </a:p>
        </p:txBody>
      </p:sp>
      <p:sp>
        <p:nvSpPr>
          <p:cNvPr id="4" name="object 4"/>
          <p:cNvSpPr/>
          <p:nvPr/>
        </p:nvSpPr>
        <p:spPr>
          <a:xfrm>
            <a:off x="8442198" y="762000"/>
            <a:ext cx="3581400" cy="14537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3428999"/>
            <a:ext cx="4336716" cy="7327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77200" y="4787522"/>
            <a:ext cx="4311397" cy="67513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1905000"/>
            <a:ext cx="7536180" cy="1367790"/>
          </a:xfrm>
          <a:prstGeom prst="rect">
            <a:avLst/>
          </a:prstGeom>
        </p:spPr>
        <p:txBody>
          <a:bodyPr vert="horz" wrap="square" lIns="0" tIns="13335" rIns="0" bIns="0" rtlCol="0">
            <a:spAutoFit/>
          </a:bodyPr>
          <a:lstStyle/>
          <a:p>
            <a:pPr marL="1216660" marR="5080" indent="-1204595">
              <a:lnSpc>
                <a:spcPct val="100000"/>
              </a:lnSpc>
              <a:spcBef>
                <a:spcPts val="105"/>
              </a:spcBef>
            </a:pPr>
            <a:r>
              <a:rPr sz="4400" spc="-60" dirty="0"/>
              <a:t>Let’s </a:t>
            </a:r>
            <a:r>
              <a:rPr sz="4400" dirty="0"/>
              <a:t>Store/Push </a:t>
            </a:r>
            <a:r>
              <a:rPr sz="4400" spc="-5" dirty="0"/>
              <a:t>the </a:t>
            </a:r>
            <a:r>
              <a:rPr sz="4400" dirty="0"/>
              <a:t>files</a:t>
            </a:r>
            <a:r>
              <a:rPr sz="4400" spc="-60" dirty="0"/>
              <a:t> </a:t>
            </a:r>
            <a:r>
              <a:rPr sz="4400" dirty="0"/>
              <a:t>into  </a:t>
            </a:r>
            <a:r>
              <a:rPr sz="4400" spc="-35" dirty="0"/>
              <a:t>Remote</a:t>
            </a:r>
            <a:r>
              <a:rPr sz="4400" spc="-15" dirty="0"/>
              <a:t> </a:t>
            </a:r>
            <a:r>
              <a:rPr sz="4400" spc="-20" dirty="0"/>
              <a:t>Repository!!</a:t>
            </a:r>
            <a:endParaRPr sz="4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28600"/>
            <a:ext cx="5321300" cy="574040"/>
          </a:xfrm>
          <a:prstGeom prst="rect">
            <a:avLst/>
          </a:prstGeom>
        </p:spPr>
        <p:txBody>
          <a:bodyPr vert="horz" wrap="square" lIns="0" tIns="12700" rIns="0" bIns="0" rtlCol="0">
            <a:spAutoFit/>
          </a:bodyPr>
          <a:lstStyle/>
          <a:p>
            <a:pPr marL="12700">
              <a:lnSpc>
                <a:spcPct val="100000"/>
              </a:lnSpc>
              <a:spcBef>
                <a:spcPts val="100"/>
              </a:spcBef>
            </a:pPr>
            <a:r>
              <a:rPr dirty="0"/>
              <a:t>Full System </a:t>
            </a:r>
            <a:r>
              <a:rPr spc="-20" dirty="0"/>
              <a:t>Pictorial</a:t>
            </a:r>
            <a:r>
              <a:rPr spc="-100" dirty="0"/>
              <a:t> </a:t>
            </a:r>
            <a:r>
              <a:rPr spc="-20" dirty="0"/>
              <a:t>View</a:t>
            </a:r>
          </a:p>
        </p:txBody>
      </p:sp>
      <p:sp>
        <p:nvSpPr>
          <p:cNvPr id="3" name="object 3"/>
          <p:cNvSpPr/>
          <p:nvPr/>
        </p:nvSpPr>
        <p:spPr>
          <a:xfrm>
            <a:off x="2895600" y="1600200"/>
            <a:ext cx="9418319" cy="45582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600" y="697230"/>
            <a:ext cx="26726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Push</a:t>
            </a:r>
          </a:p>
        </p:txBody>
      </p:sp>
      <p:sp>
        <p:nvSpPr>
          <p:cNvPr id="3" name="object 3"/>
          <p:cNvSpPr txBox="1"/>
          <p:nvPr/>
        </p:nvSpPr>
        <p:spPr>
          <a:xfrm>
            <a:off x="3616947" y="1524000"/>
            <a:ext cx="6563995" cy="423192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5" dirty="0">
                <a:latin typeface="Trebuchet MS"/>
                <a:cs typeface="Trebuchet MS"/>
              </a:rPr>
              <a:t>How can we push the files into </a:t>
            </a:r>
            <a:r>
              <a:rPr sz="1800" spc="-20" dirty="0">
                <a:latin typeface="Trebuchet MS"/>
                <a:cs typeface="Trebuchet MS"/>
              </a:rPr>
              <a:t>Remote</a:t>
            </a:r>
            <a:r>
              <a:rPr sz="1800" spc="-10" dirty="0">
                <a:latin typeface="Trebuchet MS"/>
                <a:cs typeface="Trebuchet MS"/>
              </a:rPr>
              <a:t> </a:t>
            </a:r>
            <a:r>
              <a:rPr sz="1800" spc="-20" dirty="0">
                <a:latin typeface="Trebuchet MS"/>
                <a:cs typeface="Trebuchet MS"/>
              </a:rPr>
              <a:t>Repo?</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390"/>
              </a:spcBef>
              <a:tabLst>
                <a:tab pos="354965" algn="l"/>
              </a:tabLst>
            </a:pPr>
            <a:r>
              <a:rPr sz="1450" spc="235" dirty="0">
                <a:latin typeface="Arial"/>
                <a:cs typeface="Arial"/>
              </a:rPr>
              <a:t>	</a:t>
            </a:r>
            <a:r>
              <a:rPr sz="1800" spc="-114" dirty="0">
                <a:latin typeface="Trebuchet MS"/>
                <a:cs typeface="Trebuchet MS"/>
              </a:rPr>
              <a:t>To </a:t>
            </a:r>
            <a:r>
              <a:rPr sz="1800" dirty="0">
                <a:latin typeface="Trebuchet MS"/>
                <a:cs typeface="Trebuchet MS"/>
              </a:rPr>
              <a:t>do</a:t>
            </a:r>
            <a:r>
              <a:rPr sz="1800" spc="85" dirty="0">
                <a:latin typeface="Trebuchet MS"/>
                <a:cs typeface="Trebuchet MS"/>
              </a:rPr>
              <a:t> </a:t>
            </a:r>
            <a:r>
              <a:rPr sz="1800" spc="-5" dirty="0">
                <a:latin typeface="Trebuchet MS"/>
                <a:cs typeface="Trebuchet MS"/>
              </a:rPr>
              <a:t>this:</a:t>
            </a:r>
            <a:endParaRPr sz="1800" dirty="0">
              <a:latin typeface="Trebuchet MS"/>
              <a:cs typeface="Trebuchet MS"/>
            </a:endParaRPr>
          </a:p>
          <a:p>
            <a:pPr marL="469900">
              <a:lnSpc>
                <a:spcPct val="100000"/>
              </a:lnSpc>
              <a:spcBef>
                <a:spcPts val="1000"/>
              </a:spcBef>
            </a:pPr>
            <a:r>
              <a:rPr sz="1450" spc="235" dirty="0">
                <a:latin typeface="Arial"/>
                <a:cs typeface="Arial"/>
              </a:rPr>
              <a:t> </a:t>
            </a:r>
            <a:r>
              <a:rPr sz="1800" b="1" spc="-20" dirty="0">
                <a:latin typeface="Trebuchet MS"/>
                <a:cs typeface="Trebuchet MS"/>
              </a:rPr>
              <a:t>We </a:t>
            </a:r>
            <a:r>
              <a:rPr sz="1800" b="1" spc="-5" dirty="0">
                <a:latin typeface="Trebuchet MS"/>
                <a:cs typeface="Trebuchet MS"/>
              </a:rPr>
              <a:t>need to </a:t>
            </a:r>
            <a:r>
              <a:rPr sz="1800" b="1" dirty="0">
                <a:latin typeface="Trebuchet MS"/>
                <a:cs typeface="Trebuchet MS"/>
              </a:rPr>
              <a:t>have a github</a:t>
            </a:r>
            <a:r>
              <a:rPr sz="1800" b="1" spc="-305" dirty="0">
                <a:latin typeface="Trebuchet MS"/>
                <a:cs typeface="Trebuchet MS"/>
              </a:rPr>
              <a:t> </a:t>
            </a:r>
            <a:r>
              <a:rPr sz="1800" b="1" dirty="0">
                <a:latin typeface="Trebuchet MS"/>
                <a:cs typeface="Trebuchet MS"/>
              </a:rPr>
              <a:t>account.</a:t>
            </a:r>
            <a:endParaRPr sz="1800" dirty="0">
              <a:latin typeface="Trebuchet MS"/>
              <a:cs typeface="Trebuchet MS"/>
            </a:endParaRPr>
          </a:p>
          <a:p>
            <a:pPr marL="469900">
              <a:lnSpc>
                <a:spcPct val="100000"/>
              </a:lnSpc>
              <a:spcBef>
                <a:spcPts val="994"/>
              </a:spcBef>
            </a:pPr>
            <a:r>
              <a:rPr sz="1450" spc="235" dirty="0">
                <a:latin typeface="Arial"/>
                <a:cs typeface="Arial"/>
              </a:rPr>
              <a:t> </a:t>
            </a:r>
            <a:r>
              <a:rPr sz="1800" b="1" spc="-5" dirty="0">
                <a:latin typeface="Trebuchet MS"/>
                <a:cs typeface="Trebuchet MS"/>
              </a:rPr>
              <a:t>Now </a:t>
            </a:r>
            <a:r>
              <a:rPr sz="1800" b="1" spc="-35" dirty="0">
                <a:latin typeface="Trebuchet MS"/>
                <a:cs typeface="Trebuchet MS"/>
              </a:rPr>
              <a:t>let’s </a:t>
            </a:r>
            <a:r>
              <a:rPr sz="1800" b="1" dirty="0">
                <a:latin typeface="Trebuchet MS"/>
                <a:cs typeface="Trebuchet MS"/>
              </a:rPr>
              <a:t>create a</a:t>
            </a:r>
            <a:r>
              <a:rPr sz="1800" b="1" spc="-265" dirty="0">
                <a:latin typeface="Trebuchet MS"/>
                <a:cs typeface="Trebuchet MS"/>
              </a:rPr>
              <a:t> </a:t>
            </a:r>
            <a:r>
              <a:rPr sz="1800" b="1" spc="-20" dirty="0">
                <a:latin typeface="Trebuchet MS"/>
                <a:cs typeface="Trebuchet MS"/>
              </a:rPr>
              <a:t>Repository.</a:t>
            </a:r>
            <a:endParaRPr sz="1800" dirty="0">
              <a:latin typeface="Trebuchet MS"/>
              <a:cs typeface="Trebuchet MS"/>
            </a:endParaRPr>
          </a:p>
          <a:p>
            <a:pPr marL="469900">
              <a:lnSpc>
                <a:spcPct val="100000"/>
              </a:lnSpc>
              <a:spcBef>
                <a:spcPts val="1010"/>
              </a:spcBef>
            </a:pPr>
            <a:r>
              <a:rPr sz="1450" spc="235" dirty="0">
                <a:latin typeface="Arial"/>
                <a:cs typeface="Arial"/>
              </a:rPr>
              <a:t> </a:t>
            </a:r>
            <a:r>
              <a:rPr sz="1800" b="1" dirty="0">
                <a:latin typeface="Trebuchet MS"/>
                <a:cs typeface="Trebuchet MS"/>
              </a:rPr>
              <a:t>Then </a:t>
            </a:r>
            <a:r>
              <a:rPr sz="1800" b="1" spc="-5" dirty="0">
                <a:latin typeface="Trebuchet MS"/>
                <a:cs typeface="Trebuchet MS"/>
              </a:rPr>
              <a:t>follow some</a:t>
            </a:r>
            <a:r>
              <a:rPr sz="1800" b="1" spc="-345" dirty="0">
                <a:latin typeface="Trebuchet MS"/>
                <a:cs typeface="Trebuchet MS"/>
              </a:rPr>
              <a:t> </a:t>
            </a:r>
            <a:r>
              <a:rPr sz="1800" b="1" spc="-5" dirty="0">
                <a:latin typeface="Trebuchet MS"/>
                <a:cs typeface="Trebuchet MS"/>
              </a:rPr>
              <a:t>steps.</a:t>
            </a:r>
            <a:endParaRPr sz="1800" dirty="0">
              <a:latin typeface="Trebuchet MS"/>
              <a:cs typeface="Trebuchet MS"/>
            </a:endParaRPr>
          </a:p>
          <a:p>
            <a:pPr marL="926465">
              <a:lnSpc>
                <a:spcPct val="100000"/>
              </a:lnSpc>
              <a:spcBef>
                <a:spcPts val="1005"/>
              </a:spcBef>
            </a:pPr>
            <a:r>
              <a:rPr sz="1250" spc="254" dirty="0">
                <a:latin typeface="Arial"/>
                <a:cs typeface="Arial"/>
              </a:rPr>
              <a:t> </a:t>
            </a:r>
            <a:r>
              <a:rPr sz="1600" b="1" spc="-10" dirty="0">
                <a:latin typeface="Trebuchet MS"/>
                <a:cs typeface="Trebuchet MS"/>
              </a:rPr>
              <a:t>Copy </a:t>
            </a:r>
            <a:r>
              <a:rPr sz="1600" b="1" spc="-5" dirty="0">
                <a:latin typeface="Trebuchet MS"/>
                <a:cs typeface="Trebuchet MS"/>
              </a:rPr>
              <a:t>the </a:t>
            </a:r>
            <a:r>
              <a:rPr sz="1600" b="1" spc="-10" dirty="0">
                <a:latin typeface="Trebuchet MS"/>
                <a:cs typeface="Trebuchet MS"/>
              </a:rPr>
              <a:t>remote repo </a:t>
            </a:r>
            <a:r>
              <a:rPr sz="1600" b="1" spc="-5" dirty="0">
                <a:latin typeface="Trebuchet MS"/>
                <a:cs typeface="Trebuchet MS"/>
              </a:rPr>
              <a:t>link and run in the </a:t>
            </a:r>
            <a:r>
              <a:rPr sz="1600" b="1" spc="-10" dirty="0">
                <a:latin typeface="Trebuchet MS"/>
                <a:cs typeface="Trebuchet MS"/>
              </a:rPr>
              <a:t>Bash</a:t>
            </a:r>
            <a:r>
              <a:rPr sz="1600" b="1" spc="310" dirty="0">
                <a:latin typeface="Trebuchet MS"/>
                <a:cs typeface="Trebuchet MS"/>
              </a:rPr>
              <a:t> </a:t>
            </a:r>
            <a:r>
              <a:rPr sz="1600" b="1" spc="-50" dirty="0">
                <a:latin typeface="Trebuchet MS"/>
                <a:cs typeface="Trebuchet MS"/>
              </a:rPr>
              <a:t>Terminal.</a:t>
            </a:r>
            <a:endParaRPr sz="1600" dirty="0">
              <a:latin typeface="Trebuchet MS"/>
              <a:cs typeface="Trebuchet MS"/>
            </a:endParaRPr>
          </a:p>
          <a:p>
            <a:pPr marL="926465">
              <a:lnSpc>
                <a:spcPct val="100000"/>
              </a:lnSpc>
              <a:spcBef>
                <a:spcPts val="994"/>
              </a:spcBef>
            </a:pPr>
            <a:r>
              <a:rPr sz="1250" spc="254" dirty="0">
                <a:latin typeface="Arial"/>
                <a:cs typeface="Arial"/>
              </a:rPr>
              <a:t> </a:t>
            </a:r>
            <a:r>
              <a:rPr sz="1600" b="1" spc="-10" dirty="0">
                <a:latin typeface="Trebuchet MS"/>
                <a:cs typeface="Trebuchet MS"/>
              </a:rPr>
              <a:t>Use </a:t>
            </a:r>
            <a:r>
              <a:rPr sz="1600" b="1" spc="-5" dirty="0">
                <a:latin typeface="Trebuchet MS"/>
                <a:cs typeface="Trebuchet MS"/>
              </a:rPr>
              <a:t>push</a:t>
            </a:r>
            <a:r>
              <a:rPr sz="1600" b="1" spc="120" dirty="0">
                <a:latin typeface="Trebuchet MS"/>
                <a:cs typeface="Trebuchet MS"/>
              </a:rPr>
              <a:t> </a:t>
            </a:r>
            <a:r>
              <a:rPr sz="1600" b="1" spc="-5" dirty="0">
                <a:latin typeface="Trebuchet MS"/>
                <a:cs typeface="Trebuchet MS"/>
              </a:rPr>
              <a:t>command.</a:t>
            </a:r>
            <a:endParaRPr sz="1600" dirty="0">
              <a:latin typeface="Trebuchet MS"/>
              <a:cs typeface="Trebuchet MS"/>
            </a:endParaRPr>
          </a:p>
          <a:p>
            <a:pPr marL="926465">
              <a:lnSpc>
                <a:spcPct val="100000"/>
              </a:lnSpc>
              <a:spcBef>
                <a:spcPts val="1000"/>
              </a:spcBef>
            </a:pPr>
            <a:r>
              <a:rPr sz="1250" spc="254" dirty="0">
                <a:latin typeface="Arial"/>
                <a:cs typeface="Arial"/>
              </a:rPr>
              <a:t> </a:t>
            </a:r>
            <a:r>
              <a:rPr sz="1600" b="1" spc="-10" dirty="0">
                <a:latin typeface="Trebuchet MS"/>
                <a:cs typeface="Trebuchet MS"/>
              </a:rPr>
              <a:t>Now refresh </a:t>
            </a:r>
            <a:r>
              <a:rPr sz="1600" b="1" spc="-5" dirty="0">
                <a:latin typeface="Trebuchet MS"/>
                <a:cs typeface="Trebuchet MS"/>
              </a:rPr>
              <a:t>your</a:t>
            </a:r>
            <a:r>
              <a:rPr sz="1600" b="1" spc="135" dirty="0">
                <a:latin typeface="Trebuchet MS"/>
                <a:cs typeface="Trebuchet MS"/>
              </a:rPr>
              <a:t> </a:t>
            </a:r>
            <a:r>
              <a:rPr sz="1600" b="1" spc="-10" dirty="0">
                <a:latin typeface="Trebuchet MS"/>
                <a:cs typeface="Trebuchet MS"/>
              </a:rPr>
              <a:t>repo.</a:t>
            </a:r>
            <a:endParaRPr sz="1600" dirty="0">
              <a:latin typeface="Trebuchet MS"/>
              <a:cs typeface="Trebuchet MS"/>
            </a:endParaRPr>
          </a:p>
          <a:p>
            <a:pPr>
              <a:lnSpc>
                <a:spcPct val="100000"/>
              </a:lnSpc>
            </a:pPr>
            <a:endParaRPr sz="1800" dirty="0">
              <a:latin typeface="Trebuchet MS"/>
              <a:cs typeface="Trebuchet MS"/>
            </a:endParaRPr>
          </a:p>
          <a:p>
            <a:pPr>
              <a:lnSpc>
                <a:spcPct val="100000"/>
              </a:lnSpc>
              <a:spcBef>
                <a:spcPts val="30"/>
              </a:spcBef>
            </a:pPr>
            <a:endParaRPr sz="1750" dirty="0">
              <a:latin typeface="Trebuchet MS"/>
              <a:cs typeface="Trebuchet MS"/>
            </a:endParaRPr>
          </a:p>
          <a:p>
            <a:pPr marL="12700">
              <a:lnSpc>
                <a:spcPct val="100000"/>
              </a:lnSpc>
              <a:tabLst>
                <a:tab pos="354965" algn="l"/>
              </a:tabLst>
            </a:pPr>
            <a:r>
              <a:rPr sz="1450" spc="235" dirty="0">
                <a:latin typeface="Arial"/>
                <a:cs typeface="Arial"/>
              </a:rPr>
              <a:t>	</a:t>
            </a:r>
            <a:r>
              <a:rPr sz="1800" spc="-30" dirty="0">
                <a:latin typeface="Trebuchet MS"/>
                <a:cs typeface="Trebuchet MS"/>
              </a:rPr>
              <a:t>Let’s </a:t>
            </a:r>
            <a:r>
              <a:rPr sz="1800" dirty="0">
                <a:latin typeface="Trebuchet MS"/>
                <a:cs typeface="Trebuchet MS"/>
              </a:rPr>
              <a:t>see</a:t>
            </a:r>
            <a:r>
              <a:rPr sz="1800" spc="20" dirty="0">
                <a:latin typeface="Trebuchet MS"/>
                <a:cs typeface="Trebuchet MS"/>
              </a:rPr>
              <a:t> </a:t>
            </a:r>
            <a:r>
              <a:rPr sz="1800" spc="-25" dirty="0">
                <a:latin typeface="Trebuchet MS"/>
                <a:cs typeface="Trebuchet MS"/>
              </a:rPr>
              <a:t>graphically.</a:t>
            </a:r>
            <a:endParaRPr sz="1800" dirty="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9418" y="211008"/>
            <a:ext cx="27488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Push</a:t>
            </a:r>
          </a:p>
        </p:txBody>
      </p:sp>
      <p:sp>
        <p:nvSpPr>
          <p:cNvPr id="3" name="object 3"/>
          <p:cNvSpPr txBox="1"/>
          <p:nvPr/>
        </p:nvSpPr>
        <p:spPr>
          <a:xfrm>
            <a:off x="2819400" y="2166620"/>
            <a:ext cx="298894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5" dirty="0">
                <a:latin typeface="Trebuchet MS"/>
                <a:cs typeface="Trebuchet MS"/>
              </a:rPr>
              <a:t>First, create </a:t>
            </a:r>
            <a:r>
              <a:rPr sz="1800" dirty="0">
                <a:latin typeface="Trebuchet MS"/>
                <a:cs typeface="Trebuchet MS"/>
              </a:rPr>
              <a:t>a</a:t>
            </a:r>
            <a:r>
              <a:rPr sz="1800" spc="-40" dirty="0">
                <a:latin typeface="Trebuchet MS"/>
                <a:cs typeface="Trebuchet MS"/>
              </a:rPr>
              <a:t> </a:t>
            </a:r>
            <a:r>
              <a:rPr sz="1800" spc="-25" dirty="0">
                <a:latin typeface="Trebuchet MS"/>
                <a:cs typeface="Trebuchet MS"/>
              </a:rPr>
              <a:t>repository.</a:t>
            </a:r>
            <a:endParaRPr sz="1800" dirty="0">
              <a:latin typeface="Trebuchet MS"/>
              <a:cs typeface="Trebuchet MS"/>
            </a:endParaRPr>
          </a:p>
        </p:txBody>
      </p:sp>
      <p:sp>
        <p:nvSpPr>
          <p:cNvPr id="4" name="object 4"/>
          <p:cNvSpPr txBox="1"/>
          <p:nvPr/>
        </p:nvSpPr>
        <p:spPr>
          <a:xfrm>
            <a:off x="2819400" y="2810572"/>
            <a:ext cx="471551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dirty="0">
                <a:latin typeface="Trebuchet MS"/>
                <a:cs typeface="Trebuchet MS"/>
              </a:rPr>
              <a:t>Then </a:t>
            </a:r>
            <a:r>
              <a:rPr sz="1800" spc="-5" dirty="0">
                <a:latin typeface="Trebuchet MS"/>
                <a:cs typeface="Trebuchet MS"/>
              </a:rPr>
              <a:t>copy the </a:t>
            </a:r>
            <a:r>
              <a:rPr sz="1800" dirty="0">
                <a:latin typeface="Trebuchet MS"/>
                <a:cs typeface="Trebuchet MS"/>
              </a:rPr>
              <a:t>link </a:t>
            </a:r>
            <a:r>
              <a:rPr sz="1800" spc="-5" dirty="0">
                <a:latin typeface="Trebuchet MS"/>
                <a:cs typeface="Trebuchet MS"/>
              </a:rPr>
              <a:t>(remote </a:t>
            </a:r>
            <a:r>
              <a:rPr sz="1800" dirty="0">
                <a:latin typeface="Trebuchet MS"/>
                <a:cs typeface="Trebuchet MS"/>
              </a:rPr>
              <a:t>repo) </a:t>
            </a:r>
            <a:r>
              <a:rPr sz="1800" spc="-5" dirty="0">
                <a:latin typeface="Trebuchet MS"/>
                <a:cs typeface="Trebuchet MS"/>
              </a:rPr>
              <a:t>and</a:t>
            </a:r>
            <a:r>
              <a:rPr sz="1800" spc="-55" dirty="0">
                <a:latin typeface="Trebuchet MS"/>
                <a:cs typeface="Trebuchet MS"/>
              </a:rPr>
              <a:t> </a:t>
            </a:r>
            <a:r>
              <a:rPr sz="1800" spc="-5" dirty="0">
                <a:latin typeface="Trebuchet MS"/>
                <a:cs typeface="Trebuchet MS"/>
              </a:rPr>
              <a:t>run.</a:t>
            </a:r>
            <a:endParaRPr sz="1800" dirty="0">
              <a:latin typeface="Trebuchet MS"/>
              <a:cs typeface="Trebuchet MS"/>
            </a:endParaRPr>
          </a:p>
        </p:txBody>
      </p:sp>
      <p:sp>
        <p:nvSpPr>
          <p:cNvPr id="5" name="object 5"/>
          <p:cNvSpPr/>
          <p:nvPr/>
        </p:nvSpPr>
        <p:spPr>
          <a:xfrm>
            <a:off x="7162800" y="279400"/>
            <a:ext cx="4904233" cy="16093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05144" y="3420996"/>
            <a:ext cx="6167627" cy="61112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932178" y="3277614"/>
            <a:ext cx="2994660" cy="1178015"/>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latin typeface="Arial"/>
                <a:cs typeface="Arial"/>
              </a:rPr>
              <a:t>	</a:t>
            </a:r>
            <a:r>
              <a:rPr sz="1800" spc="-5" dirty="0">
                <a:latin typeface="Trebuchet MS"/>
                <a:cs typeface="Trebuchet MS"/>
              </a:rPr>
              <a:t>Now </a:t>
            </a:r>
            <a:r>
              <a:rPr sz="1800" dirty="0">
                <a:latin typeface="Trebuchet MS"/>
                <a:cs typeface="Trebuchet MS"/>
              </a:rPr>
              <a:t>run </a:t>
            </a:r>
            <a:r>
              <a:rPr sz="1800" spc="-5" dirty="0">
                <a:latin typeface="Trebuchet MS"/>
                <a:cs typeface="Trebuchet MS"/>
              </a:rPr>
              <a:t>push command.  </a:t>
            </a:r>
            <a:r>
              <a:rPr sz="1800" dirty="0">
                <a:latin typeface="Trebuchet MS"/>
                <a:cs typeface="Trebuchet MS"/>
              </a:rPr>
              <a:t>git </a:t>
            </a:r>
            <a:r>
              <a:rPr sz="1800" spc="-5" dirty="0">
                <a:latin typeface="Trebuchet MS"/>
                <a:cs typeface="Trebuchet MS"/>
              </a:rPr>
              <a:t>push origin master</a:t>
            </a:r>
            <a:r>
              <a:rPr sz="1800" spc="-75" dirty="0">
                <a:latin typeface="Trebuchet MS"/>
                <a:cs typeface="Trebuchet MS"/>
              </a:rPr>
              <a:t> </a:t>
            </a:r>
            <a:r>
              <a:rPr sz="1800" spc="-10" dirty="0">
                <a:latin typeface="Trebuchet MS"/>
                <a:cs typeface="Trebuchet MS"/>
              </a:rPr>
              <a:t>or  </a:t>
            </a:r>
            <a:r>
              <a:rPr sz="1800" dirty="0">
                <a:latin typeface="Trebuchet MS"/>
                <a:cs typeface="Trebuchet MS"/>
              </a:rPr>
              <a:t>git </a:t>
            </a:r>
            <a:r>
              <a:rPr sz="1800" spc="-5" dirty="0">
                <a:latin typeface="Trebuchet MS"/>
                <a:cs typeface="Trebuchet MS"/>
              </a:rPr>
              <a:t>push –u origin</a:t>
            </a:r>
            <a:r>
              <a:rPr sz="1800" spc="-75" dirty="0">
                <a:latin typeface="Trebuchet MS"/>
                <a:cs typeface="Trebuchet MS"/>
              </a:rPr>
              <a:t> </a:t>
            </a:r>
            <a:r>
              <a:rPr sz="1800" spc="-5" dirty="0">
                <a:latin typeface="Trebuchet MS"/>
                <a:cs typeface="Trebuchet MS"/>
              </a:rPr>
              <a:t>master</a:t>
            </a:r>
            <a:endParaRPr sz="1800" dirty="0">
              <a:latin typeface="Trebuchet MS"/>
              <a:cs typeface="Trebuchet MS"/>
            </a:endParaRPr>
          </a:p>
        </p:txBody>
      </p:sp>
      <p:sp>
        <p:nvSpPr>
          <p:cNvPr id="8" name="object 8"/>
          <p:cNvSpPr/>
          <p:nvPr/>
        </p:nvSpPr>
        <p:spPr>
          <a:xfrm>
            <a:off x="6153151" y="4189477"/>
            <a:ext cx="5715000" cy="20955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7941" y="216632"/>
            <a:ext cx="45014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Repository</a:t>
            </a:r>
          </a:p>
        </p:txBody>
      </p:sp>
      <p:sp>
        <p:nvSpPr>
          <p:cNvPr id="3" name="object 3"/>
          <p:cNvSpPr txBox="1"/>
          <p:nvPr/>
        </p:nvSpPr>
        <p:spPr>
          <a:xfrm>
            <a:off x="3062630" y="2508728"/>
            <a:ext cx="3431540" cy="124968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latin typeface="Arial"/>
                <a:cs typeface="Arial"/>
              </a:rPr>
              <a:t>	</a:t>
            </a:r>
            <a:r>
              <a:rPr sz="1800" spc="-45" dirty="0">
                <a:latin typeface="Trebuchet MS"/>
                <a:cs typeface="Trebuchet MS"/>
              </a:rPr>
              <a:t>We </a:t>
            </a:r>
            <a:r>
              <a:rPr sz="1800" spc="-5" dirty="0">
                <a:latin typeface="Trebuchet MS"/>
                <a:cs typeface="Trebuchet MS"/>
              </a:rPr>
              <a:t>can </a:t>
            </a:r>
            <a:r>
              <a:rPr sz="1800" dirty="0">
                <a:latin typeface="Trebuchet MS"/>
                <a:cs typeface="Trebuchet MS"/>
              </a:rPr>
              <a:t>see </a:t>
            </a:r>
            <a:r>
              <a:rPr sz="1800" spc="-5" dirty="0">
                <a:latin typeface="Trebuchet MS"/>
                <a:cs typeface="Trebuchet MS"/>
              </a:rPr>
              <a:t>here all</a:t>
            </a:r>
            <a:r>
              <a:rPr sz="1800" spc="-20" dirty="0">
                <a:latin typeface="Trebuchet MS"/>
                <a:cs typeface="Trebuchet MS"/>
              </a:rPr>
              <a:t> </a:t>
            </a:r>
            <a:r>
              <a:rPr sz="1800" spc="-5" dirty="0">
                <a:latin typeface="Trebuchet MS"/>
                <a:cs typeface="Trebuchet MS"/>
              </a:rPr>
              <a:t>commits</a:t>
            </a:r>
            <a:endParaRPr sz="1800" dirty="0">
              <a:latin typeface="Trebuchet MS"/>
              <a:cs typeface="Trebuchet MS"/>
            </a:endParaRPr>
          </a:p>
          <a:p>
            <a:pPr marL="355600">
              <a:lnSpc>
                <a:spcPct val="100000"/>
              </a:lnSpc>
            </a:pPr>
            <a:r>
              <a:rPr sz="1800" spc="-5" dirty="0">
                <a:latin typeface="Trebuchet MS"/>
                <a:cs typeface="Trebuchet MS"/>
              </a:rPr>
              <a:t>we have</a:t>
            </a:r>
            <a:r>
              <a:rPr sz="1800" spc="-10" dirty="0">
                <a:latin typeface="Trebuchet MS"/>
                <a:cs typeface="Trebuchet MS"/>
              </a:rPr>
              <a:t> </a:t>
            </a:r>
            <a:r>
              <a:rPr sz="1800" spc="-5" dirty="0">
                <a:latin typeface="Trebuchet MS"/>
                <a:cs typeface="Trebuchet MS"/>
              </a:rPr>
              <a:t>done.</a:t>
            </a:r>
            <a:endParaRPr sz="1800" dirty="0">
              <a:latin typeface="Trebuchet MS"/>
              <a:cs typeface="Trebuchet MS"/>
            </a:endParaRPr>
          </a:p>
          <a:p>
            <a:pPr marL="355600" marR="5080" indent="-342900">
              <a:lnSpc>
                <a:spcPct val="100000"/>
              </a:lnSpc>
              <a:spcBef>
                <a:spcPts val="994"/>
              </a:spcBef>
              <a:tabLst>
                <a:tab pos="354965" algn="l"/>
              </a:tabLst>
            </a:pPr>
            <a:r>
              <a:rPr sz="1450" spc="235" dirty="0">
                <a:latin typeface="Arial"/>
                <a:cs typeface="Arial"/>
              </a:rPr>
              <a:t>	</a:t>
            </a:r>
            <a:r>
              <a:rPr sz="1800" spc="-5" dirty="0">
                <a:latin typeface="Trebuchet MS"/>
                <a:cs typeface="Trebuchet MS"/>
              </a:rPr>
              <a:t>And we can </a:t>
            </a:r>
            <a:r>
              <a:rPr sz="1800" dirty="0">
                <a:latin typeface="Trebuchet MS"/>
                <a:cs typeface="Trebuchet MS"/>
              </a:rPr>
              <a:t>go </a:t>
            </a:r>
            <a:r>
              <a:rPr sz="1800" spc="-5" dirty="0">
                <a:latin typeface="Trebuchet MS"/>
                <a:cs typeface="Trebuchet MS"/>
              </a:rPr>
              <a:t>back any</a:t>
            </a:r>
            <a:r>
              <a:rPr sz="1800" spc="-90" dirty="0">
                <a:latin typeface="Trebuchet MS"/>
                <a:cs typeface="Trebuchet MS"/>
              </a:rPr>
              <a:t> </a:t>
            </a:r>
            <a:r>
              <a:rPr sz="1800" spc="-5" dirty="0">
                <a:latin typeface="Trebuchet MS"/>
                <a:cs typeface="Trebuchet MS"/>
              </a:rPr>
              <a:t>stage  of those</a:t>
            </a:r>
            <a:r>
              <a:rPr sz="1800" spc="-10" dirty="0">
                <a:latin typeface="Trebuchet MS"/>
                <a:cs typeface="Trebuchet MS"/>
              </a:rPr>
              <a:t> </a:t>
            </a:r>
            <a:r>
              <a:rPr sz="1800" spc="-5" dirty="0">
                <a:latin typeface="Trebuchet MS"/>
                <a:cs typeface="Trebuchet MS"/>
              </a:rPr>
              <a:t>commits.</a:t>
            </a:r>
            <a:endParaRPr sz="1800" dirty="0">
              <a:latin typeface="Trebuchet MS"/>
              <a:cs typeface="Trebuchet MS"/>
            </a:endParaRPr>
          </a:p>
        </p:txBody>
      </p:sp>
      <p:grpSp>
        <p:nvGrpSpPr>
          <p:cNvPr id="4" name="object 4"/>
          <p:cNvGrpSpPr/>
          <p:nvPr/>
        </p:nvGrpSpPr>
        <p:grpSpPr>
          <a:xfrm>
            <a:off x="6846983" y="1054608"/>
            <a:ext cx="5638800" cy="5178552"/>
            <a:chOff x="6830219" y="762000"/>
            <a:chExt cx="5638800" cy="5178552"/>
          </a:xfrm>
        </p:grpSpPr>
        <p:sp>
          <p:nvSpPr>
            <p:cNvPr id="6" name="object 6"/>
            <p:cNvSpPr/>
            <p:nvPr/>
          </p:nvSpPr>
          <p:spPr>
            <a:xfrm>
              <a:off x="6830219" y="3709416"/>
              <a:ext cx="5638800" cy="22311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58000" y="762000"/>
              <a:ext cx="5547009" cy="207896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304800"/>
            <a:ext cx="7590790" cy="1367790"/>
          </a:xfrm>
          <a:prstGeom prst="rect">
            <a:avLst/>
          </a:prstGeom>
        </p:spPr>
        <p:txBody>
          <a:bodyPr vert="horz" wrap="square" lIns="0" tIns="13335" rIns="0" bIns="0" rtlCol="0">
            <a:spAutoFit/>
          </a:bodyPr>
          <a:lstStyle/>
          <a:p>
            <a:pPr marL="2277745" marR="5080" indent="-2265045">
              <a:lnSpc>
                <a:spcPct val="100000"/>
              </a:lnSpc>
              <a:spcBef>
                <a:spcPts val="105"/>
              </a:spcBef>
            </a:pPr>
            <a:r>
              <a:rPr sz="4400" dirty="0"/>
              <a:t>Download/Clone from</a:t>
            </a:r>
            <a:r>
              <a:rPr sz="4400" spc="-75" dirty="0"/>
              <a:t> </a:t>
            </a:r>
            <a:r>
              <a:rPr sz="4400" spc="-30" dirty="0"/>
              <a:t>Remote  </a:t>
            </a:r>
            <a:r>
              <a:rPr sz="4400" spc="-20" dirty="0"/>
              <a:t>Repository!!</a:t>
            </a:r>
            <a:endParaRPr sz="4400" dirty="0"/>
          </a:p>
        </p:txBody>
      </p:sp>
      <p:sp>
        <p:nvSpPr>
          <p:cNvPr id="3" name="object 3"/>
          <p:cNvSpPr/>
          <p:nvPr/>
        </p:nvSpPr>
        <p:spPr>
          <a:xfrm>
            <a:off x="3505200" y="2362200"/>
            <a:ext cx="7754111" cy="37978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242778"/>
            <a:ext cx="39680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Clone</a:t>
            </a:r>
          </a:p>
        </p:txBody>
      </p:sp>
      <p:sp>
        <p:nvSpPr>
          <p:cNvPr id="3" name="object 3"/>
          <p:cNvSpPr txBox="1"/>
          <p:nvPr/>
        </p:nvSpPr>
        <p:spPr>
          <a:xfrm>
            <a:off x="3200400" y="1066226"/>
            <a:ext cx="6609080" cy="166243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solidFill>
                  <a:srgbClr val="5FCAEE"/>
                </a:solidFill>
                <a:latin typeface="Arial"/>
                <a:cs typeface="Arial"/>
              </a:rPr>
              <a:t>	</a:t>
            </a:r>
            <a:r>
              <a:rPr sz="1800" spc="-5" dirty="0">
                <a:solidFill>
                  <a:srgbClr val="404040"/>
                </a:solidFill>
                <a:latin typeface="Trebuchet MS"/>
                <a:cs typeface="Trebuchet MS"/>
              </a:rPr>
              <a:t>How can we download/clone the projects into </a:t>
            </a:r>
            <a:r>
              <a:rPr sz="1800" spc="-20" dirty="0">
                <a:solidFill>
                  <a:srgbClr val="404040"/>
                </a:solidFill>
                <a:latin typeface="Trebuchet MS"/>
                <a:cs typeface="Trebuchet MS"/>
              </a:rPr>
              <a:t>Remote</a:t>
            </a:r>
            <a:r>
              <a:rPr sz="1800" spc="5" dirty="0">
                <a:solidFill>
                  <a:srgbClr val="404040"/>
                </a:solidFill>
                <a:latin typeface="Trebuchet MS"/>
                <a:cs typeface="Trebuchet MS"/>
              </a:rPr>
              <a:t> </a:t>
            </a:r>
            <a:r>
              <a:rPr sz="1800" spc="-20" dirty="0">
                <a:solidFill>
                  <a:srgbClr val="404040"/>
                </a:solidFill>
                <a:latin typeface="Trebuchet MS"/>
                <a:cs typeface="Trebuchet MS"/>
              </a:rPr>
              <a:t>Repo?</a:t>
            </a:r>
            <a:endParaRPr sz="1800" dirty="0">
              <a:latin typeface="Trebuchet MS"/>
              <a:cs typeface="Trebuchet MS"/>
            </a:endParaRPr>
          </a:p>
          <a:p>
            <a:pPr>
              <a:lnSpc>
                <a:spcPct val="100000"/>
              </a:lnSpc>
              <a:spcBef>
                <a:spcPts val="45"/>
              </a:spcBef>
            </a:pPr>
            <a:endParaRPr sz="1900" dirty="0">
              <a:latin typeface="Trebuchet MS"/>
              <a:cs typeface="Trebuchet MS"/>
            </a:endParaRPr>
          </a:p>
          <a:p>
            <a:pPr marL="57150">
              <a:lnSpc>
                <a:spcPct val="100000"/>
              </a:lnSpc>
              <a:spcBef>
                <a:spcPts val="5"/>
              </a:spcBef>
              <a:tabLst>
                <a:tab pos="399415" algn="l"/>
              </a:tabLst>
            </a:pPr>
            <a:r>
              <a:rPr sz="1450" spc="240" dirty="0">
                <a:solidFill>
                  <a:srgbClr val="5FCAEE"/>
                </a:solidFill>
                <a:latin typeface="Arial"/>
                <a:cs typeface="Arial"/>
              </a:rPr>
              <a:t>	</a:t>
            </a:r>
            <a:r>
              <a:rPr sz="1800" spc="-120" dirty="0">
                <a:solidFill>
                  <a:srgbClr val="404040"/>
                </a:solidFill>
                <a:latin typeface="Trebuchet MS"/>
                <a:cs typeface="Trebuchet MS"/>
              </a:rPr>
              <a:t>To </a:t>
            </a:r>
            <a:r>
              <a:rPr sz="1800" dirty="0">
                <a:solidFill>
                  <a:srgbClr val="404040"/>
                </a:solidFill>
                <a:latin typeface="Trebuchet MS"/>
                <a:cs typeface="Trebuchet MS"/>
              </a:rPr>
              <a:t>do</a:t>
            </a:r>
            <a:r>
              <a:rPr sz="1800" spc="90" dirty="0">
                <a:solidFill>
                  <a:srgbClr val="404040"/>
                </a:solidFill>
                <a:latin typeface="Trebuchet MS"/>
                <a:cs typeface="Trebuchet MS"/>
              </a:rPr>
              <a:t> </a:t>
            </a:r>
            <a:r>
              <a:rPr sz="1800" spc="-5" dirty="0">
                <a:solidFill>
                  <a:srgbClr val="404040"/>
                </a:solidFill>
                <a:latin typeface="Trebuchet MS"/>
                <a:cs typeface="Trebuchet MS"/>
              </a:rPr>
              <a:t>this:</a:t>
            </a:r>
            <a:endParaRPr sz="1800" dirty="0">
              <a:latin typeface="Trebuchet MS"/>
              <a:cs typeface="Trebuchet MS"/>
            </a:endParaRPr>
          </a:p>
          <a:p>
            <a:pPr marL="514350">
              <a:lnSpc>
                <a:spcPct val="100000"/>
              </a:lnSpc>
              <a:spcBef>
                <a:spcPts val="994"/>
              </a:spcBef>
            </a:pPr>
            <a:r>
              <a:rPr sz="1450" spc="235" dirty="0">
                <a:solidFill>
                  <a:srgbClr val="5FCAEE"/>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download as a </a:t>
            </a:r>
            <a:r>
              <a:rPr sz="1800" b="1" spc="-5" dirty="0">
                <a:solidFill>
                  <a:srgbClr val="404040"/>
                </a:solidFill>
                <a:latin typeface="Trebuchet MS"/>
                <a:cs typeface="Trebuchet MS"/>
              </a:rPr>
              <a:t>zip</a:t>
            </a:r>
            <a:r>
              <a:rPr sz="1800" b="1" spc="-330" dirty="0">
                <a:solidFill>
                  <a:srgbClr val="404040"/>
                </a:solidFill>
                <a:latin typeface="Trebuchet MS"/>
                <a:cs typeface="Trebuchet MS"/>
              </a:rPr>
              <a:t> </a:t>
            </a:r>
            <a:r>
              <a:rPr sz="1800" b="1" dirty="0">
                <a:solidFill>
                  <a:srgbClr val="404040"/>
                </a:solidFill>
                <a:latin typeface="Trebuchet MS"/>
                <a:cs typeface="Trebuchet MS"/>
              </a:rPr>
              <a:t>or</a:t>
            </a:r>
            <a:endParaRPr sz="1800" dirty="0">
              <a:latin typeface="Trebuchet MS"/>
              <a:cs typeface="Trebuchet MS"/>
            </a:endParaRPr>
          </a:p>
          <a:p>
            <a:pPr marL="514350">
              <a:lnSpc>
                <a:spcPct val="100000"/>
              </a:lnSpc>
              <a:spcBef>
                <a:spcPts val="994"/>
              </a:spcBef>
            </a:pPr>
            <a:r>
              <a:rPr sz="1450" spc="235" dirty="0">
                <a:solidFill>
                  <a:srgbClr val="5FCAEE"/>
                </a:solidFill>
                <a:latin typeface="Arial"/>
                <a:cs typeface="Arial"/>
              </a:rPr>
              <a:t> </a:t>
            </a:r>
            <a:r>
              <a:rPr sz="1800" b="1" spc="-20" dirty="0">
                <a:solidFill>
                  <a:srgbClr val="404040"/>
                </a:solidFill>
                <a:latin typeface="Trebuchet MS"/>
                <a:cs typeface="Trebuchet MS"/>
              </a:rPr>
              <a:t>We </a:t>
            </a:r>
            <a:r>
              <a:rPr sz="1800" b="1" dirty="0">
                <a:solidFill>
                  <a:srgbClr val="404040"/>
                </a:solidFill>
                <a:latin typeface="Trebuchet MS"/>
                <a:cs typeface="Trebuchet MS"/>
              </a:rPr>
              <a:t>can clone </a:t>
            </a:r>
            <a:r>
              <a:rPr sz="1800" b="1" spc="-5" dirty="0">
                <a:solidFill>
                  <a:srgbClr val="404040"/>
                </a:solidFill>
                <a:latin typeface="Trebuchet MS"/>
                <a:cs typeface="Trebuchet MS"/>
              </a:rPr>
              <a:t>the</a:t>
            </a:r>
            <a:r>
              <a:rPr sz="1800" b="1" spc="-310" dirty="0">
                <a:solidFill>
                  <a:srgbClr val="404040"/>
                </a:solidFill>
                <a:latin typeface="Trebuchet MS"/>
                <a:cs typeface="Trebuchet MS"/>
              </a:rPr>
              <a:t> </a:t>
            </a:r>
            <a:r>
              <a:rPr sz="1800" b="1" spc="-5" dirty="0">
                <a:solidFill>
                  <a:srgbClr val="404040"/>
                </a:solidFill>
                <a:latin typeface="Trebuchet MS"/>
                <a:cs typeface="Trebuchet MS"/>
              </a:rPr>
              <a:t>repo.</a:t>
            </a:r>
            <a:endParaRPr sz="1800" dirty="0">
              <a:latin typeface="Trebuchet MS"/>
              <a:cs typeface="Trebuchet MS"/>
            </a:endParaRPr>
          </a:p>
        </p:txBody>
      </p:sp>
      <p:grpSp>
        <p:nvGrpSpPr>
          <p:cNvPr id="4" name="object 4"/>
          <p:cNvGrpSpPr/>
          <p:nvPr/>
        </p:nvGrpSpPr>
        <p:grpSpPr>
          <a:xfrm>
            <a:off x="2743200" y="2895600"/>
            <a:ext cx="9296400" cy="3662679"/>
            <a:chOff x="2895600" y="3195827"/>
            <a:chExt cx="9296400" cy="3662679"/>
          </a:xfrm>
        </p:grpSpPr>
        <p:sp>
          <p:nvSpPr>
            <p:cNvPr id="5" name="object 5"/>
            <p:cNvSpPr/>
            <p:nvPr/>
          </p:nvSpPr>
          <p:spPr>
            <a:xfrm>
              <a:off x="2895600" y="3195827"/>
              <a:ext cx="9296400" cy="366217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90671" y="3390898"/>
              <a:ext cx="8830056" cy="335280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90800" y="3412235"/>
            <a:ext cx="9542145" cy="3446145"/>
            <a:chOff x="0" y="3412235"/>
            <a:chExt cx="12132945" cy="3446145"/>
          </a:xfrm>
        </p:grpSpPr>
        <p:sp>
          <p:nvSpPr>
            <p:cNvPr id="3" name="object 3"/>
            <p:cNvSpPr/>
            <p:nvPr/>
          </p:nvSpPr>
          <p:spPr>
            <a:xfrm>
              <a:off x="481583" y="3412235"/>
              <a:ext cx="11650980" cy="23149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76655" y="3607307"/>
              <a:ext cx="11062716" cy="17266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1583" y="5359906"/>
              <a:ext cx="11650980" cy="14188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76655" y="5554979"/>
              <a:ext cx="11062716" cy="83058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4953000" y="228600"/>
            <a:ext cx="3968090" cy="628377"/>
          </a:xfrm>
          <a:prstGeom prst="rect">
            <a:avLst/>
          </a:prstGeom>
        </p:spPr>
        <p:txBody>
          <a:bodyPr vert="horz" wrap="square" lIns="0" tIns="12700" rIns="0" bIns="0" rtlCol="0">
            <a:spAutoFit/>
          </a:bodyPr>
          <a:lstStyle/>
          <a:p>
            <a:pPr marL="12700">
              <a:lnSpc>
                <a:spcPct val="100000"/>
              </a:lnSpc>
              <a:spcBef>
                <a:spcPts val="100"/>
              </a:spcBef>
            </a:pPr>
            <a:r>
              <a:rPr b="1" dirty="0">
                <a:latin typeface="Trebuchet MS"/>
                <a:cs typeface="Trebuchet MS"/>
              </a:rPr>
              <a:t>Clone</a:t>
            </a:r>
          </a:p>
        </p:txBody>
      </p:sp>
      <p:sp>
        <p:nvSpPr>
          <p:cNvPr id="8" name="object 8"/>
          <p:cNvSpPr txBox="1"/>
          <p:nvPr/>
        </p:nvSpPr>
        <p:spPr>
          <a:xfrm>
            <a:off x="3200400" y="1052049"/>
            <a:ext cx="7651115" cy="1894205"/>
          </a:xfrm>
          <a:prstGeom prst="rect">
            <a:avLst/>
          </a:prstGeom>
        </p:spPr>
        <p:txBody>
          <a:bodyPr vert="horz" wrap="square" lIns="0" tIns="12700" rIns="0" bIns="0" rtlCol="0">
            <a:spAutoFit/>
          </a:bodyPr>
          <a:lstStyle/>
          <a:p>
            <a:pPr marL="926465" marR="5080" indent="-914400">
              <a:lnSpc>
                <a:spcPct val="136100"/>
              </a:lnSpc>
              <a:spcBef>
                <a:spcPts val="100"/>
              </a:spcBef>
              <a:tabLst>
                <a:tab pos="354965" algn="l"/>
              </a:tabLst>
            </a:pPr>
            <a:r>
              <a:rPr sz="1450" spc="235" dirty="0">
                <a:latin typeface="Arial"/>
                <a:cs typeface="Arial"/>
              </a:rPr>
              <a:t>	</a:t>
            </a:r>
            <a:r>
              <a:rPr sz="1800" spc="-114" dirty="0">
                <a:latin typeface="Trebuchet MS"/>
                <a:cs typeface="Trebuchet MS"/>
              </a:rPr>
              <a:t>To </a:t>
            </a:r>
            <a:r>
              <a:rPr sz="1800" b="1" dirty="0">
                <a:latin typeface="Trebuchet MS"/>
                <a:cs typeface="Trebuchet MS"/>
              </a:rPr>
              <a:t>clone </a:t>
            </a:r>
            <a:r>
              <a:rPr sz="1800" b="1" spc="-5" dirty="0">
                <a:latin typeface="Trebuchet MS"/>
                <a:cs typeface="Trebuchet MS"/>
              </a:rPr>
              <a:t>the repository </a:t>
            </a:r>
            <a:r>
              <a:rPr sz="1800" b="1" dirty="0">
                <a:latin typeface="Trebuchet MS"/>
                <a:cs typeface="Trebuchet MS"/>
              </a:rPr>
              <a:t>copy </a:t>
            </a:r>
            <a:r>
              <a:rPr sz="1800" b="1" spc="-5" dirty="0">
                <a:latin typeface="Trebuchet MS"/>
                <a:cs typeface="Trebuchet MS"/>
              </a:rPr>
              <a:t>the project </a:t>
            </a:r>
            <a:r>
              <a:rPr sz="1800" b="1" dirty="0">
                <a:latin typeface="Trebuchet MS"/>
                <a:cs typeface="Trebuchet MS"/>
              </a:rPr>
              <a:t>link and </a:t>
            </a:r>
            <a:r>
              <a:rPr sz="1800" b="1" spc="-5" dirty="0">
                <a:latin typeface="Trebuchet MS"/>
                <a:cs typeface="Trebuchet MS"/>
              </a:rPr>
              <a:t>run the </a:t>
            </a:r>
            <a:r>
              <a:rPr sz="1800" b="1" dirty="0">
                <a:latin typeface="Trebuchet MS"/>
                <a:cs typeface="Trebuchet MS"/>
              </a:rPr>
              <a:t>command:  git clone</a:t>
            </a:r>
            <a:r>
              <a:rPr sz="1800" b="1" spc="-35" dirty="0">
                <a:latin typeface="Trebuchet MS"/>
                <a:cs typeface="Trebuchet MS"/>
              </a:rPr>
              <a:t> </a:t>
            </a:r>
            <a:r>
              <a:rPr sz="1800" b="1" spc="-5" dirty="0">
                <a:latin typeface="Trebuchet MS"/>
                <a:cs typeface="Trebuchet MS"/>
              </a:rPr>
              <a:t>repo_link</a:t>
            </a:r>
            <a:endParaRPr sz="1800" dirty="0">
              <a:latin typeface="Trebuchet MS"/>
              <a:cs typeface="Trebuchet MS"/>
            </a:endParaRPr>
          </a:p>
          <a:p>
            <a:pPr marL="12700">
              <a:lnSpc>
                <a:spcPct val="100000"/>
              </a:lnSpc>
              <a:spcBef>
                <a:spcPts val="780"/>
              </a:spcBef>
              <a:tabLst>
                <a:tab pos="354965" algn="l"/>
              </a:tabLst>
            </a:pPr>
            <a:r>
              <a:rPr sz="1450" spc="235" dirty="0">
                <a:latin typeface="Arial"/>
                <a:cs typeface="Arial"/>
              </a:rPr>
              <a:t>	</a:t>
            </a:r>
            <a:r>
              <a:rPr sz="1800" b="1" dirty="0">
                <a:latin typeface="Trebuchet MS"/>
                <a:cs typeface="Trebuchet MS"/>
              </a:rPr>
              <a:t>The </a:t>
            </a:r>
            <a:r>
              <a:rPr sz="1800" b="1" spc="-5" dirty="0">
                <a:latin typeface="Trebuchet MS"/>
                <a:cs typeface="Trebuchet MS"/>
              </a:rPr>
              <a:t>folder </a:t>
            </a:r>
            <a:r>
              <a:rPr sz="1800" b="1" dirty="0">
                <a:latin typeface="Trebuchet MS"/>
                <a:cs typeface="Trebuchet MS"/>
              </a:rPr>
              <a:t>named with </a:t>
            </a:r>
            <a:r>
              <a:rPr sz="1800" b="1" spc="-5" dirty="0">
                <a:latin typeface="Trebuchet MS"/>
                <a:cs typeface="Trebuchet MS"/>
              </a:rPr>
              <a:t>the repository</a:t>
            </a:r>
            <a:r>
              <a:rPr sz="1800" b="1" spc="-20" dirty="0">
                <a:latin typeface="Trebuchet MS"/>
                <a:cs typeface="Trebuchet MS"/>
              </a:rPr>
              <a:t> </a:t>
            </a:r>
            <a:r>
              <a:rPr sz="1800" b="1" dirty="0">
                <a:latin typeface="Trebuchet MS"/>
                <a:cs typeface="Trebuchet MS"/>
              </a:rPr>
              <a:t>name.</a:t>
            </a:r>
            <a:endParaRPr sz="1800" dirty="0">
              <a:latin typeface="Trebuchet MS"/>
              <a:cs typeface="Trebuchet MS"/>
            </a:endParaRPr>
          </a:p>
          <a:p>
            <a:pPr marL="926465" marR="2710180" indent="-914400">
              <a:lnSpc>
                <a:spcPct val="136100"/>
              </a:lnSpc>
              <a:spcBef>
                <a:spcPts val="15"/>
              </a:spcBef>
              <a:tabLst>
                <a:tab pos="354965" algn="l"/>
              </a:tabLst>
            </a:pPr>
            <a:r>
              <a:rPr sz="1450" spc="235" dirty="0">
                <a:latin typeface="Arial"/>
                <a:cs typeface="Arial"/>
              </a:rPr>
              <a:t>	</a:t>
            </a:r>
            <a:r>
              <a:rPr sz="1800" b="1" dirty="0">
                <a:latin typeface="Trebuchet MS"/>
                <a:cs typeface="Trebuchet MS"/>
              </a:rPr>
              <a:t>If you want </a:t>
            </a:r>
            <a:r>
              <a:rPr sz="1800" b="1" spc="-5" dirty="0">
                <a:latin typeface="Trebuchet MS"/>
                <a:cs typeface="Trebuchet MS"/>
              </a:rPr>
              <a:t>to assign </a:t>
            </a:r>
            <a:r>
              <a:rPr sz="1800" b="1" dirty="0">
                <a:latin typeface="Trebuchet MS"/>
                <a:cs typeface="Trebuchet MS"/>
              </a:rPr>
              <a:t>a </a:t>
            </a:r>
            <a:r>
              <a:rPr sz="1800" b="1" spc="-5" dirty="0">
                <a:latin typeface="Trebuchet MS"/>
                <a:cs typeface="Trebuchet MS"/>
              </a:rPr>
              <a:t>different </a:t>
            </a:r>
            <a:r>
              <a:rPr sz="1800" b="1" dirty="0">
                <a:latin typeface="Trebuchet MS"/>
                <a:cs typeface="Trebuchet MS"/>
              </a:rPr>
              <a:t>name </a:t>
            </a:r>
            <a:r>
              <a:rPr sz="1800" b="1" spc="-5" dirty="0">
                <a:latin typeface="Trebuchet MS"/>
                <a:cs typeface="Trebuchet MS"/>
              </a:rPr>
              <a:t>use:  </a:t>
            </a:r>
            <a:r>
              <a:rPr sz="1800" b="1" dirty="0">
                <a:latin typeface="Trebuchet MS"/>
                <a:cs typeface="Trebuchet MS"/>
              </a:rPr>
              <a:t>git clone </a:t>
            </a:r>
            <a:r>
              <a:rPr sz="1800" b="1" spc="-5" dirty="0">
                <a:latin typeface="Trebuchet MS"/>
                <a:cs typeface="Trebuchet MS"/>
              </a:rPr>
              <a:t>repo_link</a:t>
            </a:r>
            <a:r>
              <a:rPr sz="1800" b="1" spc="-45" dirty="0">
                <a:latin typeface="Trebuchet MS"/>
                <a:cs typeface="Trebuchet MS"/>
              </a:rPr>
              <a:t> </a:t>
            </a:r>
            <a:r>
              <a:rPr sz="1800" b="1" dirty="0">
                <a:latin typeface="Trebuchet MS"/>
                <a:cs typeface="Trebuchet MS"/>
              </a:rPr>
              <a:t>new_name</a:t>
            </a:r>
            <a:endParaRPr sz="1800" dirty="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1034" y="2570480"/>
            <a:ext cx="3578225" cy="1657350"/>
          </a:xfrm>
          <a:prstGeom prst="rect">
            <a:avLst/>
          </a:prstGeom>
        </p:spPr>
        <p:txBody>
          <a:bodyPr vert="horz" wrap="square" lIns="0" tIns="13335" rIns="0" bIns="0" rtlCol="0">
            <a:spAutoFit/>
          </a:bodyPr>
          <a:lstStyle/>
          <a:p>
            <a:pPr marL="12700">
              <a:lnSpc>
                <a:spcPct val="100000"/>
              </a:lnSpc>
              <a:spcBef>
                <a:spcPts val="105"/>
              </a:spcBef>
            </a:pPr>
            <a:r>
              <a:rPr sz="10700" b="1" spc="-509" dirty="0">
                <a:latin typeface="Trebuchet MS"/>
                <a:cs typeface="Trebuchet MS"/>
              </a:rPr>
              <a:t>F</a:t>
            </a:r>
            <a:r>
              <a:rPr sz="10700" b="1" dirty="0">
                <a:latin typeface="Trebuchet MS"/>
                <a:cs typeface="Trebuchet MS"/>
              </a:rPr>
              <a:t>etch</a:t>
            </a:r>
            <a:endParaRPr sz="107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397690"/>
            <a:ext cx="579056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Git </a:t>
            </a:r>
            <a:r>
              <a:rPr sz="3600" dirty="0">
                <a:solidFill>
                  <a:srgbClr val="5FCAEE"/>
                </a:solidFill>
                <a:latin typeface="Trebuchet MS"/>
                <a:cs typeface="Trebuchet MS"/>
              </a:rPr>
              <a:t>- </a:t>
            </a:r>
            <a:r>
              <a:rPr sz="3600" spc="-40" dirty="0">
                <a:solidFill>
                  <a:srgbClr val="5FCAEE"/>
                </a:solidFill>
                <a:latin typeface="Trebuchet MS"/>
                <a:cs typeface="Trebuchet MS"/>
              </a:rPr>
              <a:t>Version </a:t>
            </a:r>
            <a:r>
              <a:rPr sz="3600" spc="-5" dirty="0">
                <a:solidFill>
                  <a:srgbClr val="5FCAEE"/>
                </a:solidFill>
                <a:latin typeface="Trebuchet MS"/>
                <a:cs typeface="Trebuchet MS"/>
              </a:rPr>
              <a:t>Control</a:t>
            </a:r>
            <a:r>
              <a:rPr sz="3600" spc="-25" dirty="0">
                <a:solidFill>
                  <a:srgbClr val="5FCAEE"/>
                </a:solidFill>
                <a:latin typeface="Trebuchet MS"/>
                <a:cs typeface="Trebuchet MS"/>
              </a:rPr>
              <a:t> </a:t>
            </a:r>
            <a:r>
              <a:rPr sz="3600" dirty="0">
                <a:solidFill>
                  <a:srgbClr val="5FCAEE"/>
                </a:solidFill>
                <a:latin typeface="Trebuchet MS"/>
                <a:cs typeface="Trebuchet MS"/>
              </a:rPr>
              <a:t>System</a:t>
            </a:r>
            <a:endParaRPr sz="3600" dirty="0">
              <a:latin typeface="Trebuchet MS"/>
              <a:cs typeface="Trebuchet MS"/>
            </a:endParaRPr>
          </a:p>
        </p:txBody>
      </p:sp>
      <p:sp>
        <p:nvSpPr>
          <p:cNvPr id="3" name="object 3"/>
          <p:cNvSpPr txBox="1"/>
          <p:nvPr/>
        </p:nvSpPr>
        <p:spPr>
          <a:xfrm>
            <a:off x="3007853" y="1374627"/>
            <a:ext cx="8561705" cy="1123315"/>
          </a:xfrm>
          <a:prstGeom prst="rect">
            <a:avLst/>
          </a:prstGeom>
        </p:spPr>
        <p:txBody>
          <a:bodyPr vert="horz" wrap="square" lIns="0" tIns="12700" rIns="0" bIns="0" rtlCol="0">
            <a:spAutoFit/>
          </a:bodyPr>
          <a:lstStyle/>
          <a:p>
            <a:pPr marL="355600" marR="5080" indent="-342900" algn="just">
              <a:lnSpc>
                <a:spcPct val="100000"/>
              </a:lnSpc>
              <a:spcBef>
                <a:spcPts val="100"/>
              </a:spcBef>
            </a:pPr>
            <a:r>
              <a:rPr sz="1900" spc="350" dirty="0">
                <a:latin typeface="Arial"/>
                <a:cs typeface="Arial"/>
              </a:rPr>
              <a:t> </a:t>
            </a:r>
            <a:r>
              <a:rPr sz="2400" spc="-25" dirty="0">
                <a:latin typeface="Trebuchet MS"/>
                <a:cs typeface="Trebuchet MS"/>
              </a:rPr>
              <a:t>Version </a:t>
            </a:r>
            <a:r>
              <a:rPr sz="2400" spc="-5" dirty="0">
                <a:latin typeface="Trebuchet MS"/>
                <a:cs typeface="Trebuchet MS"/>
              </a:rPr>
              <a:t>control </a:t>
            </a:r>
            <a:r>
              <a:rPr sz="2400" spc="5" dirty="0">
                <a:latin typeface="Trebuchet MS"/>
                <a:cs typeface="Trebuchet MS"/>
              </a:rPr>
              <a:t>is </a:t>
            </a:r>
            <a:r>
              <a:rPr sz="2400" dirty="0">
                <a:latin typeface="Trebuchet MS"/>
                <a:cs typeface="Trebuchet MS"/>
              </a:rPr>
              <a:t>a </a:t>
            </a:r>
            <a:r>
              <a:rPr sz="2400" spc="-5" dirty="0">
                <a:latin typeface="Trebuchet MS"/>
                <a:cs typeface="Trebuchet MS"/>
              </a:rPr>
              <a:t>system that </a:t>
            </a:r>
            <a:r>
              <a:rPr sz="2400" dirty="0">
                <a:latin typeface="Trebuchet MS"/>
                <a:cs typeface="Trebuchet MS"/>
              </a:rPr>
              <a:t>records </a:t>
            </a:r>
            <a:r>
              <a:rPr sz="2400" spc="-5" dirty="0">
                <a:latin typeface="Trebuchet MS"/>
                <a:cs typeface="Trebuchet MS"/>
              </a:rPr>
              <a:t>changes </a:t>
            </a:r>
            <a:r>
              <a:rPr sz="2400" dirty="0">
                <a:latin typeface="Trebuchet MS"/>
                <a:cs typeface="Trebuchet MS"/>
              </a:rPr>
              <a:t>to a file </a:t>
            </a:r>
            <a:r>
              <a:rPr sz="2400" spc="-250" dirty="0">
                <a:latin typeface="Trebuchet MS"/>
                <a:cs typeface="Trebuchet MS"/>
              </a:rPr>
              <a:t>or  </a:t>
            </a:r>
            <a:r>
              <a:rPr sz="2400" dirty="0">
                <a:latin typeface="Trebuchet MS"/>
                <a:cs typeface="Trebuchet MS"/>
              </a:rPr>
              <a:t>set </a:t>
            </a:r>
            <a:r>
              <a:rPr sz="2400" spc="-5" dirty="0">
                <a:latin typeface="Trebuchet MS"/>
                <a:cs typeface="Trebuchet MS"/>
              </a:rPr>
              <a:t>of </a:t>
            </a:r>
            <a:r>
              <a:rPr sz="2400" dirty="0">
                <a:latin typeface="Trebuchet MS"/>
                <a:cs typeface="Trebuchet MS"/>
              </a:rPr>
              <a:t>files over time so </a:t>
            </a:r>
            <a:r>
              <a:rPr sz="2400" spc="-5" dirty="0">
                <a:latin typeface="Trebuchet MS"/>
                <a:cs typeface="Trebuchet MS"/>
              </a:rPr>
              <a:t>that you </a:t>
            </a:r>
            <a:r>
              <a:rPr sz="2400" dirty="0">
                <a:latin typeface="Trebuchet MS"/>
                <a:cs typeface="Trebuchet MS"/>
              </a:rPr>
              <a:t>can recall </a:t>
            </a:r>
            <a:r>
              <a:rPr sz="2400" spc="-5" dirty="0">
                <a:latin typeface="Trebuchet MS"/>
                <a:cs typeface="Trebuchet MS"/>
              </a:rPr>
              <a:t>specific  versions</a:t>
            </a:r>
            <a:r>
              <a:rPr sz="2400" spc="10" dirty="0">
                <a:latin typeface="Trebuchet MS"/>
                <a:cs typeface="Trebuchet MS"/>
              </a:rPr>
              <a:t> </a:t>
            </a:r>
            <a:r>
              <a:rPr sz="2400" spc="-55" dirty="0">
                <a:latin typeface="Trebuchet MS"/>
                <a:cs typeface="Trebuchet MS"/>
              </a:rPr>
              <a:t>later.</a:t>
            </a:r>
            <a:endParaRPr sz="2400" dirty="0">
              <a:latin typeface="Trebuchet MS"/>
              <a:cs typeface="Trebuchet MS"/>
            </a:endParaRPr>
          </a:p>
        </p:txBody>
      </p:sp>
      <p:sp>
        <p:nvSpPr>
          <p:cNvPr id="4" name="object 4"/>
          <p:cNvSpPr/>
          <p:nvPr/>
        </p:nvSpPr>
        <p:spPr>
          <a:xfrm>
            <a:off x="3050248" y="2967137"/>
            <a:ext cx="3289228" cy="30529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114032" y="2948116"/>
            <a:ext cx="3396996" cy="308152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939920" y="6268099"/>
            <a:ext cx="8750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Design</a:t>
            </a:r>
            <a:r>
              <a:rPr sz="1800" spc="-90" dirty="0">
                <a:latin typeface="Trebuchet MS"/>
                <a:cs typeface="Trebuchet MS"/>
              </a:rPr>
              <a:t> </a:t>
            </a:r>
            <a:r>
              <a:rPr sz="1800" dirty="0">
                <a:latin typeface="Trebuchet MS"/>
                <a:cs typeface="Trebuchet MS"/>
              </a:rPr>
              <a:t>1</a:t>
            </a:r>
            <a:endParaRPr sz="1800">
              <a:latin typeface="Trebuchet MS"/>
              <a:cs typeface="Trebuchet MS"/>
            </a:endParaRPr>
          </a:p>
        </p:txBody>
      </p:sp>
      <p:sp>
        <p:nvSpPr>
          <p:cNvPr id="7" name="object 7"/>
          <p:cNvSpPr txBox="1"/>
          <p:nvPr/>
        </p:nvSpPr>
        <p:spPr>
          <a:xfrm>
            <a:off x="7813675" y="6268099"/>
            <a:ext cx="8750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Design</a:t>
            </a:r>
            <a:r>
              <a:rPr sz="1800" spc="-90" dirty="0">
                <a:latin typeface="Trebuchet MS"/>
                <a:cs typeface="Trebuchet MS"/>
              </a:rPr>
              <a:t> </a:t>
            </a:r>
            <a:r>
              <a:rPr sz="1800" dirty="0">
                <a:latin typeface="Trebuchet MS"/>
                <a:cs typeface="Trebuchet MS"/>
              </a:rPr>
              <a:t>2</a:t>
            </a:r>
            <a:endParaRPr sz="180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19400" y="3200400"/>
            <a:ext cx="9372600" cy="3657727"/>
            <a:chOff x="0" y="2907792"/>
            <a:chExt cx="12192000" cy="3950335"/>
          </a:xfrm>
        </p:grpSpPr>
        <p:sp>
          <p:nvSpPr>
            <p:cNvPr id="3" name="object 3"/>
            <p:cNvSpPr/>
            <p:nvPr/>
          </p:nvSpPr>
          <p:spPr>
            <a:xfrm>
              <a:off x="329184" y="2907792"/>
              <a:ext cx="11862816" cy="36255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4255" y="3102864"/>
              <a:ext cx="11350752" cy="3037332"/>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5181600" y="228600"/>
            <a:ext cx="3124200" cy="628377"/>
          </a:xfrm>
          <a:prstGeom prst="rect">
            <a:avLst/>
          </a:prstGeom>
        </p:spPr>
        <p:txBody>
          <a:bodyPr vert="horz" wrap="square" lIns="0" tIns="12700" rIns="0" bIns="0" rtlCol="0">
            <a:spAutoFit/>
          </a:bodyPr>
          <a:lstStyle/>
          <a:p>
            <a:pPr marL="12700">
              <a:lnSpc>
                <a:spcPct val="100000"/>
              </a:lnSpc>
              <a:spcBef>
                <a:spcPts val="100"/>
              </a:spcBef>
            </a:pPr>
            <a:r>
              <a:rPr b="1" spc="-170" dirty="0">
                <a:latin typeface="Trebuchet MS"/>
                <a:cs typeface="Trebuchet MS"/>
              </a:rPr>
              <a:t>F</a:t>
            </a:r>
            <a:r>
              <a:rPr b="1" dirty="0">
                <a:latin typeface="Trebuchet MS"/>
                <a:cs typeface="Trebuchet MS"/>
              </a:rPr>
              <a:t>etch</a:t>
            </a:r>
          </a:p>
        </p:txBody>
      </p:sp>
      <p:sp>
        <p:nvSpPr>
          <p:cNvPr id="6" name="object 6"/>
          <p:cNvSpPr txBox="1"/>
          <p:nvPr/>
        </p:nvSpPr>
        <p:spPr>
          <a:xfrm>
            <a:off x="3505200" y="1371600"/>
            <a:ext cx="8018145" cy="137604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latin typeface="Arial"/>
                <a:cs typeface="Arial"/>
              </a:rPr>
              <a:t>	</a:t>
            </a:r>
            <a:r>
              <a:rPr sz="1800" spc="-5" dirty="0">
                <a:latin typeface="Trebuchet MS"/>
                <a:cs typeface="Trebuchet MS"/>
              </a:rPr>
              <a:t>First, </a:t>
            </a:r>
            <a:r>
              <a:rPr sz="1800" spc="-30" dirty="0">
                <a:latin typeface="Trebuchet MS"/>
                <a:cs typeface="Trebuchet MS"/>
              </a:rPr>
              <a:t>let’s </a:t>
            </a:r>
            <a:r>
              <a:rPr sz="1800" spc="-10" dirty="0">
                <a:latin typeface="Trebuchet MS"/>
                <a:cs typeface="Trebuchet MS"/>
              </a:rPr>
              <a:t>change </a:t>
            </a:r>
            <a:r>
              <a:rPr sz="1800" spc="-5" dirty="0">
                <a:latin typeface="Trebuchet MS"/>
                <a:cs typeface="Trebuchet MS"/>
              </a:rPr>
              <a:t>cold.txt file (add </a:t>
            </a:r>
            <a:r>
              <a:rPr sz="1800" dirty="0">
                <a:latin typeface="Trebuchet MS"/>
                <a:cs typeface="Trebuchet MS"/>
              </a:rPr>
              <a:t>a </a:t>
            </a:r>
            <a:r>
              <a:rPr sz="1800" spc="-5" dirty="0">
                <a:latin typeface="Trebuchet MS"/>
                <a:cs typeface="Trebuchet MS"/>
              </a:rPr>
              <a:t>line into </a:t>
            </a:r>
            <a:r>
              <a:rPr sz="1800" spc="-10" dirty="0">
                <a:latin typeface="Trebuchet MS"/>
                <a:cs typeface="Trebuchet MS"/>
              </a:rPr>
              <a:t>cold.txt) </a:t>
            </a:r>
            <a:r>
              <a:rPr sz="1800" spc="-5" dirty="0">
                <a:latin typeface="Trebuchet MS"/>
                <a:cs typeface="Trebuchet MS"/>
              </a:rPr>
              <a:t>and make </a:t>
            </a:r>
            <a:r>
              <a:rPr sz="1800" dirty="0">
                <a:latin typeface="Trebuchet MS"/>
                <a:cs typeface="Trebuchet MS"/>
              </a:rPr>
              <a:t>a  </a:t>
            </a:r>
            <a:r>
              <a:rPr sz="1800" spc="-5" dirty="0">
                <a:latin typeface="Trebuchet MS"/>
                <a:cs typeface="Trebuchet MS"/>
              </a:rPr>
              <a:t>commit (from remote</a:t>
            </a:r>
            <a:r>
              <a:rPr sz="1800" spc="25" dirty="0">
                <a:latin typeface="Trebuchet MS"/>
                <a:cs typeface="Trebuchet MS"/>
              </a:rPr>
              <a:t> </a:t>
            </a:r>
            <a:r>
              <a:rPr sz="1800" spc="-5" dirty="0">
                <a:latin typeface="Trebuchet MS"/>
                <a:cs typeface="Trebuchet MS"/>
              </a:rPr>
              <a:t>repo).</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114" dirty="0">
                <a:latin typeface="Trebuchet MS"/>
                <a:cs typeface="Trebuchet MS"/>
              </a:rPr>
              <a:t>To </a:t>
            </a:r>
            <a:r>
              <a:rPr sz="1800" spc="-5" dirty="0">
                <a:latin typeface="Trebuchet MS"/>
                <a:cs typeface="Trebuchet MS"/>
              </a:rPr>
              <a:t>fetch the repository </a:t>
            </a:r>
            <a:r>
              <a:rPr sz="1800" dirty="0">
                <a:latin typeface="Trebuchet MS"/>
                <a:cs typeface="Trebuchet MS"/>
              </a:rPr>
              <a:t>we</a:t>
            </a:r>
            <a:r>
              <a:rPr sz="1800" spc="114" dirty="0">
                <a:latin typeface="Trebuchet MS"/>
                <a:cs typeface="Trebuchet MS"/>
              </a:rPr>
              <a:t> </a:t>
            </a:r>
            <a:r>
              <a:rPr sz="1800" spc="-5" dirty="0">
                <a:latin typeface="Trebuchet MS"/>
                <a:cs typeface="Trebuchet MS"/>
              </a:rPr>
              <a:t>use:</a:t>
            </a:r>
            <a:endParaRPr sz="1800" dirty="0">
              <a:latin typeface="Trebuchet MS"/>
              <a:cs typeface="Trebuchet MS"/>
            </a:endParaRPr>
          </a:p>
          <a:p>
            <a:pPr marL="926465">
              <a:lnSpc>
                <a:spcPct val="100000"/>
              </a:lnSpc>
              <a:spcBef>
                <a:spcPts val="994"/>
              </a:spcBef>
            </a:pPr>
            <a:r>
              <a:rPr sz="1800" dirty="0">
                <a:latin typeface="Trebuchet MS"/>
                <a:cs typeface="Trebuchet MS"/>
              </a:rPr>
              <a:t>git</a:t>
            </a:r>
            <a:r>
              <a:rPr sz="1800" spc="-20" dirty="0">
                <a:latin typeface="Trebuchet MS"/>
                <a:cs typeface="Trebuchet MS"/>
              </a:rPr>
              <a:t> </a:t>
            </a:r>
            <a:r>
              <a:rPr sz="1800" spc="-5" dirty="0">
                <a:latin typeface="Trebuchet MS"/>
                <a:cs typeface="Trebuchet MS"/>
              </a:rPr>
              <a:t>fetch</a:t>
            </a:r>
            <a:endParaRPr sz="1800" dirty="0">
              <a:latin typeface="Trebuchet MS"/>
              <a:cs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381000"/>
            <a:ext cx="3434690" cy="628377"/>
          </a:xfrm>
          <a:prstGeom prst="rect">
            <a:avLst/>
          </a:prstGeom>
        </p:spPr>
        <p:txBody>
          <a:bodyPr vert="horz" wrap="square" lIns="0" tIns="12700" rIns="0" bIns="0" rtlCol="0">
            <a:spAutoFit/>
          </a:bodyPr>
          <a:lstStyle/>
          <a:p>
            <a:pPr marL="12700">
              <a:lnSpc>
                <a:spcPct val="100000"/>
              </a:lnSpc>
              <a:spcBef>
                <a:spcPts val="100"/>
              </a:spcBef>
            </a:pPr>
            <a:r>
              <a:rPr b="1" spc="-170" dirty="0">
                <a:latin typeface="Trebuchet MS"/>
                <a:cs typeface="Trebuchet MS"/>
              </a:rPr>
              <a:t>F</a:t>
            </a:r>
            <a:r>
              <a:rPr b="1" dirty="0">
                <a:latin typeface="Trebuchet MS"/>
                <a:cs typeface="Trebuchet MS"/>
              </a:rPr>
              <a:t>etch</a:t>
            </a:r>
          </a:p>
        </p:txBody>
      </p:sp>
      <p:sp>
        <p:nvSpPr>
          <p:cNvPr id="3" name="object 3"/>
          <p:cNvSpPr txBox="1"/>
          <p:nvPr/>
        </p:nvSpPr>
        <p:spPr>
          <a:xfrm>
            <a:off x="2438400" y="1261618"/>
            <a:ext cx="8019415" cy="19050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5" dirty="0">
                <a:latin typeface="Trebuchet MS"/>
                <a:cs typeface="Trebuchet MS"/>
              </a:rPr>
              <a:t>Now </a:t>
            </a:r>
            <a:r>
              <a:rPr sz="1800" dirty="0">
                <a:latin typeface="Trebuchet MS"/>
                <a:cs typeface="Trebuchet MS"/>
              </a:rPr>
              <a:t>run git status </a:t>
            </a:r>
            <a:r>
              <a:rPr sz="1800" spc="-5" dirty="0">
                <a:latin typeface="Trebuchet MS"/>
                <a:cs typeface="Trebuchet MS"/>
              </a:rPr>
              <a:t>to </a:t>
            </a:r>
            <a:r>
              <a:rPr sz="1800" dirty="0">
                <a:latin typeface="Trebuchet MS"/>
                <a:cs typeface="Trebuchet MS"/>
              </a:rPr>
              <a:t>see </a:t>
            </a:r>
            <a:r>
              <a:rPr sz="1800" spc="-5" dirty="0">
                <a:latin typeface="Trebuchet MS"/>
                <a:cs typeface="Trebuchet MS"/>
              </a:rPr>
              <a:t>the</a:t>
            </a:r>
            <a:r>
              <a:rPr sz="1800" spc="-40" dirty="0">
                <a:latin typeface="Trebuchet MS"/>
                <a:cs typeface="Trebuchet MS"/>
              </a:rPr>
              <a:t> </a:t>
            </a:r>
            <a:r>
              <a:rPr sz="1800" spc="-5" dirty="0">
                <a:latin typeface="Trebuchet MS"/>
                <a:cs typeface="Trebuchet MS"/>
              </a:rPr>
              <a:t>commit.</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5" dirty="0">
                <a:latin typeface="Trebuchet MS"/>
                <a:cs typeface="Trebuchet MS"/>
              </a:rPr>
              <a:t>Now </a:t>
            </a:r>
            <a:r>
              <a:rPr sz="1800" spc="-30" dirty="0">
                <a:latin typeface="Trebuchet MS"/>
                <a:cs typeface="Trebuchet MS"/>
              </a:rPr>
              <a:t>let’s </a:t>
            </a:r>
            <a:r>
              <a:rPr sz="1800" spc="-5" dirty="0">
                <a:latin typeface="Trebuchet MS"/>
                <a:cs typeface="Trebuchet MS"/>
              </a:rPr>
              <a:t>check the cold.txt file. </a:t>
            </a:r>
            <a:r>
              <a:rPr sz="1800" dirty="0">
                <a:latin typeface="Trebuchet MS"/>
                <a:cs typeface="Trebuchet MS"/>
              </a:rPr>
              <a:t>Can </a:t>
            </a:r>
            <a:r>
              <a:rPr sz="1800" spc="-5" dirty="0">
                <a:latin typeface="Trebuchet MS"/>
                <a:cs typeface="Trebuchet MS"/>
              </a:rPr>
              <a:t>you </a:t>
            </a:r>
            <a:r>
              <a:rPr sz="1800" dirty="0">
                <a:latin typeface="Trebuchet MS"/>
                <a:cs typeface="Trebuchet MS"/>
              </a:rPr>
              <a:t>see </a:t>
            </a:r>
            <a:r>
              <a:rPr sz="1800" spc="-5" dirty="0">
                <a:latin typeface="Trebuchet MS"/>
                <a:cs typeface="Trebuchet MS"/>
              </a:rPr>
              <a:t>any update</a:t>
            </a:r>
            <a:r>
              <a:rPr sz="1800" spc="15" dirty="0">
                <a:latin typeface="Trebuchet MS"/>
                <a:cs typeface="Trebuchet MS"/>
              </a:rPr>
              <a:t> </a:t>
            </a:r>
            <a:r>
              <a:rPr sz="1800" dirty="0">
                <a:latin typeface="Trebuchet MS"/>
                <a:cs typeface="Trebuchet MS"/>
              </a:rPr>
              <a:t>?</a:t>
            </a:r>
          </a:p>
          <a:p>
            <a:pPr marL="12700">
              <a:lnSpc>
                <a:spcPct val="100000"/>
              </a:lnSpc>
              <a:spcBef>
                <a:spcPts val="994"/>
              </a:spcBef>
              <a:tabLst>
                <a:tab pos="354965" algn="l"/>
              </a:tabLst>
            </a:pPr>
            <a:r>
              <a:rPr sz="1450" spc="235" dirty="0">
                <a:latin typeface="Arial"/>
                <a:cs typeface="Arial"/>
              </a:rPr>
              <a:t>	</a:t>
            </a:r>
            <a:r>
              <a:rPr sz="1800" spc="-5" dirty="0">
                <a:latin typeface="Trebuchet MS"/>
                <a:cs typeface="Trebuchet MS"/>
              </a:rPr>
              <a:t>No.</a:t>
            </a:r>
            <a:r>
              <a:rPr sz="1800" spc="110" dirty="0">
                <a:latin typeface="Trebuchet MS"/>
                <a:cs typeface="Trebuchet MS"/>
              </a:rPr>
              <a:t> </a:t>
            </a:r>
            <a:r>
              <a:rPr sz="1800" dirty="0">
                <a:latin typeface="Trebuchet MS"/>
                <a:cs typeface="Trebuchet MS"/>
              </a:rPr>
              <a:t>Our</a:t>
            </a:r>
            <a:r>
              <a:rPr sz="1800" spc="105" dirty="0">
                <a:latin typeface="Trebuchet MS"/>
                <a:cs typeface="Trebuchet MS"/>
              </a:rPr>
              <a:t> </a:t>
            </a:r>
            <a:r>
              <a:rPr sz="1800" spc="-5" dirty="0">
                <a:latin typeface="Trebuchet MS"/>
                <a:cs typeface="Trebuchet MS"/>
              </a:rPr>
              <a:t>machine</a:t>
            </a:r>
            <a:r>
              <a:rPr sz="1800" spc="120" dirty="0">
                <a:latin typeface="Trebuchet MS"/>
                <a:cs typeface="Trebuchet MS"/>
              </a:rPr>
              <a:t> </a:t>
            </a:r>
            <a:r>
              <a:rPr sz="1800" spc="-5" dirty="0">
                <a:latin typeface="Trebuchet MS"/>
                <a:cs typeface="Trebuchet MS"/>
              </a:rPr>
              <a:t>only</a:t>
            </a:r>
            <a:r>
              <a:rPr sz="1800" spc="114" dirty="0">
                <a:latin typeface="Trebuchet MS"/>
                <a:cs typeface="Trebuchet MS"/>
              </a:rPr>
              <a:t> </a:t>
            </a:r>
            <a:r>
              <a:rPr sz="1800" spc="-5" dirty="0">
                <a:latin typeface="Trebuchet MS"/>
                <a:cs typeface="Trebuchet MS"/>
              </a:rPr>
              <a:t>know</a:t>
            </a:r>
            <a:r>
              <a:rPr sz="1800" spc="120" dirty="0">
                <a:latin typeface="Trebuchet MS"/>
                <a:cs typeface="Trebuchet MS"/>
              </a:rPr>
              <a:t> </a:t>
            </a:r>
            <a:r>
              <a:rPr sz="1800" spc="-10" dirty="0">
                <a:latin typeface="Trebuchet MS"/>
                <a:cs typeface="Trebuchet MS"/>
              </a:rPr>
              <a:t>that</a:t>
            </a:r>
            <a:r>
              <a:rPr sz="1800" spc="110" dirty="0">
                <a:latin typeface="Trebuchet MS"/>
                <a:cs typeface="Trebuchet MS"/>
              </a:rPr>
              <a:t> </a:t>
            </a:r>
            <a:r>
              <a:rPr sz="1800" dirty="0">
                <a:latin typeface="Trebuchet MS"/>
                <a:cs typeface="Trebuchet MS"/>
              </a:rPr>
              <a:t>something</a:t>
            </a:r>
            <a:r>
              <a:rPr sz="1800" spc="105" dirty="0">
                <a:latin typeface="Trebuchet MS"/>
                <a:cs typeface="Trebuchet MS"/>
              </a:rPr>
              <a:t> </a:t>
            </a:r>
            <a:r>
              <a:rPr sz="1800" spc="-5" dirty="0">
                <a:latin typeface="Trebuchet MS"/>
                <a:cs typeface="Trebuchet MS"/>
              </a:rPr>
              <a:t>changes.</a:t>
            </a:r>
            <a:r>
              <a:rPr sz="1800" spc="110" dirty="0">
                <a:latin typeface="Trebuchet MS"/>
                <a:cs typeface="Trebuchet MS"/>
              </a:rPr>
              <a:t> </a:t>
            </a:r>
            <a:r>
              <a:rPr sz="1800" spc="-5" dirty="0">
                <a:latin typeface="Trebuchet MS"/>
                <a:cs typeface="Trebuchet MS"/>
              </a:rPr>
              <a:t>And</a:t>
            </a:r>
            <a:r>
              <a:rPr sz="1800" spc="120" dirty="0">
                <a:latin typeface="Trebuchet MS"/>
                <a:cs typeface="Trebuchet MS"/>
              </a:rPr>
              <a:t> </a:t>
            </a:r>
            <a:r>
              <a:rPr sz="1800" spc="-5" dirty="0">
                <a:latin typeface="Trebuchet MS"/>
                <a:cs typeface="Trebuchet MS"/>
              </a:rPr>
              <a:t>they</a:t>
            </a:r>
            <a:r>
              <a:rPr sz="1800" spc="110" dirty="0">
                <a:latin typeface="Trebuchet MS"/>
                <a:cs typeface="Trebuchet MS"/>
              </a:rPr>
              <a:t> </a:t>
            </a:r>
            <a:r>
              <a:rPr sz="1800" dirty="0">
                <a:latin typeface="Trebuchet MS"/>
                <a:cs typeface="Trebuchet MS"/>
              </a:rPr>
              <a:t>suggest</a:t>
            </a:r>
            <a:r>
              <a:rPr sz="1800" spc="105" dirty="0">
                <a:latin typeface="Trebuchet MS"/>
                <a:cs typeface="Trebuchet MS"/>
              </a:rPr>
              <a:t> </a:t>
            </a:r>
            <a:r>
              <a:rPr sz="1800" dirty="0">
                <a:latin typeface="Trebuchet MS"/>
                <a:cs typeface="Trebuchet MS"/>
              </a:rPr>
              <a:t>us</a:t>
            </a:r>
          </a:p>
          <a:p>
            <a:pPr marL="355600">
              <a:lnSpc>
                <a:spcPct val="100000"/>
              </a:lnSpc>
            </a:pPr>
            <a:r>
              <a:rPr sz="1800" spc="-5" dirty="0">
                <a:latin typeface="Trebuchet MS"/>
                <a:cs typeface="Trebuchet MS"/>
              </a:rPr>
              <a:t>to use </a:t>
            </a:r>
            <a:r>
              <a:rPr sz="1800" dirty="0">
                <a:latin typeface="Trebuchet MS"/>
                <a:cs typeface="Trebuchet MS"/>
              </a:rPr>
              <a:t>git </a:t>
            </a:r>
            <a:r>
              <a:rPr sz="1800" spc="-5" dirty="0">
                <a:latin typeface="Trebuchet MS"/>
                <a:cs typeface="Trebuchet MS"/>
              </a:rPr>
              <a:t>pull</a:t>
            </a:r>
            <a:r>
              <a:rPr sz="1800" spc="-40" dirty="0">
                <a:latin typeface="Trebuchet MS"/>
                <a:cs typeface="Trebuchet MS"/>
              </a:rPr>
              <a:t> </a:t>
            </a:r>
            <a:r>
              <a:rPr sz="1800" spc="-5" dirty="0">
                <a:latin typeface="Trebuchet MS"/>
                <a:cs typeface="Trebuchet MS"/>
              </a:rPr>
              <a:t>command.!!</a:t>
            </a:r>
            <a:endParaRPr sz="1800" dirty="0">
              <a:latin typeface="Trebuchet MS"/>
              <a:cs typeface="Trebuchet MS"/>
            </a:endParaRPr>
          </a:p>
          <a:p>
            <a:pPr marL="12700">
              <a:lnSpc>
                <a:spcPct val="100000"/>
              </a:lnSpc>
              <a:spcBef>
                <a:spcPts val="1010"/>
              </a:spcBef>
              <a:tabLst>
                <a:tab pos="354965" algn="l"/>
              </a:tabLst>
            </a:pPr>
            <a:r>
              <a:rPr sz="1450" spc="235" dirty="0">
                <a:latin typeface="Arial"/>
                <a:cs typeface="Arial"/>
              </a:rPr>
              <a:t>	</a:t>
            </a:r>
            <a:r>
              <a:rPr sz="1800" spc="-5" dirty="0">
                <a:latin typeface="Trebuchet MS"/>
                <a:cs typeface="Trebuchet MS"/>
              </a:rPr>
              <a:t>Now use: </a:t>
            </a:r>
            <a:r>
              <a:rPr sz="1800" dirty="0">
                <a:latin typeface="Trebuchet MS"/>
                <a:cs typeface="Trebuchet MS"/>
              </a:rPr>
              <a:t>git </a:t>
            </a:r>
            <a:r>
              <a:rPr sz="1800" spc="-5" dirty="0">
                <a:latin typeface="Trebuchet MS"/>
                <a:cs typeface="Trebuchet MS"/>
              </a:rPr>
              <a:t>pull. Now check the cold.txt</a:t>
            </a:r>
            <a:r>
              <a:rPr sz="1800" spc="-40" dirty="0">
                <a:latin typeface="Trebuchet MS"/>
                <a:cs typeface="Trebuchet MS"/>
              </a:rPr>
              <a:t> </a:t>
            </a:r>
            <a:r>
              <a:rPr sz="1800" spc="-5" dirty="0">
                <a:latin typeface="Trebuchet MS"/>
                <a:cs typeface="Trebuchet MS"/>
              </a:rPr>
              <a:t>file.</a:t>
            </a:r>
            <a:endParaRPr sz="1800" dirty="0">
              <a:latin typeface="Trebuchet MS"/>
              <a:cs typeface="Trebuchet MS"/>
            </a:endParaRPr>
          </a:p>
        </p:txBody>
      </p:sp>
      <p:grpSp>
        <p:nvGrpSpPr>
          <p:cNvPr id="4" name="object 4"/>
          <p:cNvGrpSpPr/>
          <p:nvPr/>
        </p:nvGrpSpPr>
        <p:grpSpPr>
          <a:xfrm>
            <a:off x="3167990" y="3200401"/>
            <a:ext cx="9448800" cy="3688079"/>
            <a:chOff x="1333500" y="3169920"/>
            <a:chExt cx="9448800" cy="3688079"/>
          </a:xfrm>
        </p:grpSpPr>
        <p:sp>
          <p:nvSpPr>
            <p:cNvPr id="5" name="object 5"/>
            <p:cNvSpPr/>
            <p:nvPr/>
          </p:nvSpPr>
          <p:spPr>
            <a:xfrm>
              <a:off x="1333500" y="3169920"/>
              <a:ext cx="9448800" cy="21000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28571" y="3364992"/>
              <a:ext cx="8860536"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33500" y="4834126"/>
              <a:ext cx="9448800" cy="202387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28571" y="5029200"/>
              <a:ext cx="8860536" cy="1511808"/>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8029" y="2570480"/>
            <a:ext cx="4403725" cy="1657350"/>
          </a:xfrm>
          <a:prstGeom prst="rect">
            <a:avLst/>
          </a:prstGeom>
        </p:spPr>
        <p:txBody>
          <a:bodyPr vert="horz" wrap="square" lIns="0" tIns="13335" rIns="0" bIns="0" rtlCol="0">
            <a:spAutoFit/>
          </a:bodyPr>
          <a:lstStyle/>
          <a:p>
            <a:pPr marL="12700">
              <a:lnSpc>
                <a:spcPct val="100000"/>
              </a:lnSpc>
              <a:spcBef>
                <a:spcPts val="105"/>
              </a:spcBef>
            </a:pPr>
            <a:r>
              <a:rPr sz="10700" b="1" spc="-5" dirty="0">
                <a:latin typeface="Trebuchet MS"/>
                <a:cs typeface="Trebuchet MS"/>
              </a:rPr>
              <a:t>B</a:t>
            </a:r>
            <a:r>
              <a:rPr sz="10700" b="1" spc="-335" dirty="0">
                <a:latin typeface="Trebuchet MS"/>
                <a:cs typeface="Trebuchet MS"/>
              </a:rPr>
              <a:t>r</a:t>
            </a:r>
            <a:r>
              <a:rPr sz="10700" b="1" dirty="0">
                <a:latin typeface="Trebuchet MS"/>
                <a:cs typeface="Trebuchet MS"/>
              </a:rPr>
              <a:t>anch</a:t>
            </a:r>
            <a:endParaRPr sz="1070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525542"/>
            <a:ext cx="38918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B</a:t>
            </a:r>
            <a:r>
              <a:rPr b="1" spc="-110" dirty="0">
                <a:latin typeface="Trebuchet MS"/>
                <a:cs typeface="Trebuchet MS"/>
              </a:rPr>
              <a:t>r</a:t>
            </a:r>
            <a:r>
              <a:rPr b="1" dirty="0">
                <a:latin typeface="Trebuchet MS"/>
                <a:cs typeface="Trebuchet MS"/>
              </a:rPr>
              <a:t>anch</a:t>
            </a:r>
          </a:p>
        </p:txBody>
      </p:sp>
      <p:sp>
        <p:nvSpPr>
          <p:cNvPr id="3" name="object 3"/>
          <p:cNvSpPr txBox="1"/>
          <p:nvPr/>
        </p:nvSpPr>
        <p:spPr>
          <a:xfrm>
            <a:off x="3352800" y="2083742"/>
            <a:ext cx="4302760" cy="2031364"/>
          </a:xfrm>
          <a:prstGeom prst="rect">
            <a:avLst/>
          </a:prstGeom>
        </p:spPr>
        <p:txBody>
          <a:bodyPr vert="horz" wrap="square" lIns="0" tIns="12700" rIns="0" bIns="0" rtlCol="0">
            <a:spAutoFit/>
          </a:bodyPr>
          <a:lstStyle/>
          <a:p>
            <a:pPr marL="926465" marR="771525" indent="-914400">
              <a:lnSpc>
                <a:spcPct val="146100"/>
              </a:lnSpc>
              <a:spcBef>
                <a:spcPts val="100"/>
              </a:spcBef>
              <a:tabLst>
                <a:tab pos="354965" algn="l"/>
              </a:tabLst>
            </a:pPr>
            <a:r>
              <a:rPr sz="1450" spc="235" dirty="0">
                <a:latin typeface="Arial"/>
                <a:cs typeface="Arial"/>
              </a:rPr>
              <a:t>	</a:t>
            </a:r>
            <a:r>
              <a:rPr sz="1800" spc="-114" dirty="0">
                <a:latin typeface="Trebuchet MS"/>
                <a:cs typeface="Trebuchet MS"/>
              </a:rPr>
              <a:t>To </a:t>
            </a:r>
            <a:r>
              <a:rPr sz="1800" b="1" dirty="0">
                <a:latin typeface="Trebuchet MS"/>
                <a:cs typeface="Trebuchet MS"/>
              </a:rPr>
              <a:t>create a </a:t>
            </a:r>
            <a:r>
              <a:rPr sz="1800" b="1" spc="-10" dirty="0">
                <a:latin typeface="Trebuchet MS"/>
                <a:cs typeface="Trebuchet MS"/>
              </a:rPr>
              <a:t>branch </a:t>
            </a:r>
            <a:r>
              <a:rPr sz="1800" b="1" dirty="0">
                <a:latin typeface="Trebuchet MS"/>
                <a:cs typeface="Trebuchet MS"/>
              </a:rPr>
              <a:t>we </a:t>
            </a:r>
            <a:r>
              <a:rPr sz="1800" b="1" spc="-5" dirty="0">
                <a:latin typeface="Trebuchet MS"/>
                <a:cs typeface="Trebuchet MS"/>
              </a:rPr>
              <a:t>use:  </a:t>
            </a:r>
            <a:r>
              <a:rPr sz="1800" b="1" dirty="0">
                <a:latin typeface="Trebuchet MS"/>
                <a:cs typeface="Trebuchet MS"/>
              </a:rPr>
              <a:t>git </a:t>
            </a:r>
            <a:r>
              <a:rPr sz="1800" b="1" spc="-10" dirty="0">
                <a:latin typeface="Trebuchet MS"/>
                <a:cs typeface="Trebuchet MS"/>
              </a:rPr>
              <a:t>branch</a:t>
            </a:r>
            <a:r>
              <a:rPr sz="1800" b="1" spc="-110" dirty="0">
                <a:latin typeface="Trebuchet MS"/>
                <a:cs typeface="Trebuchet MS"/>
              </a:rPr>
              <a:t> </a:t>
            </a:r>
            <a:r>
              <a:rPr sz="1800" b="1" spc="-5" dirty="0">
                <a:latin typeface="Trebuchet MS"/>
                <a:cs typeface="Trebuchet MS"/>
              </a:rPr>
              <a:t>branch_name</a:t>
            </a:r>
            <a:endParaRPr sz="1800" dirty="0">
              <a:latin typeface="Trebuchet MS"/>
              <a:cs typeface="Trebuchet MS"/>
            </a:endParaRPr>
          </a:p>
          <a:p>
            <a:pPr marL="926465" marR="5080" indent="-914400">
              <a:lnSpc>
                <a:spcPts val="3170"/>
              </a:lnSpc>
              <a:spcBef>
                <a:spcPts val="260"/>
              </a:spcBef>
              <a:tabLst>
                <a:tab pos="354965" algn="l"/>
              </a:tabLst>
            </a:pPr>
            <a:r>
              <a:rPr sz="1450" spc="235" dirty="0">
                <a:latin typeface="Arial"/>
                <a:cs typeface="Arial"/>
              </a:rPr>
              <a:t>	</a:t>
            </a:r>
            <a:r>
              <a:rPr sz="1800" b="1" spc="-114" dirty="0">
                <a:latin typeface="Trebuchet MS"/>
                <a:cs typeface="Trebuchet MS"/>
              </a:rPr>
              <a:t>To </a:t>
            </a:r>
            <a:r>
              <a:rPr sz="1800" b="1" dirty="0">
                <a:latin typeface="Trebuchet MS"/>
                <a:cs typeface="Trebuchet MS"/>
              </a:rPr>
              <a:t>check how </a:t>
            </a:r>
            <a:r>
              <a:rPr sz="1800" b="1" spc="-5" dirty="0">
                <a:latin typeface="Trebuchet MS"/>
                <a:cs typeface="Trebuchet MS"/>
              </a:rPr>
              <a:t>many </a:t>
            </a:r>
            <a:r>
              <a:rPr sz="1800" b="1" spc="-10" dirty="0">
                <a:latin typeface="Trebuchet MS"/>
                <a:cs typeface="Trebuchet MS"/>
              </a:rPr>
              <a:t>branch </a:t>
            </a:r>
            <a:r>
              <a:rPr sz="1800" b="1" dirty="0">
                <a:latin typeface="Trebuchet MS"/>
                <a:cs typeface="Trebuchet MS"/>
              </a:rPr>
              <a:t>we </a:t>
            </a:r>
            <a:r>
              <a:rPr sz="1800" b="1" spc="-5" dirty="0">
                <a:latin typeface="Trebuchet MS"/>
                <a:cs typeface="Trebuchet MS"/>
              </a:rPr>
              <a:t>have:  git</a:t>
            </a:r>
            <a:r>
              <a:rPr sz="1800" b="1" spc="-15" dirty="0">
                <a:latin typeface="Trebuchet MS"/>
                <a:cs typeface="Trebuchet MS"/>
              </a:rPr>
              <a:t> </a:t>
            </a:r>
            <a:r>
              <a:rPr sz="1800" b="1" spc="-10" dirty="0">
                <a:latin typeface="Trebuchet MS"/>
                <a:cs typeface="Trebuchet MS"/>
              </a:rPr>
              <a:t>branch</a:t>
            </a:r>
            <a:endParaRPr sz="1800" dirty="0">
              <a:latin typeface="Trebuchet MS"/>
              <a:cs typeface="Trebuchet MS"/>
            </a:endParaRPr>
          </a:p>
          <a:p>
            <a:pPr marL="12700">
              <a:lnSpc>
                <a:spcPct val="100000"/>
              </a:lnSpc>
              <a:spcBef>
                <a:spcPts val="720"/>
              </a:spcBef>
              <a:tabLst>
                <a:tab pos="354965" algn="l"/>
              </a:tabLst>
            </a:pPr>
            <a:r>
              <a:rPr sz="1450" spc="235" dirty="0">
                <a:latin typeface="Arial"/>
                <a:cs typeface="Arial"/>
              </a:rPr>
              <a:t>	</a:t>
            </a:r>
            <a:r>
              <a:rPr sz="1800" b="1" dirty="0">
                <a:latin typeface="Trebuchet MS"/>
                <a:cs typeface="Trebuchet MS"/>
              </a:rPr>
              <a:t>* Sign </a:t>
            </a:r>
            <a:r>
              <a:rPr sz="1800" b="1" spc="-5" dirty="0">
                <a:latin typeface="Trebuchet MS"/>
                <a:cs typeface="Trebuchet MS"/>
              </a:rPr>
              <a:t>represent the current</a:t>
            </a:r>
            <a:r>
              <a:rPr sz="1800" b="1" spc="-45" dirty="0">
                <a:latin typeface="Trebuchet MS"/>
                <a:cs typeface="Trebuchet MS"/>
              </a:rPr>
              <a:t> </a:t>
            </a:r>
            <a:r>
              <a:rPr sz="1800" b="1" spc="-10" dirty="0">
                <a:latin typeface="Trebuchet MS"/>
                <a:cs typeface="Trebuchet MS"/>
              </a:rPr>
              <a:t>branch.</a:t>
            </a:r>
            <a:endParaRPr sz="1800" dirty="0">
              <a:latin typeface="Trebuchet MS"/>
              <a:cs typeface="Trebuchet MS"/>
            </a:endParaRPr>
          </a:p>
        </p:txBody>
      </p:sp>
      <p:grpSp>
        <p:nvGrpSpPr>
          <p:cNvPr id="4" name="object 4"/>
          <p:cNvGrpSpPr/>
          <p:nvPr/>
        </p:nvGrpSpPr>
        <p:grpSpPr>
          <a:xfrm>
            <a:off x="2971800" y="4310380"/>
            <a:ext cx="8745093" cy="2304289"/>
            <a:chOff x="620268" y="3715511"/>
            <a:chExt cx="10868025" cy="2824480"/>
          </a:xfrm>
        </p:grpSpPr>
        <p:sp>
          <p:nvSpPr>
            <p:cNvPr id="5" name="object 5"/>
            <p:cNvSpPr/>
            <p:nvPr/>
          </p:nvSpPr>
          <p:spPr>
            <a:xfrm>
              <a:off x="620268" y="3715511"/>
              <a:ext cx="10867644" cy="28239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15339" y="3910583"/>
              <a:ext cx="10279380" cy="2235708"/>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800" y="228600"/>
            <a:ext cx="34346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B</a:t>
            </a:r>
            <a:r>
              <a:rPr b="1" spc="-110" dirty="0">
                <a:latin typeface="Trebuchet MS"/>
                <a:cs typeface="Trebuchet MS"/>
              </a:rPr>
              <a:t>r</a:t>
            </a:r>
            <a:r>
              <a:rPr b="1" dirty="0">
                <a:latin typeface="Trebuchet MS"/>
                <a:cs typeface="Trebuchet MS"/>
              </a:rPr>
              <a:t>anch</a:t>
            </a:r>
          </a:p>
        </p:txBody>
      </p:sp>
      <p:sp>
        <p:nvSpPr>
          <p:cNvPr id="3" name="object 3"/>
          <p:cNvSpPr txBox="1"/>
          <p:nvPr/>
        </p:nvSpPr>
        <p:spPr>
          <a:xfrm>
            <a:off x="2819400" y="1408175"/>
            <a:ext cx="6366510" cy="163068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Arial"/>
                <a:cs typeface="Arial"/>
              </a:rPr>
              <a:t>	</a:t>
            </a:r>
            <a:r>
              <a:rPr sz="1800" spc="-114" dirty="0">
                <a:latin typeface="Trebuchet MS"/>
                <a:cs typeface="Trebuchet MS"/>
              </a:rPr>
              <a:t>To </a:t>
            </a:r>
            <a:r>
              <a:rPr sz="1800" b="1" spc="-5" dirty="0">
                <a:latin typeface="Trebuchet MS"/>
                <a:cs typeface="Trebuchet MS"/>
              </a:rPr>
              <a:t>switch </a:t>
            </a:r>
            <a:r>
              <a:rPr sz="1800" b="1" dirty="0">
                <a:latin typeface="Trebuchet MS"/>
                <a:cs typeface="Trebuchet MS"/>
              </a:rPr>
              <a:t>a </a:t>
            </a:r>
            <a:r>
              <a:rPr sz="1800" b="1" spc="-10" dirty="0">
                <a:latin typeface="Trebuchet MS"/>
                <a:cs typeface="Trebuchet MS"/>
              </a:rPr>
              <a:t>branch </a:t>
            </a:r>
            <a:r>
              <a:rPr sz="1800" b="1" dirty="0">
                <a:latin typeface="Trebuchet MS"/>
                <a:cs typeface="Trebuchet MS"/>
              </a:rPr>
              <a:t>we</a:t>
            </a:r>
            <a:r>
              <a:rPr sz="1800" b="1" spc="100" dirty="0">
                <a:latin typeface="Trebuchet MS"/>
                <a:cs typeface="Trebuchet MS"/>
              </a:rPr>
              <a:t> </a:t>
            </a:r>
            <a:r>
              <a:rPr sz="1800" b="1" spc="-5" dirty="0">
                <a:latin typeface="Trebuchet MS"/>
                <a:cs typeface="Trebuchet MS"/>
              </a:rPr>
              <a:t>use:</a:t>
            </a:r>
            <a:endParaRPr sz="1800" dirty="0">
              <a:latin typeface="Trebuchet MS"/>
              <a:cs typeface="Trebuchet MS"/>
            </a:endParaRPr>
          </a:p>
          <a:p>
            <a:pPr marL="926465">
              <a:lnSpc>
                <a:spcPct val="100000"/>
              </a:lnSpc>
              <a:spcBef>
                <a:spcPts val="994"/>
              </a:spcBef>
            </a:pPr>
            <a:r>
              <a:rPr sz="1800" b="1" dirty="0">
                <a:latin typeface="Trebuchet MS"/>
                <a:cs typeface="Trebuchet MS"/>
              </a:rPr>
              <a:t>git checkout</a:t>
            </a:r>
            <a:r>
              <a:rPr sz="1800" b="1" spc="-30" dirty="0">
                <a:latin typeface="Trebuchet MS"/>
                <a:cs typeface="Trebuchet MS"/>
              </a:rPr>
              <a:t> </a:t>
            </a:r>
            <a:r>
              <a:rPr sz="1800" b="1" spc="-5" dirty="0">
                <a:latin typeface="Trebuchet MS"/>
                <a:cs typeface="Trebuchet MS"/>
              </a:rPr>
              <a:t>branch_name</a:t>
            </a:r>
            <a:endParaRPr sz="1800" dirty="0">
              <a:latin typeface="Trebuchet MS"/>
              <a:cs typeface="Trebuchet MS"/>
            </a:endParaRPr>
          </a:p>
          <a:p>
            <a:pPr marL="926465" marR="5080" indent="-914400">
              <a:lnSpc>
                <a:spcPts val="3170"/>
              </a:lnSpc>
              <a:spcBef>
                <a:spcPts val="260"/>
              </a:spcBef>
              <a:tabLst>
                <a:tab pos="354965" algn="l"/>
              </a:tabLst>
            </a:pPr>
            <a:r>
              <a:rPr sz="1450" spc="235" dirty="0">
                <a:latin typeface="Arial"/>
                <a:cs typeface="Arial"/>
              </a:rPr>
              <a:t>	</a:t>
            </a:r>
            <a:r>
              <a:rPr sz="1800" b="1" spc="-20" dirty="0">
                <a:latin typeface="Trebuchet MS"/>
                <a:cs typeface="Trebuchet MS"/>
              </a:rPr>
              <a:t>We </a:t>
            </a:r>
            <a:r>
              <a:rPr sz="1800" b="1" dirty="0">
                <a:latin typeface="Trebuchet MS"/>
                <a:cs typeface="Trebuchet MS"/>
              </a:rPr>
              <a:t>can create and </a:t>
            </a:r>
            <a:r>
              <a:rPr sz="1800" b="1" spc="-5" dirty="0">
                <a:latin typeface="Trebuchet MS"/>
                <a:cs typeface="Trebuchet MS"/>
              </a:rPr>
              <a:t>switch </a:t>
            </a:r>
            <a:r>
              <a:rPr sz="1800" b="1" dirty="0">
                <a:latin typeface="Trebuchet MS"/>
                <a:cs typeface="Trebuchet MS"/>
              </a:rPr>
              <a:t>at a </a:t>
            </a:r>
            <a:r>
              <a:rPr sz="1800" b="1" spc="-5" dirty="0">
                <a:latin typeface="Trebuchet MS"/>
                <a:cs typeface="Trebuchet MS"/>
              </a:rPr>
              <a:t>time to the </a:t>
            </a:r>
            <a:r>
              <a:rPr sz="1800" b="1" spc="-10" dirty="0">
                <a:latin typeface="Trebuchet MS"/>
                <a:cs typeface="Trebuchet MS"/>
              </a:rPr>
              <a:t>branch </a:t>
            </a:r>
            <a:r>
              <a:rPr sz="1800" b="1" dirty="0">
                <a:latin typeface="Trebuchet MS"/>
                <a:cs typeface="Trebuchet MS"/>
              </a:rPr>
              <a:t>using:  </a:t>
            </a:r>
            <a:r>
              <a:rPr sz="1800" b="1" spc="-5" dirty="0">
                <a:latin typeface="Trebuchet MS"/>
                <a:cs typeface="Trebuchet MS"/>
              </a:rPr>
              <a:t>git </a:t>
            </a:r>
            <a:r>
              <a:rPr sz="1800" b="1" dirty="0">
                <a:latin typeface="Trebuchet MS"/>
                <a:cs typeface="Trebuchet MS"/>
              </a:rPr>
              <a:t>checkout </a:t>
            </a:r>
            <a:r>
              <a:rPr sz="1800" b="1" spc="-5" dirty="0">
                <a:latin typeface="Trebuchet MS"/>
                <a:cs typeface="Trebuchet MS"/>
              </a:rPr>
              <a:t>-b</a:t>
            </a:r>
            <a:r>
              <a:rPr sz="1800" b="1" spc="-25" dirty="0">
                <a:latin typeface="Trebuchet MS"/>
                <a:cs typeface="Trebuchet MS"/>
              </a:rPr>
              <a:t> </a:t>
            </a:r>
            <a:r>
              <a:rPr sz="1800" b="1" spc="-5" dirty="0">
                <a:latin typeface="Trebuchet MS"/>
                <a:cs typeface="Trebuchet MS"/>
              </a:rPr>
              <a:t>branch_name</a:t>
            </a:r>
            <a:endParaRPr sz="1800" dirty="0">
              <a:latin typeface="Trebuchet MS"/>
              <a:cs typeface="Trebuchet MS"/>
            </a:endParaRPr>
          </a:p>
        </p:txBody>
      </p:sp>
      <p:grpSp>
        <p:nvGrpSpPr>
          <p:cNvPr id="4" name="object 4"/>
          <p:cNvGrpSpPr/>
          <p:nvPr/>
        </p:nvGrpSpPr>
        <p:grpSpPr>
          <a:xfrm>
            <a:off x="2969895" y="3657600"/>
            <a:ext cx="9222105" cy="2555875"/>
            <a:chOff x="734568" y="3398520"/>
            <a:chExt cx="10365105" cy="3394075"/>
          </a:xfrm>
        </p:grpSpPr>
        <p:sp>
          <p:nvSpPr>
            <p:cNvPr id="5" name="object 5"/>
            <p:cNvSpPr/>
            <p:nvPr/>
          </p:nvSpPr>
          <p:spPr>
            <a:xfrm>
              <a:off x="734568" y="3398520"/>
              <a:ext cx="10364724" cy="3393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9639" y="3593592"/>
              <a:ext cx="9776460" cy="2805683"/>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685800"/>
            <a:ext cx="30536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B</a:t>
            </a:r>
            <a:r>
              <a:rPr b="1" spc="-110" dirty="0">
                <a:latin typeface="Trebuchet MS"/>
                <a:cs typeface="Trebuchet MS"/>
              </a:rPr>
              <a:t>r</a:t>
            </a:r>
            <a:r>
              <a:rPr b="1" dirty="0">
                <a:latin typeface="Trebuchet MS"/>
                <a:cs typeface="Trebuchet MS"/>
              </a:rPr>
              <a:t>anch</a:t>
            </a:r>
          </a:p>
        </p:txBody>
      </p:sp>
      <p:sp>
        <p:nvSpPr>
          <p:cNvPr id="3" name="object 3"/>
          <p:cNvSpPr txBox="1"/>
          <p:nvPr/>
        </p:nvSpPr>
        <p:spPr>
          <a:xfrm>
            <a:off x="3200400" y="2514600"/>
            <a:ext cx="8056880" cy="2199005"/>
          </a:xfrm>
          <a:prstGeom prst="rect">
            <a:avLst/>
          </a:prstGeom>
        </p:spPr>
        <p:txBody>
          <a:bodyPr vert="horz" wrap="square" lIns="0" tIns="12700" rIns="0" bIns="0" rtlCol="0">
            <a:spAutoFit/>
          </a:bodyPr>
          <a:lstStyle/>
          <a:p>
            <a:pPr marL="354965" marR="5080" indent="-342900" algn="just">
              <a:lnSpc>
                <a:spcPct val="100000"/>
              </a:lnSpc>
              <a:spcBef>
                <a:spcPts val="100"/>
              </a:spcBef>
            </a:pPr>
            <a:r>
              <a:rPr sz="1450" spc="235" dirty="0">
                <a:latin typeface="Arial"/>
                <a:cs typeface="Arial"/>
              </a:rPr>
              <a:t> </a:t>
            </a:r>
            <a:r>
              <a:rPr sz="1800" b="1" spc="-5" dirty="0">
                <a:latin typeface="Trebuchet MS"/>
                <a:cs typeface="Trebuchet MS"/>
              </a:rPr>
              <a:t>Now </a:t>
            </a:r>
            <a:r>
              <a:rPr sz="1800" b="1" dirty="0">
                <a:latin typeface="Trebuchet MS"/>
                <a:cs typeface="Trebuchet MS"/>
              </a:rPr>
              <a:t>we are in </a:t>
            </a:r>
            <a:r>
              <a:rPr sz="1800" b="1" spc="-10" dirty="0">
                <a:latin typeface="Trebuchet MS"/>
                <a:cs typeface="Trebuchet MS"/>
              </a:rPr>
              <a:t>“new1_branch”. </a:t>
            </a:r>
            <a:r>
              <a:rPr sz="1800" b="1" spc="-5" dirty="0">
                <a:latin typeface="Trebuchet MS"/>
                <a:cs typeface="Trebuchet MS"/>
              </a:rPr>
              <a:t>Anything changes </a:t>
            </a:r>
            <a:r>
              <a:rPr sz="1800" b="1" dirty="0">
                <a:latin typeface="Trebuchet MS"/>
                <a:cs typeface="Trebuchet MS"/>
              </a:rPr>
              <a:t>in </a:t>
            </a:r>
            <a:r>
              <a:rPr sz="1800" b="1" spc="-5" dirty="0">
                <a:latin typeface="Trebuchet MS"/>
                <a:cs typeface="Trebuchet MS"/>
              </a:rPr>
              <a:t>the </a:t>
            </a:r>
            <a:r>
              <a:rPr sz="1800" b="1" spc="-65" dirty="0">
                <a:latin typeface="Trebuchet MS"/>
                <a:cs typeface="Trebuchet MS"/>
              </a:rPr>
              <a:t>Coffee  </a:t>
            </a:r>
            <a:r>
              <a:rPr sz="1800" b="1" spc="-25" dirty="0">
                <a:latin typeface="Trebuchet MS"/>
                <a:cs typeface="Trebuchet MS"/>
              </a:rPr>
              <a:t>repository, </a:t>
            </a:r>
            <a:r>
              <a:rPr sz="1800" b="1" spc="-5" dirty="0">
                <a:latin typeface="Trebuchet MS"/>
                <a:cs typeface="Trebuchet MS"/>
              </a:rPr>
              <a:t>the changes </a:t>
            </a:r>
            <a:r>
              <a:rPr sz="1800" b="1" dirty="0">
                <a:latin typeface="Trebuchet MS"/>
                <a:cs typeface="Trebuchet MS"/>
              </a:rPr>
              <a:t>will </a:t>
            </a:r>
            <a:r>
              <a:rPr sz="1800" b="1" spc="-5" dirty="0">
                <a:latin typeface="Trebuchet MS"/>
                <a:cs typeface="Trebuchet MS"/>
              </a:rPr>
              <a:t>be </a:t>
            </a:r>
            <a:r>
              <a:rPr sz="1800" b="1" dirty="0">
                <a:latin typeface="Trebuchet MS"/>
                <a:cs typeface="Trebuchet MS"/>
              </a:rPr>
              <a:t>happen in </a:t>
            </a:r>
            <a:r>
              <a:rPr sz="1800" b="1" spc="-5" dirty="0">
                <a:latin typeface="Trebuchet MS"/>
                <a:cs typeface="Trebuchet MS"/>
              </a:rPr>
              <a:t>the </a:t>
            </a:r>
            <a:r>
              <a:rPr sz="1800" b="1" spc="-10" dirty="0">
                <a:latin typeface="Trebuchet MS"/>
                <a:cs typeface="Trebuchet MS"/>
              </a:rPr>
              <a:t>new1_branch </a:t>
            </a:r>
            <a:r>
              <a:rPr sz="1800" b="1" spc="-5" dirty="0">
                <a:latin typeface="Trebuchet MS"/>
                <a:cs typeface="Trebuchet MS"/>
              </a:rPr>
              <a:t>not affects  other </a:t>
            </a:r>
            <a:r>
              <a:rPr sz="1800" b="1" spc="-20" dirty="0">
                <a:latin typeface="Trebuchet MS"/>
                <a:cs typeface="Trebuchet MS"/>
              </a:rPr>
              <a:t>branches(master,</a:t>
            </a:r>
            <a:r>
              <a:rPr sz="1800" b="1" spc="30" dirty="0">
                <a:latin typeface="Trebuchet MS"/>
                <a:cs typeface="Trebuchet MS"/>
              </a:rPr>
              <a:t> </a:t>
            </a:r>
            <a:r>
              <a:rPr sz="1800" b="1" spc="-10" dirty="0">
                <a:latin typeface="Trebuchet MS"/>
                <a:cs typeface="Trebuchet MS"/>
              </a:rPr>
              <a:t>new_branch).</a:t>
            </a:r>
            <a:endParaRPr sz="1800" dirty="0">
              <a:latin typeface="Trebuchet MS"/>
              <a:cs typeface="Trebuchet MS"/>
            </a:endParaRPr>
          </a:p>
          <a:p>
            <a:pPr marL="354965" marR="5080" indent="-342900" algn="just">
              <a:lnSpc>
                <a:spcPct val="100000"/>
              </a:lnSpc>
              <a:spcBef>
                <a:spcPts val="994"/>
              </a:spcBef>
            </a:pPr>
            <a:r>
              <a:rPr sz="1450" spc="235" dirty="0">
                <a:latin typeface="Arial"/>
                <a:cs typeface="Arial"/>
              </a:rPr>
              <a:t> </a:t>
            </a:r>
            <a:r>
              <a:rPr sz="1800" b="1" spc="-30" dirty="0">
                <a:latin typeface="Trebuchet MS"/>
                <a:cs typeface="Trebuchet MS"/>
              </a:rPr>
              <a:t>Let’s </a:t>
            </a:r>
            <a:r>
              <a:rPr sz="1800" b="1" dirty="0">
                <a:latin typeface="Trebuchet MS"/>
                <a:cs typeface="Trebuchet MS"/>
              </a:rPr>
              <a:t>create a </a:t>
            </a:r>
            <a:r>
              <a:rPr sz="1800" b="1" spc="-5" dirty="0">
                <a:latin typeface="Trebuchet MS"/>
                <a:cs typeface="Trebuchet MS"/>
              </a:rPr>
              <a:t>file </a:t>
            </a:r>
            <a:r>
              <a:rPr sz="1800" b="1" dirty="0">
                <a:latin typeface="Trebuchet MS"/>
                <a:cs typeface="Trebuchet MS"/>
              </a:rPr>
              <a:t>in </a:t>
            </a:r>
            <a:r>
              <a:rPr sz="1800" b="1" spc="-5" dirty="0">
                <a:latin typeface="Trebuchet MS"/>
                <a:cs typeface="Trebuchet MS"/>
              </a:rPr>
              <a:t>the current </a:t>
            </a:r>
            <a:r>
              <a:rPr sz="1800" b="1" spc="-10" dirty="0">
                <a:latin typeface="Trebuchet MS"/>
                <a:cs typeface="Trebuchet MS"/>
              </a:rPr>
              <a:t>branch (new1_branch) </a:t>
            </a:r>
            <a:r>
              <a:rPr sz="1800" b="1" dirty="0">
                <a:latin typeface="Trebuchet MS"/>
                <a:cs typeface="Trebuchet MS"/>
              </a:rPr>
              <a:t>and use git </a:t>
            </a:r>
            <a:r>
              <a:rPr sz="1800" b="1" spc="-114" dirty="0">
                <a:latin typeface="Trebuchet MS"/>
                <a:cs typeface="Trebuchet MS"/>
              </a:rPr>
              <a:t>add  </a:t>
            </a:r>
            <a:r>
              <a:rPr sz="1800" b="1" dirty="0">
                <a:latin typeface="Trebuchet MS"/>
                <a:cs typeface="Trebuchet MS"/>
              </a:rPr>
              <a:t>and commit</a:t>
            </a:r>
            <a:r>
              <a:rPr sz="1800" b="1" spc="-20" dirty="0">
                <a:latin typeface="Trebuchet MS"/>
                <a:cs typeface="Trebuchet MS"/>
              </a:rPr>
              <a:t> </a:t>
            </a:r>
            <a:r>
              <a:rPr sz="1800" b="1" dirty="0">
                <a:latin typeface="Trebuchet MS"/>
                <a:cs typeface="Trebuchet MS"/>
              </a:rPr>
              <a:t>command.</a:t>
            </a:r>
            <a:endParaRPr sz="1800" dirty="0">
              <a:latin typeface="Trebuchet MS"/>
              <a:cs typeface="Trebuchet MS"/>
            </a:endParaRPr>
          </a:p>
          <a:p>
            <a:pPr marL="354965" marR="5715" indent="-342900" algn="just">
              <a:lnSpc>
                <a:spcPct val="100000"/>
              </a:lnSpc>
              <a:spcBef>
                <a:spcPts val="994"/>
              </a:spcBef>
            </a:pPr>
            <a:r>
              <a:rPr sz="1450" spc="235" dirty="0">
                <a:latin typeface="Arial"/>
                <a:cs typeface="Arial"/>
              </a:rPr>
              <a:t> </a:t>
            </a:r>
            <a:r>
              <a:rPr sz="1800" b="1" dirty="0">
                <a:latin typeface="Trebuchet MS"/>
                <a:cs typeface="Trebuchet MS"/>
              </a:rPr>
              <a:t>If you </a:t>
            </a:r>
            <a:r>
              <a:rPr sz="1800" b="1" spc="-5" dirty="0">
                <a:latin typeface="Trebuchet MS"/>
                <a:cs typeface="Trebuchet MS"/>
              </a:rPr>
              <a:t>switch to master </a:t>
            </a:r>
            <a:r>
              <a:rPr sz="1800" b="1" spc="-10" dirty="0">
                <a:latin typeface="Trebuchet MS"/>
                <a:cs typeface="Trebuchet MS"/>
              </a:rPr>
              <a:t>branch, </a:t>
            </a:r>
            <a:r>
              <a:rPr sz="1800" b="1" dirty="0">
                <a:latin typeface="Trebuchet MS"/>
                <a:cs typeface="Trebuchet MS"/>
              </a:rPr>
              <a:t>you can see </a:t>
            </a:r>
            <a:r>
              <a:rPr sz="1800" b="1" spc="-5" dirty="0">
                <a:latin typeface="Trebuchet MS"/>
                <a:cs typeface="Trebuchet MS"/>
              </a:rPr>
              <a:t>the </a:t>
            </a:r>
            <a:r>
              <a:rPr sz="1800" b="1" dirty="0">
                <a:latin typeface="Trebuchet MS"/>
                <a:cs typeface="Trebuchet MS"/>
              </a:rPr>
              <a:t>changes in </a:t>
            </a:r>
            <a:r>
              <a:rPr sz="1800" b="1" spc="-5" dirty="0">
                <a:latin typeface="Trebuchet MS"/>
                <a:cs typeface="Trebuchet MS"/>
              </a:rPr>
              <a:t>the </a:t>
            </a:r>
            <a:r>
              <a:rPr sz="1800" b="1" spc="-65" dirty="0">
                <a:latin typeface="Trebuchet MS"/>
                <a:cs typeface="Trebuchet MS"/>
              </a:rPr>
              <a:t>Coffee  </a:t>
            </a:r>
            <a:r>
              <a:rPr sz="1800" b="1" spc="-5" dirty="0">
                <a:latin typeface="Trebuchet MS"/>
                <a:cs typeface="Trebuchet MS"/>
              </a:rPr>
              <a:t>repo.</a:t>
            </a:r>
            <a:endParaRPr sz="1800" dirty="0">
              <a:latin typeface="Trebuchet MS"/>
              <a:cs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FC Fight Night 156 - On Tap Sports Net">
            <a:extLst>
              <a:ext uri="{FF2B5EF4-FFF2-40B4-BE49-F238E27FC236}">
                <a16:creationId xmlns:a16="http://schemas.microsoft.com/office/drawing/2014/main" id="{06661023-9167-4A01-A9CE-A34A53D18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2209800"/>
            <a:ext cx="6629400"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150B088-74B2-418E-B124-8DD7481A076F}"/>
              </a:ext>
            </a:extLst>
          </p:cNvPr>
          <p:cNvSpPr txBox="1">
            <a:spLocks noGrp="1"/>
          </p:cNvSpPr>
          <p:nvPr>
            <p:ph type="title"/>
          </p:nvPr>
        </p:nvSpPr>
        <p:spPr>
          <a:xfrm>
            <a:off x="2971800" y="762000"/>
            <a:ext cx="8305800" cy="1243930"/>
          </a:xfrm>
          <a:prstGeom prst="rect">
            <a:avLst/>
          </a:prstGeom>
        </p:spPr>
        <p:txBody>
          <a:bodyPr vert="horz" wrap="square" lIns="0" tIns="12700" rIns="0" bIns="0" rtlCol="0">
            <a:spAutoFit/>
          </a:bodyPr>
          <a:lstStyle/>
          <a:p>
            <a:pPr marL="354965" marR="5080" indent="-342900" algn="l">
              <a:lnSpc>
                <a:spcPct val="100000"/>
              </a:lnSpc>
              <a:spcBef>
                <a:spcPts val="100"/>
              </a:spcBef>
            </a:pPr>
            <a:r>
              <a:rPr lang="en-US" sz="1600" b="0" i="0" dirty="0">
                <a:solidFill>
                  <a:schemeClr val="tx1"/>
                </a:solidFill>
                <a:effectLst/>
                <a:latin typeface="-apple-system"/>
              </a:rPr>
              <a:t>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a:t>
            </a:r>
            <a:endParaRPr sz="1600" dirty="0">
              <a:solidFill>
                <a:schemeClr val="tx1"/>
              </a:solidFill>
              <a:latin typeface="Trebuchet MS"/>
              <a:cs typeface="Trebuchet MS"/>
            </a:endParaRPr>
          </a:p>
        </p:txBody>
      </p:sp>
      <p:sp>
        <p:nvSpPr>
          <p:cNvPr id="7" name="object 2">
            <a:extLst>
              <a:ext uri="{FF2B5EF4-FFF2-40B4-BE49-F238E27FC236}">
                <a16:creationId xmlns:a16="http://schemas.microsoft.com/office/drawing/2014/main" id="{00C6EABB-6F7E-4AD2-8B1F-5222A18FA09B}"/>
              </a:ext>
            </a:extLst>
          </p:cNvPr>
          <p:cNvSpPr txBox="1">
            <a:spLocks/>
          </p:cNvSpPr>
          <p:nvPr/>
        </p:nvSpPr>
        <p:spPr>
          <a:xfrm>
            <a:off x="5410200" y="69629"/>
            <a:ext cx="3053690" cy="628377"/>
          </a:xfrm>
          <a:prstGeom prst="rect">
            <a:avLst/>
          </a:prstGeom>
          <a:effectLst/>
        </p:spPr>
        <p:txBody>
          <a:bodyPr vert="horz" wrap="square" lIns="0" tIns="12700" rIns="0" bIns="0" rtlCol="0" anchor="ctr">
            <a:spAutoFit/>
          </a:bodyPr>
          <a:lst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12700">
              <a:spcBef>
                <a:spcPts val="100"/>
              </a:spcBef>
            </a:pPr>
            <a:r>
              <a:rPr lang="en-US" b="1" spc="-5" dirty="0">
                <a:latin typeface="Trebuchet MS"/>
                <a:cs typeface="Trebuchet MS"/>
              </a:rPr>
              <a:t>Conflicts</a:t>
            </a:r>
            <a:endParaRPr lang="en-US" b="1" dirty="0">
              <a:latin typeface="Trebuchet MS"/>
              <a:cs typeface="Trebuchet MS"/>
            </a:endParaRPr>
          </a:p>
        </p:txBody>
      </p:sp>
    </p:spTree>
    <p:extLst>
      <p:ext uri="{BB962C8B-B14F-4D97-AF65-F5344CB8AC3E}">
        <p14:creationId xmlns:p14="http://schemas.microsoft.com/office/powerpoint/2010/main" val="1861551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253" y="2570480"/>
            <a:ext cx="3863975" cy="1657350"/>
          </a:xfrm>
          <a:prstGeom prst="rect">
            <a:avLst/>
          </a:prstGeom>
        </p:spPr>
        <p:txBody>
          <a:bodyPr vert="horz" wrap="square" lIns="0" tIns="13335" rIns="0" bIns="0" rtlCol="0">
            <a:spAutoFit/>
          </a:bodyPr>
          <a:lstStyle/>
          <a:p>
            <a:pPr marL="12700">
              <a:lnSpc>
                <a:spcPct val="100000"/>
              </a:lnSpc>
              <a:spcBef>
                <a:spcPts val="105"/>
              </a:spcBef>
            </a:pPr>
            <a:r>
              <a:rPr sz="10700" b="1" spc="-5" dirty="0">
                <a:latin typeface="Trebuchet MS"/>
                <a:cs typeface="Trebuchet MS"/>
              </a:rPr>
              <a:t>Merge</a:t>
            </a:r>
            <a:endParaRPr sz="10700">
              <a:latin typeface="Trebuchet MS"/>
              <a:cs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685800"/>
            <a:ext cx="3434690" cy="628377"/>
          </a:xfrm>
          <a:prstGeom prst="rect">
            <a:avLst/>
          </a:prstGeom>
        </p:spPr>
        <p:txBody>
          <a:bodyPr vert="horz" wrap="square" lIns="0" tIns="12700" rIns="0" bIns="0" rtlCol="0">
            <a:spAutoFit/>
          </a:bodyPr>
          <a:lstStyle/>
          <a:p>
            <a:pPr marL="12700">
              <a:lnSpc>
                <a:spcPct val="100000"/>
              </a:lnSpc>
              <a:spcBef>
                <a:spcPts val="100"/>
              </a:spcBef>
            </a:pPr>
            <a:r>
              <a:rPr b="1" spc="-5" dirty="0">
                <a:latin typeface="Trebuchet MS"/>
                <a:cs typeface="Trebuchet MS"/>
              </a:rPr>
              <a:t>Merge</a:t>
            </a:r>
          </a:p>
        </p:txBody>
      </p:sp>
      <p:sp>
        <p:nvSpPr>
          <p:cNvPr id="3" name="object 3"/>
          <p:cNvSpPr txBox="1"/>
          <p:nvPr/>
        </p:nvSpPr>
        <p:spPr>
          <a:xfrm>
            <a:off x="3505200" y="2362200"/>
            <a:ext cx="8054340" cy="1778635"/>
          </a:xfrm>
          <a:prstGeom prst="rect">
            <a:avLst/>
          </a:prstGeom>
        </p:spPr>
        <p:txBody>
          <a:bodyPr vert="horz" wrap="square" lIns="0" tIns="12700" rIns="0" bIns="0" rtlCol="0">
            <a:spAutoFit/>
          </a:bodyPr>
          <a:lstStyle/>
          <a:p>
            <a:pPr marL="354965" marR="5080" indent="-342900">
              <a:lnSpc>
                <a:spcPct val="100000"/>
              </a:lnSpc>
              <a:spcBef>
                <a:spcPts val="100"/>
              </a:spcBef>
              <a:tabLst>
                <a:tab pos="354965" algn="l"/>
              </a:tabLst>
            </a:pPr>
            <a:r>
              <a:rPr sz="1450" spc="235" dirty="0">
                <a:latin typeface="Arial"/>
                <a:cs typeface="Arial"/>
              </a:rPr>
              <a:t>	</a:t>
            </a:r>
            <a:r>
              <a:rPr sz="1800" b="1" dirty="0">
                <a:latin typeface="Trebuchet MS"/>
                <a:cs typeface="Trebuchet MS"/>
              </a:rPr>
              <a:t>If you want </a:t>
            </a:r>
            <a:r>
              <a:rPr sz="1800" b="1" spc="-5" dirty="0">
                <a:latin typeface="Trebuchet MS"/>
                <a:cs typeface="Trebuchet MS"/>
              </a:rPr>
              <a:t>to merge/add </a:t>
            </a:r>
            <a:r>
              <a:rPr sz="1800" b="1" dirty="0">
                <a:latin typeface="Trebuchet MS"/>
                <a:cs typeface="Trebuchet MS"/>
              </a:rPr>
              <a:t>all </a:t>
            </a:r>
            <a:r>
              <a:rPr sz="1800" b="1" spc="-5" dirty="0">
                <a:latin typeface="Trebuchet MS"/>
                <a:cs typeface="Trebuchet MS"/>
              </a:rPr>
              <a:t>the changes </a:t>
            </a:r>
            <a:r>
              <a:rPr sz="1800" b="1" dirty="0">
                <a:latin typeface="Trebuchet MS"/>
                <a:cs typeface="Trebuchet MS"/>
              </a:rPr>
              <a:t>in </a:t>
            </a:r>
            <a:r>
              <a:rPr sz="1800" b="1" spc="-5" dirty="0">
                <a:latin typeface="Trebuchet MS"/>
                <a:cs typeface="Trebuchet MS"/>
              </a:rPr>
              <a:t>the master </a:t>
            </a:r>
            <a:r>
              <a:rPr sz="1800" b="1" spc="-10" dirty="0">
                <a:latin typeface="Trebuchet MS"/>
                <a:cs typeface="Trebuchet MS"/>
              </a:rPr>
              <a:t>branch. </a:t>
            </a:r>
            <a:r>
              <a:rPr sz="1800" b="1" spc="-60" dirty="0">
                <a:latin typeface="Trebuchet MS"/>
                <a:cs typeface="Trebuchet MS"/>
              </a:rPr>
              <a:t>You </a:t>
            </a:r>
            <a:r>
              <a:rPr sz="1800" b="1" spc="-5" dirty="0">
                <a:latin typeface="Trebuchet MS"/>
                <a:cs typeface="Trebuchet MS"/>
              </a:rPr>
              <a:t>can  run:</a:t>
            </a:r>
            <a:endParaRPr sz="1800" dirty="0">
              <a:latin typeface="Trebuchet MS"/>
              <a:cs typeface="Trebuchet MS"/>
            </a:endParaRPr>
          </a:p>
          <a:p>
            <a:pPr marL="469265">
              <a:lnSpc>
                <a:spcPct val="100000"/>
              </a:lnSpc>
              <a:spcBef>
                <a:spcPts val="994"/>
              </a:spcBef>
            </a:pPr>
            <a:r>
              <a:rPr sz="1800" b="1" dirty="0">
                <a:latin typeface="Trebuchet MS"/>
                <a:cs typeface="Trebuchet MS"/>
              </a:rPr>
              <a:t>git </a:t>
            </a:r>
            <a:r>
              <a:rPr sz="1800" b="1" spc="-5" dirty="0">
                <a:latin typeface="Trebuchet MS"/>
                <a:cs typeface="Trebuchet MS"/>
              </a:rPr>
              <a:t>merge</a:t>
            </a:r>
            <a:r>
              <a:rPr sz="1800" b="1" spc="-15" dirty="0">
                <a:latin typeface="Trebuchet MS"/>
                <a:cs typeface="Trebuchet MS"/>
              </a:rPr>
              <a:t> </a:t>
            </a:r>
            <a:r>
              <a:rPr sz="1800" b="1" spc="-10" dirty="0">
                <a:latin typeface="Trebuchet MS"/>
                <a:cs typeface="Trebuchet MS"/>
              </a:rPr>
              <a:t>new1_branch</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25"/>
              </a:spcBef>
              <a:tabLst>
                <a:tab pos="354965" algn="l"/>
              </a:tabLst>
            </a:pPr>
            <a:r>
              <a:rPr sz="1450" spc="235" dirty="0">
                <a:latin typeface="Arial"/>
                <a:cs typeface="Arial"/>
              </a:rPr>
              <a:t>	</a:t>
            </a:r>
            <a:r>
              <a:rPr sz="1800" b="1" spc="-5" dirty="0">
                <a:latin typeface="Trebuchet MS"/>
                <a:cs typeface="Trebuchet MS"/>
              </a:rPr>
              <a:t>By running this </a:t>
            </a:r>
            <a:r>
              <a:rPr sz="1800" b="1" dirty="0">
                <a:latin typeface="Trebuchet MS"/>
                <a:cs typeface="Trebuchet MS"/>
              </a:rPr>
              <a:t>you can see </a:t>
            </a:r>
            <a:r>
              <a:rPr sz="1800" b="1" spc="-5" dirty="0">
                <a:latin typeface="Trebuchet MS"/>
                <a:cs typeface="Trebuchet MS"/>
              </a:rPr>
              <a:t>the changes happen to the master</a:t>
            </a:r>
            <a:r>
              <a:rPr sz="1800" b="1" dirty="0">
                <a:latin typeface="Trebuchet MS"/>
                <a:cs typeface="Trebuchet MS"/>
              </a:rPr>
              <a:t> </a:t>
            </a:r>
            <a:r>
              <a:rPr sz="1800" b="1" spc="-10" dirty="0">
                <a:latin typeface="Trebuchet MS"/>
                <a:cs typeface="Trebuchet MS"/>
              </a:rPr>
              <a:t>branch.</a:t>
            </a:r>
            <a:endParaRPr sz="1800" dirty="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6075" y="304800"/>
            <a:ext cx="34169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5FCAEE"/>
                </a:solidFill>
                <a:latin typeface="Trebuchet MS"/>
                <a:cs typeface="Trebuchet MS"/>
              </a:rPr>
              <a:t>Delete </a:t>
            </a:r>
            <a:r>
              <a:rPr sz="3600" b="1" dirty="0">
                <a:solidFill>
                  <a:srgbClr val="5FCAEE"/>
                </a:solidFill>
                <a:latin typeface="Trebuchet MS"/>
                <a:cs typeface="Trebuchet MS"/>
              </a:rPr>
              <a:t>a</a:t>
            </a:r>
            <a:r>
              <a:rPr sz="3600" b="1" spc="-60" dirty="0">
                <a:solidFill>
                  <a:srgbClr val="5FCAEE"/>
                </a:solidFill>
                <a:latin typeface="Trebuchet MS"/>
                <a:cs typeface="Trebuchet MS"/>
              </a:rPr>
              <a:t> </a:t>
            </a:r>
            <a:r>
              <a:rPr sz="3600" b="1" spc="-20" dirty="0">
                <a:solidFill>
                  <a:srgbClr val="5FCAEE"/>
                </a:solidFill>
                <a:latin typeface="Trebuchet MS"/>
                <a:cs typeface="Trebuchet MS"/>
              </a:rPr>
              <a:t>Branch</a:t>
            </a:r>
            <a:endParaRPr sz="3600">
              <a:latin typeface="Trebuchet MS"/>
              <a:cs typeface="Trebuchet MS"/>
            </a:endParaRPr>
          </a:p>
        </p:txBody>
      </p:sp>
      <p:sp>
        <p:nvSpPr>
          <p:cNvPr id="3" name="object 3"/>
          <p:cNvSpPr txBox="1"/>
          <p:nvPr/>
        </p:nvSpPr>
        <p:spPr>
          <a:xfrm>
            <a:off x="3276312" y="2679320"/>
            <a:ext cx="4946582" cy="775450"/>
          </a:xfrm>
          <a:prstGeom prst="rect">
            <a:avLst/>
          </a:prstGeom>
        </p:spPr>
        <p:txBody>
          <a:bodyPr vert="horz" wrap="square" lIns="0" tIns="12700" rIns="0" bIns="0" rtlCol="0">
            <a:spAutoFit/>
          </a:bodyPr>
          <a:lstStyle/>
          <a:p>
            <a:pPr marL="469265" marR="5080" indent="-457200">
              <a:lnSpc>
                <a:spcPct val="146100"/>
              </a:lnSpc>
              <a:spcBef>
                <a:spcPts val="100"/>
              </a:spcBef>
              <a:tabLst>
                <a:tab pos="354965" algn="l"/>
              </a:tabLst>
            </a:pPr>
            <a:r>
              <a:rPr sz="1450" spc="235" dirty="0">
                <a:latin typeface="Arial"/>
                <a:cs typeface="Arial"/>
              </a:rPr>
              <a:t>	</a:t>
            </a:r>
            <a:r>
              <a:rPr sz="1800" b="1" dirty="0">
                <a:latin typeface="Trebuchet MS"/>
                <a:cs typeface="Trebuchet MS"/>
              </a:rPr>
              <a:t>If you want </a:t>
            </a:r>
            <a:r>
              <a:rPr sz="1800" b="1" spc="-5" dirty="0">
                <a:latin typeface="Trebuchet MS"/>
                <a:cs typeface="Trebuchet MS"/>
              </a:rPr>
              <a:t>to delete </a:t>
            </a:r>
            <a:r>
              <a:rPr sz="1800" b="1" dirty="0">
                <a:latin typeface="Trebuchet MS"/>
                <a:cs typeface="Trebuchet MS"/>
              </a:rPr>
              <a:t>a </a:t>
            </a:r>
            <a:r>
              <a:rPr sz="1800" b="1" spc="-10" dirty="0">
                <a:latin typeface="Trebuchet MS"/>
                <a:cs typeface="Trebuchet MS"/>
              </a:rPr>
              <a:t>branch. </a:t>
            </a:r>
            <a:r>
              <a:rPr sz="1800" b="1" spc="-60" dirty="0">
                <a:latin typeface="Trebuchet MS"/>
                <a:cs typeface="Trebuchet MS"/>
              </a:rPr>
              <a:t>You </a:t>
            </a:r>
            <a:r>
              <a:rPr sz="1800" b="1" dirty="0">
                <a:latin typeface="Trebuchet MS"/>
                <a:cs typeface="Trebuchet MS"/>
              </a:rPr>
              <a:t>can </a:t>
            </a:r>
            <a:r>
              <a:rPr sz="1800" b="1" spc="-5" dirty="0">
                <a:latin typeface="Trebuchet MS"/>
                <a:cs typeface="Trebuchet MS"/>
              </a:rPr>
              <a:t>run:  </a:t>
            </a:r>
            <a:r>
              <a:rPr sz="1800" b="1" dirty="0">
                <a:latin typeface="Trebuchet MS"/>
                <a:cs typeface="Trebuchet MS"/>
              </a:rPr>
              <a:t>git </a:t>
            </a:r>
            <a:r>
              <a:rPr sz="1800" b="1" spc="-10" dirty="0">
                <a:latin typeface="Trebuchet MS"/>
                <a:cs typeface="Trebuchet MS"/>
              </a:rPr>
              <a:t>branch </a:t>
            </a:r>
            <a:r>
              <a:rPr sz="1800" b="1" spc="-5" dirty="0">
                <a:latin typeface="Trebuchet MS"/>
                <a:cs typeface="Trebuchet MS"/>
              </a:rPr>
              <a:t>-d</a:t>
            </a:r>
            <a:r>
              <a:rPr sz="1800" b="1" spc="-10" dirty="0">
                <a:latin typeface="Trebuchet MS"/>
                <a:cs typeface="Trebuchet MS"/>
              </a:rPr>
              <a:t> </a:t>
            </a:r>
            <a:r>
              <a:rPr sz="1800" b="1" spc="-5" dirty="0">
                <a:latin typeface="Trebuchet MS"/>
                <a:cs typeface="Trebuchet MS"/>
              </a:rPr>
              <a:t>branch_name</a:t>
            </a:r>
            <a:endParaRPr sz="1800" dirty="0">
              <a:latin typeface="Trebuchet MS"/>
              <a:cs typeface="Trebuchet MS"/>
            </a:endParaRPr>
          </a:p>
        </p:txBody>
      </p:sp>
      <p:sp>
        <p:nvSpPr>
          <p:cNvPr id="4" name="object 4"/>
          <p:cNvSpPr/>
          <p:nvPr/>
        </p:nvSpPr>
        <p:spPr>
          <a:xfrm>
            <a:off x="3124200" y="4930892"/>
            <a:ext cx="7322820" cy="775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155376"/>
            <a:ext cx="2971800" cy="628377"/>
          </a:xfrm>
          <a:prstGeom prst="rect">
            <a:avLst/>
          </a:prstGeom>
        </p:spPr>
        <p:txBody>
          <a:bodyPr vert="horz" wrap="square" lIns="0" tIns="12700" rIns="0" bIns="0" rtlCol="0">
            <a:spAutoFit/>
          </a:bodyPr>
          <a:lstStyle/>
          <a:p>
            <a:pPr marL="12700">
              <a:lnSpc>
                <a:spcPct val="100000"/>
              </a:lnSpc>
              <a:spcBef>
                <a:spcPts val="100"/>
              </a:spcBef>
            </a:pPr>
            <a:r>
              <a:rPr spc="-5" dirty="0"/>
              <a:t>Branch</a:t>
            </a:r>
          </a:p>
        </p:txBody>
      </p:sp>
      <p:grpSp>
        <p:nvGrpSpPr>
          <p:cNvPr id="3" name="object 3"/>
          <p:cNvGrpSpPr/>
          <p:nvPr/>
        </p:nvGrpSpPr>
        <p:grpSpPr>
          <a:xfrm>
            <a:off x="2971799" y="1447800"/>
            <a:ext cx="5791453" cy="1206051"/>
            <a:chOff x="725423" y="1447800"/>
            <a:chExt cx="8037830" cy="2108200"/>
          </a:xfrm>
        </p:grpSpPr>
        <p:sp>
          <p:nvSpPr>
            <p:cNvPr id="4" name="object 4"/>
            <p:cNvSpPr/>
            <p:nvPr/>
          </p:nvSpPr>
          <p:spPr>
            <a:xfrm>
              <a:off x="725423" y="1447800"/>
              <a:ext cx="8037576" cy="186080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7373" y="2733294"/>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6" name="object 6"/>
            <p:cNvSpPr/>
            <p:nvPr/>
          </p:nvSpPr>
          <p:spPr>
            <a:xfrm>
              <a:off x="1087373" y="2733294"/>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a:p>
          </p:txBody>
        </p:sp>
      </p:grpSp>
      <p:grpSp>
        <p:nvGrpSpPr>
          <p:cNvPr id="7" name="object 7"/>
          <p:cNvGrpSpPr/>
          <p:nvPr/>
        </p:nvGrpSpPr>
        <p:grpSpPr>
          <a:xfrm>
            <a:off x="2971799" y="3614928"/>
            <a:ext cx="5791453" cy="1795272"/>
            <a:chOff x="725423" y="3614928"/>
            <a:chExt cx="8037830" cy="3138170"/>
          </a:xfrm>
        </p:grpSpPr>
        <p:sp>
          <p:nvSpPr>
            <p:cNvPr id="8" name="object 8"/>
            <p:cNvSpPr/>
            <p:nvPr/>
          </p:nvSpPr>
          <p:spPr>
            <a:xfrm>
              <a:off x="725423" y="3614928"/>
              <a:ext cx="8037576" cy="26517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55954" y="5930646"/>
              <a:ext cx="571500" cy="812800"/>
            </a:xfrm>
            <a:custGeom>
              <a:avLst/>
              <a:gdLst/>
              <a:ahLst/>
              <a:cxnLst/>
              <a:rect l="l" t="t" r="r" b="b"/>
              <a:pathLst>
                <a:path w="571500" h="812800">
                  <a:moveTo>
                    <a:pt x="285750" y="0"/>
                  </a:moveTo>
                  <a:lnTo>
                    <a:pt x="0" y="285749"/>
                  </a:lnTo>
                  <a:lnTo>
                    <a:pt x="142875" y="285749"/>
                  </a:lnTo>
                  <a:lnTo>
                    <a:pt x="142875" y="812291"/>
                  </a:lnTo>
                  <a:lnTo>
                    <a:pt x="428625" y="812291"/>
                  </a:lnTo>
                  <a:lnTo>
                    <a:pt x="428625" y="285749"/>
                  </a:lnTo>
                  <a:lnTo>
                    <a:pt x="571500" y="285749"/>
                  </a:lnTo>
                  <a:lnTo>
                    <a:pt x="285750" y="0"/>
                  </a:lnTo>
                  <a:close/>
                </a:path>
              </a:pathLst>
            </a:custGeom>
            <a:solidFill>
              <a:srgbClr val="FF0000"/>
            </a:solidFill>
          </p:spPr>
          <p:txBody>
            <a:bodyPr wrap="square" lIns="0" tIns="0" rIns="0" bIns="0" rtlCol="0"/>
            <a:lstStyle/>
            <a:p>
              <a:endParaRPr/>
            </a:p>
          </p:txBody>
        </p:sp>
        <p:sp>
          <p:nvSpPr>
            <p:cNvPr id="10" name="object 10"/>
            <p:cNvSpPr/>
            <p:nvPr/>
          </p:nvSpPr>
          <p:spPr>
            <a:xfrm>
              <a:off x="1155954" y="5930646"/>
              <a:ext cx="571500" cy="812800"/>
            </a:xfrm>
            <a:custGeom>
              <a:avLst/>
              <a:gdLst/>
              <a:ahLst/>
              <a:cxnLst/>
              <a:rect l="l" t="t" r="r" b="b"/>
              <a:pathLst>
                <a:path w="571500" h="812800">
                  <a:moveTo>
                    <a:pt x="0" y="285749"/>
                  </a:moveTo>
                  <a:lnTo>
                    <a:pt x="285750" y="0"/>
                  </a:lnTo>
                  <a:lnTo>
                    <a:pt x="571500" y="285749"/>
                  </a:lnTo>
                  <a:lnTo>
                    <a:pt x="428625" y="285749"/>
                  </a:lnTo>
                  <a:lnTo>
                    <a:pt x="428625" y="812291"/>
                  </a:lnTo>
                  <a:lnTo>
                    <a:pt x="142875" y="812291"/>
                  </a:lnTo>
                  <a:lnTo>
                    <a:pt x="142875" y="285749"/>
                  </a:lnTo>
                  <a:lnTo>
                    <a:pt x="0" y="285749"/>
                  </a:lnTo>
                  <a:close/>
                </a:path>
              </a:pathLst>
            </a:custGeom>
            <a:ln w="19812">
              <a:solidFill>
                <a:srgbClr val="4494AF"/>
              </a:solidFill>
            </a:ln>
          </p:spPr>
          <p:txBody>
            <a:bodyPr wrap="square" lIns="0" tIns="0" rIns="0" bIns="0" rtlCol="0"/>
            <a:lstStyle/>
            <a:p>
              <a:endParaRPr/>
            </a:p>
          </p:txBody>
        </p:sp>
      </p:grpSp>
      <p:sp>
        <p:nvSpPr>
          <p:cNvPr id="11" name="object 11"/>
          <p:cNvSpPr/>
          <p:nvPr/>
        </p:nvSpPr>
        <p:spPr>
          <a:xfrm>
            <a:off x="9746870" y="2022348"/>
            <a:ext cx="2210433" cy="649523"/>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760178" y="2139442"/>
            <a:ext cx="1641628" cy="873957"/>
          </a:xfrm>
          <a:prstGeom prst="rect">
            <a:avLst/>
          </a:prstGeom>
        </p:spPr>
        <p:txBody>
          <a:bodyPr vert="horz" wrap="square" lIns="0" tIns="12065" rIns="0" bIns="0" rtlCol="0">
            <a:spAutoFit/>
          </a:bodyPr>
          <a:lstStyle/>
          <a:p>
            <a:pPr marL="12700">
              <a:lnSpc>
                <a:spcPct val="100000"/>
              </a:lnSpc>
              <a:spcBef>
                <a:spcPts val="95"/>
              </a:spcBef>
            </a:pPr>
            <a:r>
              <a:rPr sz="2800" spc="-10" dirty="0">
                <a:latin typeface="Trebuchet MS"/>
                <a:cs typeface="Trebuchet MS"/>
              </a:rPr>
              <a:t>Master</a:t>
            </a:r>
            <a:r>
              <a:rPr sz="2800" spc="-40" dirty="0">
                <a:latin typeface="Trebuchet MS"/>
                <a:cs typeface="Trebuchet MS"/>
              </a:rPr>
              <a:t> </a:t>
            </a:r>
            <a:r>
              <a:rPr sz="2800" spc="-5" dirty="0">
                <a:latin typeface="Trebuchet MS"/>
                <a:cs typeface="Trebuchet MS"/>
              </a:rPr>
              <a:t>Branch</a:t>
            </a:r>
            <a:endParaRPr sz="2800">
              <a:latin typeface="Trebuchet MS"/>
              <a:cs typeface="Trebuchet MS"/>
            </a:endParaRPr>
          </a:p>
        </p:txBody>
      </p:sp>
      <p:sp>
        <p:nvSpPr>
          <p:cNvPr id="13" name="object 13"/>
          <p:cNvSpPr/>
          <p:nvPr/>
        </p:nvSpPr>
        <p:spPr>
          <a:xfrm>
            <a:off x="9789642" y="4402835"/>
            <a:ext cx="2073173" cy="64952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9953165" y="4520310"/>
            <a:ext cx="2004138"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Trebuchet MS"/>
                <a:cs typeface="Trebuchet MS"/>
              </a:rPr>
              <a:t>Branch</a:t>
            </a:r>
            <a:r>
              <a:rPr sz="2800" spc="-80" dirty="0">
                <a:latin typeface="Trebuchet MS"/>
                <a:cs typeface="Trebuchet MS"/>
              </a:rPr>
              <a:t> </a:t>
            </a:r>
            <a:r>
              <a:rPr sz="2800" spc="-5" dirty="0">
                <a:latin typeface="Trebuchet MS"/>
                <a:cs typeface="Trebuchet MS"/>
              </a:rPr>
              <a:t>1</a:t>
            </a:r>
            <a:endParaRPr sz="2800" dirty="0">
              <a:latin typeface="Trebuchet MS"/>
              <a:cs typeface="Trebuchet MS"/>
            </a:endParaRPr>
          </a:p>
        </p:txBody>
      </p:sp>
      <p:grpSp>
        <p:nvGrpSpPr>
          <p:cNvPr id="15" name="object 15"/>
          <p:cNvGrpSpPr/>
          <p:nvPr/>
        </p:nvGrpSpPr>
        <p:grpSpPr>
          <a:xfrm>
            <a:off x="10132357" y="5084064"/>
            <a:ext cx="426421" cy="476245"/>
            <a:chOff x="9966959" y="5084064"/>
            <a:chExt cx="591820" cy="832485"/>
          </a:xfrm>
        </p:grpSpPr>
        <p:sp>
          <p:nvSpPr>
            <p:cNvPr id="16" name="object 16"/>
            <p:cNvSpPr/>
            <p:nvPr/>
          </p:nvSpPr>
          <p:spPr>
            <a:xfrm>
              <a:off x="9976865" y="5093970"/>
              <a:ext cx="571500" cy="812800"/>
            </a:xfrm>
            <a:custGeom>
              <a:avLst/>
              <a:gdLst/>
              <a:ahLst/>
              <a:cxnLst/>
              <a:rect l="l" t="t" r="r" b="b"/>
              <a:pathLst>
                <a:path w="571500" h="812800">
                  <a:moveTo>
                    <a:pt x="285750" y="0"/>
                  </a:moveTo>
                  <a:lnTo>
                    <a:pt x="0" y="285749"/>
                  </a:lnTo>
                  <a:lnTo>
                    <a:pt x="142875" y="285749"/>
                  </a:lnTo>
                  <a:lnTo>
                    <a:pt x="142875" y="812291"/>
                  </a:lnTo>
                  <a:lnTo>
                    <a:pt x="428625" y="812291"/>
                  </a:lnTo>
                  <a:lnTo>
                    <a:pt x="428625" y="285749"/>
                  </a:lnTo>
                  <a:lnTo>
                    <a:pt x="571500" y="285749"/>
                  </a:lnTo>
                  <a:lnTo>
                    <a:pt x="285750" y="0"/>
                  </a:lnTo>
                  <a:close/>
                </a:path>
              </a:pathLst>
            </a:custGeom>
            <a:solidFill>
              <a:srgbClr val="FF0000"/>
            </a:solidFill>
          </p:spPr>
          <p:txBody>
            <a:bodyPr wrap="square" lIns="0" tIns="0" rIns="0" bIns="0" rtlCol="0"/>
            <a:lstStyle/>
            <a:p>
              <a:endParaRPr/>
            </a:p>
          </p:txBody>
        </p:sp>
        <p:sp>
          <p:nvSpPr>
            <p:cNvPr id="17" name="object 17"/>
            <p:cNvSpPr/>
            <p:nvPr/>
          </p:nvSpPr>
          <p:spPr>
            <a:xfrm>
              <a:off x="9976865" y="5093970"/>
              <a:ext cx="571500" cy="812800"/>
            </a:xfrm>
            <a:custGeom>
              <a:avLst/>
              <a:gdLst/>
              <a:ahLst/>
              <a:cxnLst/>
              <a:rect l="l" t="t" r="r" b="b"/>
              <a:pathLst>
                <a:path w="571500" h="812800">
                  <a:moveTo>
                    <a:pt x="0" y="285749"/>
                  </a:moveTo>
                  <a:lnTo>
                    <a:pt x="285750" y="0"/>
                  </a:lnTo>
                  <a:lnTo>
                    <a:pt x="571500" y="285749"/>
                  </a:lnTo>
                  <a:lnTo>
                    <a:pt x="428625" y="285749"/>
                  </a:lnTo>
                  <a:lnTo>
                    <a:pt x="428625" y="812291"/>
                  </a:lnTo>
                  <a:lnTo>
                    <a:pt x="142875" y="812291"/>
                  </a:lnTo>
                  <a:lnTo>
                    <a:pt x="142875" y="285749"/>
                  </a:lnTo>
                  <a:lnTo>
                    <a:pt x="0" y="285749"/>
                  </a:lnTo>
                  <a:close/>
                </a:path>
              </a:pathLst>
            </a:custGeom>
            <a:ln w="19812">
              <a:solidFill>
                <a:srgbClr val="4494AF"/>
              </a:solidFill>
            </a:ln>
          </p:spPr>
          <p:txBody>
            <a:bodyPr wrap="square" lIns="0" tIns="0" rIns="0" bIns="0" rtlCol="0"/>
            <a:lstStyle/>
            <a:p>
              <a:endParaRPr/>
            </a:p>
          </p:txBody>
        </p:sp>
      </p:grpSp>
      <p:grpSp>
        <p:nvGrpSpPr>
          <p:cNvPr id="18" name="object 18"/>
          <p:cNvGrpSpPr/>
          <p:nvPr/>
        </p:nvGrpSpPr>
        <p:grpSpPr>
          <a:xfrm>
            <a:off x="10132357" y="2639567"/>
            <a:ext cx="426421" cy="476245"/>
            <a:chOff x="9966959" y="2639567"/>
            <a:chExt cx="591820" cy="832485"/>
          </a:xfrm>
        </p:grpSpPr>
        <p:sp>
          <p:nvSpPr>
            <p:cNvPr id="19" name="object 19"/>
            <p:cNvSpPr/>
            <p:nvPr/>
          </p:nvSpPr>
          <p:spPr>
            <a:xfrm>
              <a:off x="9976865" y="2649473"/>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20" name="object 20"/>
            <p:cNvSpPr/>
            <p:nvPr/>
          </p:nvSpPr>
          <p:spPr>
            <a:xfrm>
              <a:off x="9976865" y="2649473"/>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1771650"/>
            <a:ext cx="5876925" cy="1657350"/>
          </a:xfrm>
          <a:prstGeom prst="rect">
            <a:avLst/>
          </a:prstGeom>
        </p:spPr>
        <p:txBody>
          <a:bodyPr vert="horz" wrap="square" lIns="0" tIns="13335" rIns="0" bIns="0" rtlCol="0">
            <a:spAutoFit/>
          </a:bodyPr>
          <a:lstStyle/>
          <a:p>
            <a:pPr marL="12700">
              <a:lnSpc>
                <a:spcPct val="100000"/>
              </a:lnSpc>
              <a:spcBef>
                <a:spcPts val="105"/>
              </a:spcBef>
            </a:pPr>
            <a:r>
              <a:rPr sz="10700" b="1" spc="-5" dirty="0">
                <a:latin typeface="Trebuchet MS"/>
                <a:cs typeface="Trebuchet MS"/>
              </a:rPr>
              <a:t>GitIgno</a:t>
            </a:r>
            <a:r>
              <a:rPr sz="10700" b="1" spc="15" dirty="0">
                <a:latin typeface="Trebuchet MS"/>
                <a:cs typeface="Trebuchet MS"/>
              </a:rPr>
              <a:t>r</a:t>
            </a:r>
            <a:r>
              <a:rPr sz="10700" b="1" dirty="0">
                <a:latin typeface="Trebuchet MS"/>
                <a:cs typeface="Trebuchet MS"/>
              </a:rPr>
              <a:t>e</a:t>
            </a:r>
            <a:endParaRPr sz="10700" dirty="0">
              <a:latin typeface="Trebuchet MS"/>
              <a:cs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210155"/>
            <a:ext cx="3815690" cy="628377"/>
          </a:xfrm>
          <a:prstGeom prst="rect">
            <a:avLst/>
          </a:prstGeom>
        </p:spPr>
        <p:txBody>
          <a:bodyPr vert="horz" wrap="square" lIns="0" tIns="12700" rIns="0" bIns="0" rtlCol="0">
            <a:spAutoFit/>
          </a:bodyPr>
          <a:lstStyle/>
          <a:p>
            <a:pPr marL="12700">
              <a:lnSpc>
                <a:spcPct val="100000"/>
              </a:lnSpc>
              <a:spcBef>
                <a:spcPts val="100"/>
              </a:spcBef>
            </a:pPr>
            <a:r>
              <a:rPr spc="-5" dirty="0"/>
              <a:t>Git</a:t>
            </a:r>
            <a:r>
              <a:rPr spc="-85" dirty="0"/>
              <a:t> </a:t>
            </a:r>
            <a:r>
              <a:rPr spc="-5" dirty="0"/>
              <a:t>Ignore</a:t>
            </a:r>
          </a:p>
        </p:txBody>
      </p:sp>
      <p:sp>
        <p:nvSpPr>
          <p:cNvPr id="3" name="object 3"/>
          <p:cNvSpPr txBox="1"/>
          <p:nvPr/>
        </p:nvSpPr>
        <p:spPr>
          <a:xfrm>
            <a:off x="3152921" y="1111536"/>
            <a:ext cx="8261985" cy="1654299"/>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latin typeface="Arial"/>
                <a:cs typeface="Arial"/>
              </a:rPr>
              <a:t>	</a:t>
            </a:r>
            <a:r>
              <a:rPr sz="1800" spc="-5" dirty="0">
                <a:latin typeface="Trebuchet MS"/>
                <a:cs typeface="Trebuchet MS"/>
              </a:rPr>
              <a:t>If </a:t>
            </a:r>
            <a:r>
              <a:rPr sz="1800" spc="-10" dirty="0">
                <a:latin typeface="Trebuchet MS"/>
                <a:cs typeface="Trebuchet MS"/>
              </a:rPr>
              <a:t>you </a:t>
            </a:r>
            <a:r>
              <a:rPr sz="1800" spc="-5" dirty="0">
                <a:latin typeface="Trebuchet MS"/>
                <a:cs typeface="Trebuchet MS"/>
              </a:rPr>
              <a:t>want </a:t>
            </a:r>
            <a:r>
              <a:rPr sz="1800" dirty="0">
                <a:latin typeface="Trebuchet MS"/>
                <a:cs typeface="Trebuchet MS"/>
              </a:rPr>
              <a:t>some files do </a:t>
            </a:r>
            <a:r>
              <a:rPr sz="1800" spc="-5" dirty="0">
                <a:latin typeface="Trebuchet MS"/>
                <a:cs typeface="Trebuchet MS"/>
              </a:rPr>
              <a:t>not need to be commit </a:t>
            </a:r>
            <a:r>
              <a:rPr sz="1800" spc="-10" dirty="0">
                <a:latin typeface="Trebuchet MS"/>
                <a:cs typeface="Trebuchet MS"/>
              </a:rPr>
              <a:t>or </a:t>
            </a:r>
            <a:r>
              <a:rPr sz="1800" dirty="0">
                <a:latin typeface="Trebuchet MS"/>
                <a:cs typeface="Trebuchet MS"/>
              </a:rPr>
              <a:t>add </a:t>
            </a:r>
            <a:r>
              <a:rPr sz="1800" spc="-5" dirty="0">
                <a:latin typeface="Trebuchet MS"/>
                <a:cs typeface="Trebuchet MS"/>
              </a:rPr>
              <a:t>we can make </a:t>
            </a:r>
            <a:r>
              <a:rPr sz="1800" dirty="0">
                <a:latin typeface="Trebuchet MS"/>
                <a:cs typeface="Trebuchet MS"/>
              </a:rPr>
              <a:t>a list </a:t>
            </a:r>
            <a:r>
              <a:rPr sz="1800" spc="-5" dirty="0">
                <a:latin typeface="Trebuchet MS"/>
                <a:cs typeface="Trebuchet MS"/>
              </a:rPr>
              <a:t>of them into  “.gitignore”</a:t>
            </a:r>
            <a:r>
              <a:rPr sz="1800" spc="5" dirty="0">
                <a:latin typeface="Trebuchet MS"/>
                <a:cs typeface="Trebuchet MS"/>
              </a:rPr>
              <a:t> </a:t>
            </a:r>
            <a:r>
              <a:rPr sz="1800" spc="-5" dirty="0">
                <a:latin typeface="Trebuchet MS"/>
                <a:cs typeface="Trebuchet MS"/>
              </a:rPr>
              <a:t>file.</a:t>
            </a:r>
            <a:endParaRPr sz="1800" dirty="0">
              <a:latin typeface="Trebuchet MS"/>
              <a:cs typeface="Trebuchet MS"/>
            </a:endParaRPr>
          </a:p>
          <a:p>
            <a:pPr marL="12700">
              <a:lnSpc>
                <a:spcPct val="100000"/>
              </a:lnSpc>
              <a:spcBef>
                <a:spcPts val="994"/>
              </a:spcBef>
              <a:tabLst>
                <a:tab pos="354965" algn="l"/>
              </a:tabLst>
            </a:pPr>
            <a:r>
              <a:rPr sz="1450" spc="235" dirty="0">
                <a:latin typeface="Arial"/>
                <a:cs typeface="Arial"/>
              </a:rPr>
              <a:t>	</a:t>
            </a:r>
            <a:r>
              <a:rPr sz="1800" spc="-30" dirty="0">
                <a:latin typeface="Trebuchet MS"/>
                <a:cs typeface="Trebuchet MS"/>
              </a:rPr>
              <a:t>Let’s </a:t>
            </a:r>
            <a:r>
              <a:rPr sz="1800" spc="-5" dirty="0">
                <a:latin typeface="Trebuchet MS"/>
                <a:cs typeface="Trebuchet MS"/>
              </a:rPr>
              <a:t>first create </a:t>
            </a:r>
            <a:r>
              <a:rPr sz="1800" dirty="0">
                <a:latin typeface="Trebuchet MS"/>
                <a:cs typeface="Trebuchet MS"/>
              </a:rPr>
              <a:t>a file </a:t>
            </a:r>
            <a:r>
              <a:rPr sz="1800" spc="-5" dirty="0">
                <a:latin typeface="Trebuchet MS"/>
                <a:cs typeface="Trebuchet MS"/>
              </a:rPr>
              <a:t>which </a:t>
            </a:r>
            <a:r>
              <a:rPr sz="1800" dirty="0">
                <a:latin typeface="Trebuchet MS"/>
                <a:cs typeface="Trebuchet MS"/>
              </a:rPr>
              <a:t>should be </a:t>
            </a:r>
            <a:r>
              <a:rPr sz="1800" spc="-5" dirty="0">
                <a:latin typeface="Trebuchet MS"/>
                <a:cs typeface="Trebuchet MS"/>
              </a:rPr>
              <a:t>ignored (ex:</a:t>
            </a:r>
            <a:r>
              <a:rPr sz="1800" dirty="0">
                <a:latin typeface="Trebuchet MS"/>
                <a:cs typeface="Trebuchet MS"/>
              </a:rPr>
              <a:t> </a:t>
            </a:r>
            <a:r>
              <a:rPr sz="1800" spc="-5" dirty="0">
                <a:latin typeface="Trebuchet MS"/>
                <a:cs typeface="Trebuchet MS"/>
              </a:rPr>
              <a:t>no_need.txt).</a:t>
            </a:r>
            <a:endParaRPr sz="1800" dirty="0">
              <a:latin typeface="Trebuchet MS"/>
              <a:cs typeface="Trebuchet MS"/>
            </a:endParaRPr>
          </a:p>
          <a:p>
            <a:pPr marL="355600" marR="341630" indent="-342900">
              <a:lnSpc>
                <a:spcPct val="100000"/>
              </a:lnSpc>
              <a:spcBef>
                <a:spcPts val="1000"/>
              </a:spcBef>
              <a:tabLst>
                <a:tab pos="354965" algn="l"/>
              </a:tabLst>
            </a:pPr>
            <a:r>
              <a:rPr sz="1450" spc="235" dirty="0">
                <a:latin typeface="Arial"/>
                <a:cs typeface="Arial"/>
              </a:rPr>
              <a:t>	</a:t>
            </a:r>
            <a:r>
              <a:rPr sz="1800" spc="-5" dirty="0">
                <a:latin typeface="Trebuchet MS"/>
                <a:cs typeface="Trebuchet MS"/>
              </a:rPr>
              <a:t>Now we need to create “.gitignore” file and write no_need.txt inside it. Now </a:t>
            </a:r>
            <a:r>
              <a:rPr sz="1800" dirty="0">
                <a:latin typeface="Trebuchet MS"/>
                <a:cs typeface="Trebuchet MS"/>
              </a:rPr>
              <a:t>run git  status, </a:t>
            </a:r>
            <a:r>
              <a:rPr sz="1800" spc="-5" dirty="0">
                <a:latin typeface="Trebuchet MS"/>
                <a:cs typeface="Trebuchet MS"/>
              </a:rPr>
              <a:t>you can </a:t>
            </a:r>
            <a:r>
              <a:rPr sz="1800" dirty="0">
                <a:latin typeface="Trebuchet MS"/>
                <a:cs typeface="Trebuchet MS"/>
              </a:rPr>
              <a:t>see </a:t>
            </a:r>
            <a:r>
              <a:rPr sz="1800" spc="-5" dirty="0">
                <a:latin typeface="Trebuchet MS"/>
                <a:cs typeface="Trebuchet MS"/>
              </a:rPr>
              <a:t>that the no_need.txt file not </a:t>
            </a:r>
            <a:r>
              <a:rPr sz="1800" dirty="0">
                <a:latin typeface="Trebuchet MS"/>
                <a:cs typeface="Trebuchet MS"/>
              </a:rPr>
              <a:t>be</a:t>
            </a:r>
            <a:r>
              <a:rPr sz="1800" spc="-5" dirty="0">
                <a:latin typeface="Trebuchet MS"/>
                <a:cs typeface="Trebuchet MS"/>
              </a:rPr>
              <a:t> tracked.</a:t>
            </a:r>
            <a:endParaRPr sz="1800" dirty="0">
              <a:latin typeface="Trebuchet MS"/>
              <a:cs typeface="Trebuchet MS"/>
            </a:endParaRPr>
          </a:p>
        </p:txBody>
      </p:sp>
      <p:grpSp>
        <p:nvGrpSpPr>
          <p:cNvPr id="4" name="object 4"/>
          <p:cNvGrpSpPr/>
          <p:nvPr/>
        </p:nvGrpSpPr>
        <p:grpSpPr>
          <a:xfrm>
            <a:off x="3048000" y="3038839"/>
            <a:ext cx="8679180" cy="3221245"/>
            <a:chOff x="1124711" y="3160776"/>
            <a:chExt cx="9669780" cy="3697604"/>
          </a:xfrm>
        </p:grpSpPr>
        <p:sp>
          <p:nvSpPr>
            <p:cNvPr id="5" name="object 5"/>
            <p:cNvSpPr/>
            <p:nvPr/>
          </p:nvSpPr>
          <p:spPr>
            <a:xfrm>
              <a:off x="1124711" y="3160776"/>
              <a:ext cx="9566148" cy="129082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9783" y="3355848"/>
              <a:ext cx="8977884" cy="7025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4711" y="4155948"/>
              <a:ext cx="9669780" cy="122377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19783" y="4351020"/>
              <a:ext cx="9081516" cy="63550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24711" y="5064252"/>
              <a:ext cx="9467088" cy="179374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19783" y="5259322"/>
              <a:ext cx="8878824" cy="1496568"/>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1600200"/>
            <a:ext cx="7705725" cy="1660070"/>
          </a:xfrm>
          <a:prstGeom prst="rect">
            <a:avLst/>
          </a:prstGeom>
        </p:spPr>
        <p:txBody>
          <a:bodyPr vert="horz" wrap="square" lIns="0" tIns="13335" rIns="0" bIns="0" rtlCol="0">
            <a:spAutoFit/>
          </a:bodyPr>
          <a:lstStyle/>
          <a:p>
            <a:pPr marL="12700">
              <a:lnSpc>
                <a:spcPct val="100000"/>
              </a:lnSpc>
              <a:spcBef>
                <a:spcPts val="105"/>
              </a:spcBef>
            </a:pPr>
            <a:r>
              <a:rPr lang="en-US" sz="10700" b="1" spc="-5" dirty="0">
                <a:latin typeface="Trebuchet MS"/>
                <a:cs typeface="Trebuchet MS"/>
              </a:rPr>
              <a:t>Readme.md</a:t>
            </a:r>
            <a:endParaRPr sz="10700" dirty="0">
              <a:latin typeface="Trebuchet MS"/>
              <a:cs typeface="Trebuchet MS"/>
            </a:endParaRPr>
          </a:p>
        </p:txBody>
      </p:sp>
    </p:spTree>
    <p:extLst>
      <p:ext uri="{BB962C8B-B14F-4D97-AF65-F5344CB8AC3E}">
        <p14:creationId xmlns:p14="http://schemas.microsoft.com/office/powerpoint/2010/main" val="3571401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800" y="78759"/>
            <a:ext cx="3815690" cy="628377"/>
          </a:xfrm>
          <a:prstGeom prst="rect">
            <a:avLst/>
          </a:prstGeom>
        </p:spPr>
        <p:txBody>
          <a:bodyPr vert="horz" wrap="square" lIns="0" tIns="12700" rIns="0" bIns="0" rtlCol="0">
            <a:spAutoFit/>
          </a:bodyPr>
          <a:lstStyle/>
          <a:p>
            <a:pPr marL="12700">
              <a:lnSpc>
                <a:spcPct val="100000"/>
              </a:lnSpc>
              <a:spcBef>
                <a:spcPts val="100"/>
              </a:spcBef>
            </a:pPr>
            <a:r>
              <a:rPr lang="en-US" spc="-5" dirty="0"/>
              <a:t>Markdown</a:t>
            </a:r>
          </a:p>
        </p:txBody>
      </p:sp>
      <p:sp>
        <p:nvSpPr>
          <p:cNvPr id="3" name="object 3"/>
          <p:cNvSpPr txBox="1"/>
          <p:nvPr/>
        </p:nvSpPr>
        <p:spPr>
          <a:xfrm>
            <a:off x="2895600" y="775896"/>
            <a:ext cx="8871585" cy="1977464"/>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sz="1800" spc="235" dirty="0">
                <a:latin typeface="Arial"/>
                <a:cs typeface="Arial"/>
              </a:rPr>
              <a:t>Markdown is a way to style text on the web. You control the display of the document; formatting words as bold or italic, adding images, and creating lists are just a few of the things we can do with Markdown. Mostly, Markdown is just regular text with a few non-alphabetic characters thrown in, like # or *.</a:t>
            </a:r>
          </a:p>
          <a:p>
            <a:pPr marL="355600" marR="5080" indent="-342900">
              <a:lnSpc>
                <a:spcPct val="100000"/>
              </a:lnSpc>
              <a:spcBef>
                <a:spcPts val="100"/>
              </a:spcBef>
              <a:tabLst>
                <a:tab pos="354965" algn="l"/>
              </a:tabLst>
            </a:pPr>
            <a:endParaRPr lang="en-US" sz="1800" dirty="0">
              <a:solidFill>
                <a:schemeClr val="bg2">
                  <a:lumMod val="75000"/>
                  <a:lumOff val="25000"/>
                </a:schemeClr>
              </a:solidFill>
              <a:latin typeface="Trebuchet MS"/>
              <a:cs typeface="Trebuchet MS"/>
            </a:endParaRPr>
          </a:p>
          <a:p>
            <a:pPr marL="355600" marR="5080" indent="-342900">
              <a:lnSpc>
                <a:spcPct val="100000"/>
              </a:lnSpc>
              <a:spcBef>
                <a:spcPts val="100"/>
              </a:spcBef>
              <a:tabLst>
                <a:tab pos="354965" algn="l"/>
              </a:tabLst>
            </a:pPr>
            <a:r>
              <a:rPr lang="en-US" sz="1800" dirty="0">
                <a:solidFill>
                  <a:schemeClr val="bg2">
                    <a:lumMod val="75000"/>
                    <a:lumOff val="25000"/>
                  </a:schemeClr>
                </a:solidFill>
                <a:latin typeface="Trebuchet MS"/>
                <a:cs typeface="Trebuchet MS"/>
                <a:hlinkClick r:id="rId2"/>
              </a:rPr>
              <a:t>https://www.markdownguide.org/basic-syntax/</a:t>
            </a:r>
            <a:endParaRPr lang="en-US" sz="1800" dirty="0">
              <a:solidFill>
                <a:schemeClr val="bg2">
                  <a:lumMod val="75000"/>
                  <a:lumOff val="25000"/>
                </a:schemeClr>
              </a:solidFill>
              <a:latin typeface="Trebuchet MS"/>
              <a:cs typeface="Trebuchet MS"/>
            </a:endParaRPr>
          </a:p>
        </p:txBody>
      </p:sp>
      <p:pic>
        <p:nvPicPr>
          <p:cNvPr id="12" name="Picture 11">
            <a:extLst>
              <a:ext uri="{FF2B5EF4-FFF2-40B4-BE49-F238E27FC236}">
                <a16:creationId xmlns:a16="http://schemas.microsoft.com/office/drawing/2014/main" id="{BC18D354-65F8-46DE-82D9-E3714529E7AB}"/>
              </a:ext>
            </a:extLst>
          </p:cNvPr>
          <p:cNvPicPr>
            <a:picLocks noChangeAspect="1"/>
          </p:cNvPicPr>
          <p:nvPr/>
        </p:nvPicPr>
        <p:blipFill>
          <a:blip r:embed="rId3"/>
          <a:stretch>
            <a:fillRect/>
          </a:stretch>
        </p:blipFill>
        <p:spPr>
          <a:xfrm>
            <a:off x="8077200" y="2362200"/>
            <a:ext cx="3497097" cy="3874271"/>
          </a:xfrm>
          <a:prstGeom prst="rect">
            <a:avLst/>
          </a:prstGeom>
        </p:spPr>
      </p:pic>
    </p:spTree>
    <p:extLst>
      <p:ext uri="{BB962C8B-B14F-4D97-AF65-F5344CB8AC3E}">
        <p14:creationId xmlns:p14="http://schemas.microsoft.com/office/powerpoint/2010/main" val="310610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800" y="78759"/>
            <a:ext cx="3815690" cy="628377"/>
          </a:xfrm>
          <a:prstGeom prst="rect">
            <a:avLst/>
          </a:prstGeom>
        </p:spPr>
        <p:txBody>
          <a:bodyPr vert="horz" wrap="square" lIns="0" tIns="12700" rIns="0" bIns="0" rtlCol="0">
            <a:spAutoFit/>
          </a:bodyPr>
          <a:lstStyle/>
          <a:p>
            <a:pPr marL="12700">
              <a:lnSpc>
                <a:spcPct val="100000"/>
              </a:lnSpc>
              <a:spcBef>
                <a:spcPts val="100"/>
              </a:spcBef>
            </a:pPr>
            <a:r>
              <a:rPr lang="en-US" spc="-5" dirty="0"/>
              <a:t>Issues</a:t>
            </a:r>
          </a:p>
        </p:txBody>
      </p:sp>
      <p:pic>
        <p:nvPicPr>
          <p:cNvPr id="1026" name="Picture 2" descr="Highlighting navigation">
            <a:extLst>
              <a:ext uri="{FF2B5EF4-FFF2-40B4-BE49-F238E27FC236}">
                <a16:creationId xmlns:a16="http://schemas.microsoft.com/office/drawing/2014/main" id="{9E6F0F76-BB90-4090-A2A2-4AF21B371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344363"/>
            <a:ext cx="7226300" cy="3737741"/>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CA5F9EAA-1740-4362-85DB-A5142CDC3DFF}"/>
              </a:ext>
            </a:extLst>
          </p:cNvPr>
          <p:cNvSpPr txBox="1"/>
          <p:nvPr/>
        </p:nvSpPr>
        <p:spPr>
          <a:xfrm>
            <a:off x="2895600" y="775896"/>
            <a:ext cx="8871585" cy="1120820"/>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b="0" i="0" dirty="0">
                <a:effectLst/>
                <a:latin typeface="Helvetica Neue"/>
              </a:rPr>
              <a:t>Issues are a great way to keep track of tasks, enhancements, and bugs for your projects. They’re kind of like email—except they can be shared and discussed with the rest of your team. Most software projects have a bug tracker of some kind. GitHub’s tracker is called </a:t>
            </a:r>
            <a:r>
              <a:rPr lang="en-US" b="1" i="0" dirty="0">
                <a:effectLst/>
                <a:latin typeface="Helvetica Neue"/>
              </a:rPr>
              <a:t>Issues</a:t>
            </a:r>
            <a:r>
              <a:rPr lang="en-US" b="0" i="0" dirty="0">
                <a:effectLst/>
                <a:latin typeface="Helvetica Neue"/>
              </a:rPr>
              <a:t>, and has its own section in every repository.</a:t>
            </a:r>
            <a:endParaRPr lang="en-US" sz="1800" dirty="0">
              <a:latin typeface="Trebuchet MS"/>
              <a:cs typeface="Trebuchet MS"/>
            </a:endParaRPr>
          </a:p>
        </p:txBody>
      </p:sp>
    </p:spTree>
    <p:extLst>
      <p:ext uri="{BB962C8B-B14F-4D97-AF65-F5344CB8AC3E}">
        <p14:creationId xmlns:p14="http://schemas.microsoft.com/office/powerpoint/2010/main" val="798697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8759"/>
            <a:ext cx="9372600" cy="628377"/>
          </a:xfrm>
          <a:prstGeom prst="rect">
            <a:avLst/>
          </a:prstGeom>
        </p:spPr>
        <p:txBody>
          <a:bodyPr vert="horz" wrap="square" lIns="0" tIns="12700" rIns="0" bIns="0" rtlCol="0">
            <a:spAutoFit/>
          </a:bodyPr>
          <a:lstStyle/>
          <a:p>
            <a:pPr marL="12700">
              <a:lnSpc>
                <a:spcPct val="100000"/>
              </a:lnSpc>
              <a:spcBef>
                <a:spcPts val="100"/>
              </a:spcBef>
            </a:pPr>
            <a:r>
              <a:rPr lang="en-US" spc="-5" dirty="0"/>
              <a:t>Serialization and Deserialization</a:t>
            </a:r>
          </a:p>
        </p:txBody>
      </p:sp>
      <p:sp>
        <p:nvSpPr>
          <p:cNvPr id="3" name="object 3"/>
          <p:cNvSpPr txBox="1"/>
          <p:nvPr/>
        </p:nvSpPr>
        <p:spPr>
          <a:xfrm>
            <a:off x="2895600" y="775896"/>
            <a:ext cx="8871585" cy="1120820"/>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sz="1800" spc="235" dirty="0">
                <a:latin typeface="Arial"/>
                <a:cs typeface="Arial"/>
              </a:rPr>
              <a:t>Serialization is a mechanism of converting the state of an object into a byte stream. Deserialization is the reverse process where the byte stream is used to recreate the actual Java object in memory. This mechanism is used to persist the object.</a:t>
            </a:r>
            <a:endParaRPr lang="en-US" sz="1800" dirty="0">
              <a:latin typeface="Trebuchet MS"/>
              <a:cs typeface="Trebuchet MS"/>
            </a:endParaRPr>
          </a:p>
        </p:txBody>
      </p:sp>
      <p:pic>
        <p:nvPicPr>
          <p:cNvPr id="5" name="Content Placeholder 3">
            <a:extLst>
              <a:ext uri="{FF2B5EF4-FFF2-40B4-BE49-F238E27FC236}">
                <a16:creationId xmlns:a16="http://schemas.microsoft.com/office/drawing/2014/main" id="{BE798A59-3321-4F44-AC94-97112E7BCEF7}"/>
              </a:ext>
            </a:extLst>
          </p:cNvPr>
          <p:cNvPicPr>
            <a:picLocks noGrp="1" noChangeAspect="1"/>
          </p:cNvPicPr>
          <p:nvPr>
            <p:ph idx="1"/>
          </p:nvPr>
        </p:nvPicPr>
        <p:blipFill>
          <a:blip r:embed="rId2"/>
          <a:stretch>
            <a:fillRect/>
          </a:stretch>
        </p:blipFill>
        <p:spPr>
          <a:xfrm>
            <a:off x="3810000" y="2535014"/>
            <a:ext cx="6823225" cy="3356332"/>
          </a:xfrm>
          <a:prstGeom prst="rect">
            <a:avLst/>
          </a:prstGeom>
        </p:spPr>
      </p:pic>
    </p:spTree>
    <p:extLst>
      <p:ext uri="{BB962C8B-B14F-4D97-AF65-F5344CB8AC3E}">
        <p14:creationId xmlns:p14="http://schemas.microsoft.com/office/powerpoint/2010/main" val="1740727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8759"/>
            <a:ext cx="9372600" cy="628377"/>
          </a:xfrm>
          <a:prstGeom prst="rect">
            <a:avLst/>
          </a:prstGeom>
        </p:spPr>
        <p:txBody>
          <a:bodyPr vert="horz" wrap="square" lIns="0" tIns="12700" rIns="0" bIns="0" rtlCol="0">
            <a:spAutoFit/>
          </a:bodyPr>
          <a:lstStyle/>
          <a:p>
            <a:pPr marL="12700">
              <a:lnSpc>
                <a:spcPct val="100000"/>
              </a:lnSpc>
              <a:spcBef>
                <a:spcPts val="100"/>
              </a:spcBef>
            </a:pPr>
            <a:r>
              <a:rPr lang="en-US" spc="-5" dirty="0"/>
              <a:t>Serialization and Deserialization</a:t>
            </a:r>
          </a:p>
        </p:txBody>
      </p:sp>
      <p:sp>
        <p:nvSpPr>
          <p:cNvPr id="7" name="Rectangle 1">
            <a:extLst>
              <a:ext uri="{FF2B5EF4-FFF2-40B4-BE49-F238E27FC236}">
                <a16:creationId xmlns:a16="http://schemas.microsoft.com/office/drawing/2014/main" id="{EC7EA436-5C1B-40A0-A05D-B5332B453305}"/>
              </a:ext>
            </a:extLst>
          </p:cNvPr>
          <p:cNvSpPr>
            <a:spLocks noGrp="1" noChangeArrowheads="1"/>
          </p:cNvSpPr>
          <p:nvPr>
            <p:ph idx="1"/>
          </p:nvPr>
        </p:nvSpPr>
        <p:spPr bwMode="auto">
          <a:xfrm>
            <a:off x="4343400" y="623501"/>
            <a:ext cx="4356783"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class </a:t>
            </a:r>
            <a:r>
              <a:rPr kumimoji="0" lang="en-US" altLang="en-US" sz="900" b="0" i="0" u="none" strike="noStrike" cap="none" normalizeH="0" baseline="0" dirty="0">
                <a:ln>
                  <a:noFill/>
                </a:ln>
                <a:solidFill>
                  <a:srgbClr val="A9B7C6"/>
                </a:solidFill>
                <a:effectLst/>
                <a:latin typeface="JetBrains Mono"/>
              </a:rPr>
              <a:t>Demo </a:t>
            </a:r>
            <a:r>
              <a:rPr kumimoji="0" lang="en-US" altLang="en-US" sz="900" b="0" i="0" u="none" strike="noStrike" cap="none" normalizeH="0" baseline="0" dirty="0">
                <a:ln>
                  <a:noFill/>
                </a:ln>
                <a:solidFill>
                  <a:srgbClr val="CC7832"/>
                </a:solidFill>
                <a:effectLst/>
                <a:latin typeface="JetBrains Mono"/>
              </a:rPr>
              <a:t>implements </a:t>
            </a:r>
            <a:r>
              <a:rPr kumimoji="0" lang="en-US" altLang="en-US" sz="900" b="0" i="0" u="none" strike="noStrike" cap="none" normalizeH="0" baseline="0" dirty="0" err="1">
                <a:ln>
                  <a:noFill/>
                </a:ln>
                <a:solidFill>
                  <a:srgbClr val="A9B7C6"/>
                </a:solidFill>
                <a:effectLst/>
                <a:latin typeface="JetBrains Mono"/>
              </a:rPr>
              <a:t>java.io.Serializable</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int </a:t>
            </a:r>
            <a:r>
              <a:rPr kumimoji="0" lang="en-US" altLang="en-US" sz="900" b="0" i="0" u="none" strike="noStrike" cap="none" normalizeH="0" baseline="0" dirty="0">
                <a:ln>
                  <a:noFill/>
                </a:ln>
                <a:solidFill>
                  <a:srgbClr val="9876AA"/>
                </a:solidFill>
                <a:effectLst/>
                <a:latin typeface="JetBrains Mono"/>
              </a:rPr>
              <a:t>a</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9876AA"/>
                </a:solidFill>
                <a:effectLst/>
                <a:latin typeface="JetBrains Mono"/>
              </a:rPr>
              <a:t>b</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Default constructor</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FFC66D"/>
                </a:solidFill>
                <a:effectLst/>
                <a:latin typeface="JetBrains Mono"/>
              </a:rPr>
              <a:t>Demo</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int </a:t>
            </a:r>
            <a:r>
              <a:rPr kumimoji="0" lang="en-US" altLang="en-US" sz="900" b="0" i="0" u="none" strike="noStrike" cap="none" normalizeH="0" baseline="0" dirty="0">
                <a:ln>
                  <a:noFill/>
                </a:ln>
                <a:solidFill>
                  <a:srgbClr val="A9B7C6"/>
                </a:solidFill>
                <a:effectLst/>
                <a:latin typeface="JetBrains Mono"/>
              </a:rPr>
              <a:t>a</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String b)</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CC7832"/>
                </a:solidFill>
                <a:effectLst/>
                <a:latin typeface="JetBrains Mono"/>
              </a:rPr>
              <a:t>this</a:t>
            </a:r>
            <a:r>
              <a:rPr kumimoji="0" lang="en-US" altLang="en-US" sz="900" b="0" i="0" u="none" strike="noStrike" cap="none" normalizeH="0" baseline="0" dirty="0" err="1">
                <a:ln>
                  <a:noFill/>
                </a:ln>
                <a:solidFill>
                  <a:srgbClr val="A9B7C6"/>
                </a:solidFill>
                <a:effectLst/>
                <a:latin typeface="JetBrains Mono"/>
              </a:rPr>
              <a:t>.</a:t>
            </a:r>
            <a:r>
              <a:rPr kumimoji="0" lang="en-US" altLang="en-US" sz="900" b="0" i="0" u="none" strike="noStrike" cap="none" normalizeH="0" baseline="0" dirty="0" err="1">
                <a:ln>
                  <a:noFill/>
                </a:ln>
                <a:solidFill>
                  <a:srgbClr val="9876AA"/>
                </a:solidFill>
                <a:effectLst/>
                <a:latin typeface="JetBrains Mono"/>
              </a:rPr>
              <a:t>a</a:t>
            </a:r>
            <a:r>
              <a:rPr kumimoji="0" lang="en-US" altLang="en-US" sz="900" b="0" i="0" u="none" strike="noStrike" cap="none" normalizeH="0" baseline="0" dirty="0">
                <a:ln>
                  <a:noFill/>
                </a:ln>
                <a:solidFill>
                  <a:srgbClr val="9876AA"/>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 a</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CC7832"/>
                </a:solidFill>
                <a:effectLst/>
                <a:latin typeface="JetBrains Mono"/>
              </a:rPr>
              <a:t>this</a:t>
            </a:r>
            <a:r>
              <a:rPr kumimoji="0" lang="en-US" altLang="en-US" sz="900" b="0" i="0" u="none" strike="noStrike" cap="none" normalizeH="0" baseline="0" dirty="0" err="1">
                <a:ln>
                  <a:noFill/>
                </a:ln>
                <a:solidFill>
                  <a:srgbClr val="A9B7C6"/>
                </a:solidFill>
                <a:effectLst/>
                <a:latin typeface="JetBrains Mono"/>
              </a:rPr>
              <a:t>.</a:t>
            </a:r>
            <a:r>
              <a:rPr kumimoji="0" lang="en-US" altLang="en-US" sz="900" b="0" i="0" u="none" strike="noStrike" cap="none" normalizeH="0" baseline="0" dirty="0" err="1">
                <a:ln>
                  <a:noFill/>
                </a:ln>
                <a:solidFill>
                  <a:srgbClr val="9876AA"/>
                </a:solidFill>
                <a:effectLst/>
                <a:latin typeface="JetBrains Mono"/>
              </a:rPr>
              <a:t>b</a:t>
            </a:r>
            <a:r>
              <a:rPr kumimoji="0" lang="en-US" altLang="en-US" sz="900" b="0" i="0" u="none" strike="noStrike" cap="none" normalizeH="0" baseline="0" dirty="0">
                <a:ln>
                  <a:noFill/>
                </a:ln>
                <a:solidFill>
                  <a:srgbClr val="9876AA"/>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 b</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class </a:t>
            </a:r>
            <a:r>
              <a:rPr kumimoji="0" lang="en-US" altLang="en-US" sz="900" b="0" i="0" u="none" strike="noStrike" cap="none" normalizeH="0" baseline="0" dirty="0">
                <a:ln>
                  <a:noFill/>
                </a:ln>
                <a:solidFill>
                  <a:srgbClr val="A9B7C6"/>
                </a:solidFill>
                <a:effectLst/>
                <a:latin typeface="JetBrains Mono"/>
              </a:rPr>
              <a:t>Test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static void </a:t>
            </a:r>
            <a:r>
              <a:rPr kumimoji="0" lang="en-US" altLang="en-US" sz="900" b="0" i="0" u="none" strike="noStrike" cap="none" normalizeH="0" baseline="0" dirty="0">
                <a:ln>
                  <a:noFill/>
                </a:ln>
                <a:solidFill>
                  <a:srgbClr val="FFC66D"/>
                </a:solidFill>
                <a:effectLst/>
                <a:latin typeface="JetBrains Mono"/>
              </a:rPr>
              <a:t>main</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A9B7C6"/>
                </a:solidFill>
                <a:effectLst/>
                <a:latin typeface="JetBrains Mono"/>
              </a:rPr>
              <a:t>args</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Demo object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a:ln>
                  <a:noFill/>
                </a:ln>
                <a:solidFill>
                  <a:srgbClr val="A9B7C6"/>
                </a:solidFill>
                <a:effectLst/>
                <a:latin typeface="JetBrains Mono"/>
              </a:rPr>
              <a:t>Demo(</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geeksforgeeks</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String filename =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file.ser</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Serialization</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try</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//Saving of object in a file</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FileOutputStream</a:t>
            </a:r>
            <a:r>
              <a:rPr kumimoji="0" lang="en-US" altLang="en-US" sz="900" b="0" i="0" u="none" strike="noStrike" cap="none" normalizeH="0" baseline="0" dirty="0">
                <a:ln>
                  <a:noFill/>
                </a:ln>
                <a:solidFill>
                  <a:srgbClr val="A9B7C6"/>
                </a:solidFill>
                <a:effectLst/>
                <a:latin typeface="JetBrains Mono"/>
              </a:rPr>
              <a:t> file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err="1">
                <a:ln>
                  <a:noFill/>
                </a:ln>
                <a:solidFill>
                  <a:srgbClr val="A9B7C6"/>
                </a:solidFill>
                <a:effectLst/>
                <a:latin typeface="JetBrains Mono"/>
              </a:rPr>
              <a:t>FileOutputStream</a:t>
            </a:r>
            <a:r>
              <a:rPr kumimoji="0" lang="en-US" altLang="en-US" sz="900" b="0" i="0" u="none" strike="noStrike" cap="none" normalizeH="0" baseline="0" dirty="0">
                <a:ln>
                  <a:noFill/>
                </a:ln>
                <a:solidFill>
                  <a:srgbClr val="A9B7C6"/>
                </a:solidFill>
                <a:effectLst/>
                <a:latin typeface="JetBrains Mono"/>
              </a:rPr>
              <a:t>(filename)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ObjectOutputStream</a:t>
            </a:r>
            <a:r>
              <a:rPr kumimoji="0" lang="en-US" altLang="en-US" sz="900" b="0" i="0" u="none" strike="noStrike" cap="none" normalizeH="0" baseline="0" dirty="0">
                <a:ln>
                  <a:noFill/>
                </a:ln>
                <a:solidFill>
                  <a:srgbClr val="A9B7C6"/>
                </a:solidFill>
                <a:effectLst/>
                <a:latin typeface="JetBrains Mono"/>
              </a:rPr>
              <a:t> out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err="1">
                <a:ln>
                  <a:noFill/>
                </a:ln>
                <a:solidFill>
                  <a:srgbClr val="A9B7C6"/>
                </a:solidFill>
                <a:effectLst/>
                <a:latin typeface="JetBrains Mono"/>
              </a:rPr>
              <a:t>ObjectOutputStream</a:t>
            </a:r>
            <a:r>
              <a:rPr kumimoji="0" lang="en-US" altLang="en-US" sz="900" b="0" i="0" u="none" strike="noStrike" cap="none" normalizeH="0" baseline="0" dirty="0">
                <a:ln>
                  <a:noFill/>
                </a:ln>
                <a:solidFill>
                  <a:srgbClr val="A9B7C6"/>
                </a:solidFill>
                <a:effectLst/>
                <a:latin typeface="JetBrains Mono"/>
              </a:rPr>
              <a:t>(file)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Method for serialization of object</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out.writeObject</a:t>
            </a:r>
            <a:r>
              <a:rPr kumimoji="0" lang="en-US" altLang="en-US" sz="900" b="0" i="0" u="none" strike="noStrike" cap="none" normalizeH="0" baseline="0" dirty="0">
                <a:ln>
                  <a:noFill/>
                </a:ln>
                <a:solidFill>
                  <a:srgbClr val="A9B7C6"/>
                </a:solidFill>
                <a:effectLst/>
                <a:latin typeface="JetBrains Mono"/>
              </a:rPr>
              <a:t>(object)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out.close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file.close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"Object has been serialized"</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catch</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IOException</a:t>
            </a:r>
            <a:r>
              <a:rPr kumimoji="0" lang="en-US" altLang="en-US" sz="900" b="0" i="0" u="none" strike="noStrike" cap="none" normalizeH="0" baseline="0" dirty="0">
                <a:ln>
                  <a:noFill/>
                </a:ln>
                <a:solidFill>
                  <a:srgbClr val="A9B7C6"/>
                </a:solidFill>
                <a:effectLst/>
                <a:latin typeface="JetBrains Mono"/>
              </a:rPr>
              <a:t> ex)</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IOException</a:t>
            </a:r>
            <a:r>
              <a:rPr kumimoji="0" lang="en-US" altLang="en-US" sz="900" b="0" i="0" u="none" strike="noStrike" cap="none" normalizeH="0" baseline="0" dirty="0">
                <a:ln>
                  <a:noFill/>
                </a:ln>
                <a:solidFill>
                  <a:srgbClr val="6A8759"/>
                </a:solidFill>
                <a:effectLst/>
                <a:latin typeface="JetBrains Mono"/>
              </a:rPr>
              <a:t> is caught"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JetBrains Mono"/>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621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4856768"/>
          </a:xfrm>
        </p:spPr>
        <p:txBody>
          <a:bodyPr/>
          <a:lstStyle/>
          <a:p>
            <a:r>
              <a:rPr lang="en-US" dirty="0"/>
              <a:t>Md. Ahsan Habib Email: habib@cse.green.edu.bd Cell: 01515626136.</a:t>
            </a:r>
          </a:p>
          <a:p>
            <a:r>
              <a:rPr lang="en-US"/>
              <a:t>https://www.java8net.com/2020/03/serialize-hashmap-in-java.html</a:t>
            </a:r>
            <a:endParaRPr lang="en-US" dirty="0"/>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20364" y="13157"/>
            <a:ext cx="14300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Branch</a:t>
            </a:r>
            <a:endParaRPr sz="3600">
              <a:latin typeface="Trebuchet MS"/>
              <a:cs typeface="Trebuchet MS"/>
            </a:endParaRPr>
          </a:p>
        </p:txBody>
      </p:sp>
      <p:sp>
        <p:nvSpPr>
          <p:cNvPr id="3" name="object 3"/>
          <p:cNvSpPr txBox="1"/>
          <p:nvPr/>
        </p:nvSpPr>
        <p:spPr>
          <a:xfrm>
            <a:off x="9879329" y="13157"/>
            <a:ext cx="15659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Contd..</a:t>
            </a:r>
            <a:endParaRPr sz="3600">
              <a:latin typeface="Trebuchet MS"/>
              <a:cs typeface="Trebuchet MS"/>
            </a:endParaRPr>
          </a:p>
        </p:txBody>
      </p:sp>
      <p:grpSp>
        <p:nvGrpSpPr>
          <p:cNvPr id="5" name="object 5"/>
          <p:cNvGrpSpPr/>
          <p:nvPr/>
        </p:nvGrpSpPr>
        <p:grpSpPr>
          <a:xfrm>
            <a:off x="2941319" y="1200861"/>
            <a:ext cx="8240395" cy="4520565"/>
            <a:chOff x="725423" y="1688592"/>
            <a:chExt cx="8240395" cy="4520565"/>
          </a:xfrm>
        </p:grpSpPr>
        <p:sp>
          <p:nvSpPr>
            <p:cNvPr id="6" name="object 6"/>
            <p:cNvSpPr/>
            <p:nvPr/>
          </p:nvSpPr>
          <p:spPr>
            <a:xfrm>
              <a:off x="725423" y="1688592"/>
              <a:ext cx="8240268" cy="423519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72361" y="5385054"/>
              <a:ext cx="571500" cy="814069"/>
            </a:xfrm>
            <a:custGeom>
              <a:avLst/>
              <a:gdLst/>
              <a:ahLst/>
              <a:cxnLst/>
              <a:rect l="l" t="t" r="r" b="b"/>
              <a:pathLst>
                <a:path w="571500" h="814070">
                  <a:moveTo>
                    <a:pt x="285750" y="0"/>
                  </a:moveTo>
                  <a:lnTo>
                    <a:pt x="0" y="285750"/>
                  </a:lnTo>
                  <a:lnTo>
                    <a:pt x="142875" y="285750"/>
                  </a:lnTo>
                  <a:lnTo>
                    <a:pt x="142875" y="813816"/>
                  </a:lnTo>
                  <a:lnTo>
                    <a:pt x="428625" y="813816"/>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8" name="object 8"/>
            <p:cNvSpPr/>
            <p:nvPr/>
          </p:nvSpPr>
          <p:spPr>
            <a:xfrm>
              <a:off x="1372361" y="5385054"/>
              <a:ext cx="571500" cy="814069"/>
            </a:xfrm>
            <a:custGeom>
              <a:avLst/>
              <a:gdLst/>
              <a:ahLst/>
              <a:cxnLst/>
              <a:rect l="l" t="t" r="r" b="b"/>
              <a:pathLst>
                <a:path w="571500" h="814070">
                  <a:moveTo>
                    <a:pt x="0" y="285750"/>
                  </a:moveTo>
                  <a:lnTo>
                    <a:pt x="285750" y="0"/>
                  </a:lnTo>
                  <a:lnTo>
                    <a:pt x="571500" y="285750"/>
                  </a:lnTo>
                  <a:lnTo>
                    <a:pt x="428625" y="285750"/>
                  </a:lnTo>
                  <a:lnTo>
                    <a:pt x="428625" y="813816"/>
                  </a:lnTo>
                  <a:lnTo>
                    <a:pt x="142875" y="813816"/>
                  </a:lnTo>
                  <a:lnTo>
                    <a:pt x="142875" y="285750"/>
                  </a:lnTo>
                  <a:lnTo>
                    <a:pt x="0" y="285750"/>
                  </a:lnTo>
                  <a:close/>
                </a:path>
              </a:pathLst>
            </a:custGeom>
            <a:ln w="19812">
              <a:solidFill>
                <a:srgbClr val="4494AF"/>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8400" y="216246"/>
            <a:ext cx="14300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FCAEE"/>
                </a:solidFill>
                <a:latin typeface="Trebuchet MS"/>
                <a:cs typeface="Trebuchet MS"/>
              </a:rPr>
              <a:t>Branch</a:t>
            </a:r>
            <a:endParaRPr sz="3600" dirty="0">
              <a:latin typeface="Trebuchet MS"/>
              <a:cs typeface="Trebuchet MS"/>
            </a:endParaRPr>
          </a:p>
        </p:txBody>
      </p:sp>
      <p:sp>
        <p:nvSpPr>
          <p:cNvPr id="3" name="object 3"/>
          <p:cNvSpPr txBox="1">
            <a:spLocks noGrp="1"/>
          </p:cNvSpPr>
          <p:nvPr>
            <p:ph type="title"/>
          </p:nvPr>
        </p:nvSpPr>
        <p:spPr>
          <a:xfrm>
            <a:off x="6324600" y="214601"/>
            <a:ext cx="9238192" cy="566822"/>
          </a:xfrm>
          <a:prstGeom prst="rect">
            <a:avLst/>
          </a:prstGeom>
        </p:spPr>
        <p:txBody>
          <a:bodyPr vert="horz" wrap="square" lIns="0" tIns="12700" rIns="0" bIns="0" rtlCol="0">
            <a:spAutoFit/>
          </a:bodyPr>
          <a:lstStyle/>
          <a:p>
            <a:pPr marL="4712970">
              <a:lnSpc>
                <a:spcPct val="100000"/>
              </a:lnSpc>
              <a:spcBef>
                <a:spcPts val="100"/>
              </a:spcBef>
            </a:pPr>
            <a:r>
              <a:rPr spc="-5" dirty="0"/>
              <a:t>Contd..</a:t>
            </a:r>
          </a:p>
        </p:txBody>
      </p:sp>
      <p:sp>
        <p:nvSpPr>
          <p:cNvPr id="4" name="object 4"/>
          <p:cNvSpPr/>
          <p:nvPr/>
        </p:nvSpPr>
        <p:spPr>
          <a:xfrm>
            <a:off x="3581400" y="2209799"/>
            <a:ext cx="7467599" cy="31882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600" y="533400"/>
            <a:ext cx="2171065" cy="574040"/>
          </a:xfrm>
          <a:prstGeom prst="rect">
            <a:avLst/>
          </a:prstGeom>
        </p:spPr>
        <p:txBody>
          <a:bodyPr vert="horz" wrap="square" lIns="0" tIns="12700" rIns="0" bIns="0" rtlCol="0">
            <a:spAutoFit/>
          </a:bodyPr>
          <a:lstStyle/>
          <a:p>
            <a:pPr marL="12700">
              <a:lnSpc>
                <a:spcPct val="100000"/>
              </a:lnSpc>
              <a:spcBef>
                <a:spcPts val="100"/>
              </a:spcBef>
            </a:pPr>
            <a:r>
              <a:rPr spc="-140" dirty="0"/>
              <a:t>R</a:t>
            </a:r>
            <a:r>
              <a:rPr spc="-5" dirty="0"/>
              <a:t>ep</a:t>
            </a:r>
            <a:r>
              <a:rPr spc="5" dirty="0"/>
              <a:t>o</a:t>
            </a:r>
            <a:r>
              <a:rPr dirty="0"/>
              <a:t>sito</a:t>
            </a:r>
            <a:r>
              <a:rPr spc="10" dirty="0"/>
              <a:t>r</a:t>
            </a:r>
            <a:r>
              <a:rPr dirty="0"/>
              <a:t>y</a:t>
            </a:r>
          </a:p>
        </p:txBody>
      </p:sp>
      <p:sp>
        <p:nvSpPr>
          <p:cNvPr id="3" name="object 3"/>
          <p:cNvSpPr/>
          <p:nvPr/>
        </p:nvSpPr>
        <p:spPr>
          <a:xfrm>
            <a:off x="3428999" y="1664207"/>
            <a:ext cx="8458201" cy="30601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0600" y="304800"/>
            <a:ext cx="217106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5FCAEE"/>
                </a:solidFill>
                <a:latin typeface="Trebuchet MS"/>
                <a:cs typeface="Trebuchet MS"/>
              </a:rPr>
              <a:t>R</a:t>
            </a:r>
            <a:r>
              <a:rPr sz="3600" spc="-5" dirty="0">
                <a:solidFill>
                  <a:srgbClr val="5FCAEE"/>
                </a:solidFill>
                <a:latin typeface="Trebuchet MS"/>
                <a:cs typeface="Trebuchet MS"/>
              </a:rPr>
              <a:t>ep</a:t>
            </a:r>
            <a:r>
              <a:rPr sz="3600" spc="5" dirty="0">
                <a:solidFill>
                  <a:srgbClr val="5FCAEE"/>
                </a:solidFill>
                <a:latin typeface="Trebuchet MS"/>
                <a:cs typeface="Trebuchet MS"/>
              </a:rPr>
              <a:t>o</a:t>
            </a:r>
            <a:r>
              <a:rPr sz="3600" dirty="0">
                <a:solidFill>
                  <a:srgbClr val="5FCAEE"/>
                </a:solidFill>
                <a:latin typeface="Trebuchet MS"/>
                <a:cs typeface="Trebuchet MS"/>
              </a:rPr>
              <a:t>sito</a:t>
            </a:r>
            <a:r>
              <a:rPr sz="3600" spc="10" dirty="0">
                <a:solidFill>
                  <a:srgbClr val="5FCAEE"/>
                </a:solidFill>
                <a:latin typeface="Trebuchet MS"/>
                <a:cs typeface="Trebuchet MS"/>
              </a:rPr>
              <a:t>r</a:t>
            </a:r>
            <a:r>
              <a:rPr sz="3600" dirty="0">
                <a:solidFill>
                  <a:srgbClr val="5FCAEE"/>
                </a:solidFill>
                <a:latin typeface="Trebuchet MS"/>
                <a:cs typeface="Trebuchet MS"/>
              </a:rPr>
              <a:t>y</a:t>
            </a:r>
            <a:endParaRPr sz="3600" dirty="0">
              <a:latin typeface="Trebuchet MS"/>
              <a:cs typeface="Trebuchet MS"/>
            </a:endParaRPr>
          </a:p>
        </p:txBody>
      </p:sp>
      <p:sp>
        <p:nvSpPr>
          <p:cNvPr id="3" name="object 3"/>
          <p:cNvSpPr txBox="1">
            <a:spLocks noGrp="1"/>
          </p:cNvSpPr>
          <p:nvPr>
            <p:ph type="title"/>
          </p:nvPr>
        </p:nvSpPr>
        <p:spPr>
          <a:xfrm>
            <a:off x="7467600" y="304800"/>
            <a:ext cx="6952721" cy="566822"/>
          </a:xfrm>
          <a:prstGeom prst="rect">
            <a:avLst/>
          </a:prstGeom>
        </p:spPr>
        <p:txBody>
          <a:bodyPr vert="horz" wrap="square" lIns="0" tIns="12700" rIns="0" bIns="0" rtlCol="0">
            <a:spAutoFit/>
          </a:bodyPr>
          <a:lstStyle/>
          <a:p>
            <a:pPr marL="4712970">
              <a:lnSpc>
                <a:spcPct val="100000"/>
              </a:lnSpc>
              <a:spcBef>
                <a:spcPts val="100"/>
              </a:spcBef>
            </a:pPr>
            <a:r>
              <a:rPr spc="-5" dirty="0"/>
              <a:t>Contd..</a:t>
            </a:r>
          </a:p>
        </p:txBody>
      </p:sp>
      <p:sp>
        <p:nvSpPr>
          <p:cNvPr id="4" name="object 4"/>
          <p:cNvSpPr/>
          <p:nvPr/>
        </p:nvSpPr>
        <p:spPr>
          <a:xfrm>
            <a:off x="3276600" y="1905000"/>
            <a:ext cx="8203691" cy="34762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480</TotalTime>
  <Words>2203</Words>
  <Application>Microsoft Office PowerPoint</Application>
  <PresentationFormat>Widescreen</PresentationFormat>
  <Paragraphs>238</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-apple-system</vt:lpstr>
      <vt:lpstr>Arial</vt:lpstr>
      <vt:lpstr>Corbel</vt:lpstr>
      <vt:lpstr>Helvetica Neue</vt:lpstr>
      <vt:lpstr>JetBrains Mono</vt:lpstr>
      <vt:lpstr>Trebuchet MS</vt:lpstr>
      <vt:lpstr>Wingdings</vt:lpstr>
      <vt:lpstr>Theme1</vt:lpstr>
      <vt:lpstr>  תכנות מונחה עצמים  תרגול     4 </vt:lpstr>
      <vt:lpstr>נושאים להיום</vt:lpstr>
      <vt:lpstr>Theory</vt:lpstr>
      <vt:lpstr>PowerPoint Presentation</vt:lpstr>
      <vt:lpstr>Branch</vt:lpstr>
      <vt:lpstr>PowerPoint Presentation</vt:lpstr>
      <vt:lpstr>Contd..</vt:lpstr>
      <vt:lpstr>Repository</vt:lpstr>
      <vt:lpstr>Contd..</vt:lpstr>
      <vt:lpstr>Contd..</vt:lpstr>
      <vt:lpstr>Practical</vt:lpstr>
      <vt:lpstr>Initialization</vt:lpstr>
      <vt:lpstr>Configuration</vt:lpstr>
      <vt:lpstr>Commands</vt:lpstr>
      <vt:lpstr>Commands</vt:lpstr>
      <vt:lpstr>Commands</vt:lpstr>
      <vt:lpstr>Commit</vt:lpstr>
      <vt:lpstr>Commit</vt:lpstr>
      <vt:lpstr>Commit</vt:lpstr>
      <vt:lpstr>Commit</vt:lpstr>
      <vt:lpstr>Checkout</vt:lpstr>
      <vt:lpstr>Checkout</vt:lpstr>
      <vt:lpstr>Checkout</vt:lpstr>
      <vt:lpstr>Diff</vt:lpstr>
      <vt:lpstr>Diff</vt:lpstr>
      <vt:lpstr>Diff</vt:lpstr>
      <vt:lpstr>Diff</vt:lpstr>
      <vt:lpstr>Diff</vt:lpstr>
      <vt:lpstr>Remove</vt:lpstr>
      <vt:lpstr>Remove file</vt:lpstr>
      <vt:lpstr>Let’s Store/Push the files into  Remote Repository!!</vt:lpstr>
      <vt:lpstr>Full System Pictorial View</vt:lpstr>
      <vt:lpstr>Push</vt:lpstr>
      <vt:lpstr>Push</vt:lpstr>
      <vt:lpstr>Repository</vt:lpstr>
      <vt:lpstr>Download/Clone from Remote  Repository!!</vt:lpstr>
      <vt:lpstr>Clone</vt:lpstr>
      <vt:lpstr>Clone</vt:lpstr>
      <vt:lpstr>Fetch</vt:lpstr>
      <vt:lpstr>Fetch</vt:lpstr>
      <vt:lpstr>Fetch</vt:lpstr>
      <vt:lpstr>Branch</vt:lpstr>
      <vt:lpstr>Branch</vt:lpstr>
      <vt:lpstr>Branch</vt:lpstr>
      <vt:lpstr>Branch</vt:lpstr>
      <vt:lpstr>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vt:lpstr>
      <vt:lpstr>Merge</vt:lpstr>
      <vt:lpstr>Merge</vt:lpstr>
      <vt:lpstr>PowerPoint Presentation</vt:lpstr>
      <vt:lpstr>GitIgnore</vt:lpstr>
      <vt:lpstr>Git Ignore</vt:lpstr>
      <vt:lpstr>Readme.md</vt:lpstr>
      <vt:lpstr>Markdown</vt:lpstr>
      <vt:lpstr>Issues</vt:lpstr>
      <vt:lpstr>Serialization and Deserialization</vt:lpstr>
      <vt:lpstr>Serialization and Deserialization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11</cp:revision>
  <dcterms:created xsi:type="dcterms:W3CDTF">2020-11-10T22:23:29Z</dcterms:created>
  <dcterms:modified xsi:type="dcterms:W3CDTF">2020-11-12T12:16:16Z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