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1" r:id="rId1"/>
  </p:sldMasterIdLst>
  <p:sldIdLst>
    <p:sldId id="308" r:id="rId2"/>
    <p:sldId id="453" r:id="rId3"/>
    <p:sldId id="454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6" r:id="rId15"/>
    <p:sldId id="465" r:id="rId16"/>
    <p:sldId id="366" r:id="rId1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6713" autoAdjust="0"/>
  </p:normalViewPr>
  <p:slideViewPr>
    <p:cSldViewPr>
      <p:cViewPr varScale="1">
        <p:scale>
          <a:sx n="125" d="100"/>
          <a:sy n="125" d="100"/>
        </p:scale>
        <p:origin x="144" y="77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תמונה שמכילה וילון, אישה, מקלחת, ישיבה&#10;&#10;התיאור נוצר באופן אוטומטי">
            <a:extLst>
              <a:ext uri="{FF2B5EF4-FFF2-40B4-BE49-F238E27FC236}">
                <a16:creationId xmlns:a16="http://schemas.microsoft.com/office/drawing/2014/main" id="{B8173AEC-4278-402F-8F83-0DEA279F2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11" r="30747"/>
          <a:stretch/>
        </p:blipFill>
        <p:spPr>
          <a:xfrm>
            <a:off x="406400" y="0"/>
            <a:ext cx="23014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תמונה 8" descr="תמונה שמכילה וילון, אישה, מקלחת, ישיבה&#10;&#10;התיאור נוצר באופן אוטומטי">
            <a:extLst>
              <a:ext uri="{FF2B5EF4-FFF2-40B4-BE49-F238E27FC236}">
                <a16:creationId xmlns:a16="http://schemas.microsoft.com/office/drawing/2014/main" id="{BACA9B03-89ED-47AF-B6E9-DDF61CD53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11" r="30747"/>
          <a:stretch/>
        </p:blipFill>
        <p:spPr>
          <a:xfrm>
            <a:off x="406400" y="0"/>
            <a:ext cx="2301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5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0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310" y="629158"/>
            <a:ext cx="106793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366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2279" y="4572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3287" y="263434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4779" y="6218237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979" y="6218237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7779" y="6218236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תמונה 14" descr="תמונה שמכילה וילון, אישה, מקלחת, ישיבה&#10;&#10;התיאור נוצר באופן אוטומטי">
            <a:extLst>
              <a:ext uri="{FF2B5EF4-FFF2-40B4-BE49-F238E27FC236}">
                <a16:creationId xmlns:a16="http://schemas.microsoft.com/office/drawing/2014/main" id="{C1044C74-2C59-4807-9ADF-AF6BA4F81D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311" r="30747"/>
          <a:stretch/>
        </p:blipFill>
        <p:spPr>
          <a:xfrm>
            <a:off x="406400" y="0"/>
            <a:ext cx="2301456" cy="6858000"/>
          </a:xfrm>
          <a:prstGeom prst="rect">
            <a:avLst/>
          </a:prstGeom>
        </p:spPr>
      </p:pic>
      <p:pic>
        <p:nvPicPr>
          <p:cNvPr id="8" name="תמונה 7" descr="תמונה שמכילה וילון, אישה, מקלחת, ישיבה&#10;&#10;התיאור נוצר באופן אוטומטי">
            <a:extLst>
              <a:ext uri="{FF2B5EF4-FFF2-40B4-BE49-F238E27FC236}">
                <a16:creationId xmlns:a16="http://schemas.microsoft.com/office/drawing/2014/main" id="{1A9DDC69-83BE-4A62-9025-4700BD3454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311" r="30747"/>
          <a:stretch/>
        </p:blipFill>
        <p:spPr>
          <a:xfrm>
            <a:off x="406400" y="0"/>
            <a:ext cx="2301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41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5" r:id="rId3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accent1">
              <a:lumMod val="7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accent1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accent1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accent1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accent1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accent1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urnaldev.com/1377/java-singleton-design-pattern-best-practices-examples" TargetMode="External"/><Relationship Id="rId2" Type="http://schemas.openxmlformats.org/officeDocument/2006/relationships/hyperlink" Target="https://www2.slideshare.net/LiliaSfaxi/software-engineering-chp4-design-pattern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D88D9C-0F44-46A0-B7FD-564B02C1E7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he-IL" dirty="0"/>
            </a:br>
            <a:br>
              <a:rPr lang="he-IL" dirty="0"/>
            </a:br>
            <a:r>
              <a:rPr lang="he-IL" dirty="0"/>
              <a:t>תכנות מונחה עצמים </a:t>
            </a:r>
            <a:br>
              <a:rPr lang="he-IL" dirty="0"/>
            </a:br>
            <a:r>
              <a:rPr lang="he-IL" dirty="0"/>
              <a:t>תרגול</a:t>
            </a:r>
            <a:r>
              <a:rPr lang="en-US" dirty="0"/>
              <a:t>     13 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C7CA8BA-84E6-42AB-8CC6-84EFE3069B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he-IL" dirty="0"/>
          </a:p>
          <a:p>
            <a:r>
              <a:rPr lang="he-IL" dirty="0"/>
              <a:t>מייל :</a:t>
            </a:r>
            <a:r>
              <a:rPr lang="en-US" dirty="0"/>
              <a:t> simon.pikalov@msmail.ariel.ac.il</a:t>
            </a:r>
            <a:endParaRPr lang="he-IL" dirty="0"/>
          </a:p>
          <a:p>
            <a:r>
              <a:rPr lang="he-IL" dirty="0"/>
              <a:t> נכתב ע"י :</a:t>
            </a:r>
            <a:r>
              <a:rPr lang="en-US" dirty="0"/>
              <a:t> </a:t>
            </a:r>
            <a:r>
              <a:rPr lang="he-IL" dirty="0"/>
              <a:t>סמיון </a:t>
            </a:r>
            <a:r>
              <a:rPr lang="he-IL" dirty="0" err="1"/>
              <a:t>פיקלוב</a:t>
            </a:r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78281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53AEB6-0957-4881-BA69-3EFCA50974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228600"/>
            <a:ext cx="8610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5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F9DB61-50C6-41F8-99A6-A553554BD8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91000" y="76200"/>
            <a:ext cx="51816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4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9091B7-47E5-434D-A4B5-66AAF58634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33800" y="152400"/>
            <a:ext cx="6781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5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6FF52E-4A46-4BDA-B120-A23465E78068}"/>
              </a:ext>
            </a:extLst>
          </p:cNvPr>
          <p:cNvPicPr/>
          <p:nvPr/>
        </p:nvPicPr>
        <p:blipFill rotWithShape="1">
          <a:blip r:embed="rId2"/>
          <a:srcRect t="1102"/>
          <a:stretch/>
        </p:blipFill>
        <p:spPr>
          <a:xfrm>
            <a:off x="4419600" y="198120"/>
            <a:ext cx="4876800" cy="64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59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5E7280-0B2D-4956-8DF4-2A6A637840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86200" y="66040"/>
            <a:ext cx="5943600" cy="672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85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9FA1B3-CAB6-4578-8703-1223291F8D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57600" y="76200"/>
            <a:ext cx="6858000" cy="4876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FD454F-763D-49B0-9CBE-7BF1094422F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21024" y="5105400"/>
            <a:ext cx="6858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3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5600" y="184666"/>
            <a:ext cx="10210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Sources </a:t>
            </a:r>
            <a:endParaRPr sz="2400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357900F-F768-44CD-AD98-5F5A243C9030}"/>
              </a:ext>
            </a:extLst>
          </p:cNvPr>
          <p:cNvSpPr txBox="1"/>
          <p:nvPr/>
        </p:nvSpPr>
        <p:spPr>
          <a:xfrm>
            <a:off x="3048000" y="990600"/>
            <a:ext cx="8561705" cy="3554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</a:pPr>
            <a:r>
              <a:rPr lang="en-US" sz="1200" b="1" dirty="0">
                <a:latin typeface="Arial Black" panose="020B0A04020102020204" pitchFamily="34" charset="0"/>
                <a:cs typeface="Arial"/>
                <a:hlinkClick r:id="rId2"/>
              </a:rPr>
              <a:t>https://www2.slideshare.net/LiliaSfaxi/software-engineering-chp4-design-patterns</a:t>
            </a:r>
            <a:endParaRPr lang="en-US" sz="1200" b="1" dirty="0">
              <a:latin typeface="Arial Black" panose="020B0A04020102020204" pitchFamily="34" charset="0"/>
              <a:cs typeface="Arial"/>
            </a:endParaRPr>
          </a:p>
          <a:p>
            <a:pPr marL="355600" marR="5080" indent="-342900">
              <a:spcBef>
                <a:spcPts val="100"/>
              </a:spcBef>
            </a:pPr>
            <a:endParaRPr lang="en-US" sz="1200" b="1" dirty="0">
              <a:latin typeface="Arial Black" panose="020B0A04020102020204" pitchFamily="34" charset="0"/>
              <a:cs typeface="Arial"/>
            </a:endParaRPr>
          </a:p>
          <a:p>
            <a:pPr marL="355600" marR="5080" indent="-342900">
              <a:spcBef>
                <a:spcPts val="100"/>
              </a:spcBef>
            </a:pPr>
            <a:r>
              <a:rPr lang="en-US" sz="1200" b="1" dirty="0">
                <a:latin typeface="Arial Black" panose="020B0A04020102020204" pitchFamily="34" charset="0"/>
                <a:cs typeface="Arial"/>
                <a:hlinkClick r:id="rId3"/>
              </a:rPr>
              <a:t>https://www.journaldev.com/1377/java-singleton-design-pattern-best-practices-examples</a:t>
            </a:r>
            <a:endParaRPr lang="en-US" sz="1200" b="1" dirty="0">
              <a:latin typeface="Arial Black" panose="020B0A04020102020204" pitchFamily="34" charset="0"/>
              <a:cs typeface="Arial"/>
            </a:endParaRPr>
          </a:p>
          <a:p>
            <a:pPr marL="355600" marR="5080" indent="-342900">
              <a:spcBef>
                <a:spcPts val="100"/>
              </a:spcBef>
            </a:pPr>
            <a:endParaRPr lang="en-US" sz="1200" b="1" dirty="0">
              <a:latin typeface="Arial Black" panose="020B0A04020102020204" pitchFamily="34" charset="0"/>
              <a:cs typeface="Arial"/>
            </a:endParaRPr>
          </a:p>
          <a:p>
            <a:pPr marL="355600" marR="5080" indent="-342900">
              <a:spcBef>
                <a:spcPts val="100"/>
              </a:spcBef>
            </a:pPr>
            <a:endParaRPr lang="en-US" sz="1200" b="1" dirty="0">
              <a:latin typeface="Arial Black" panose="020B0A04020102020204" pitchFamily="34" charset="0"/>
              <a:cs typeface="Arial"/>
            </a:endParaRPr>
          </a:p>
          <a:p>
            <a:pPr marL="355600" marR="5080" indent="-342900">
              <a:spcBef>
                <a:spcPts val="100"/>
              </a:spcBef>
            </a:pPr>
            <a:endParaRPr lang="en-US" sz="1200" b="1" dirty="0">
              <a:latin typeface="Arial Black" panose="020B0A04020102020204" pitchFamily="34" charset="0"/>
              <a:cs typeface="Arial"/>
            </a:endParaRPr>
          </a:p>
          <a:p>
            <a:pPr marL="355600" marR="5080" indent="-342900">
              <a:spcBef>
                <a:spcPts val="100"/>
              </a:spcBef>
            </a:pPr>
            <a:endParaRPr lang="en-US" sz="1200" b="1" dirty="0">
              <a:latin typeface="Arial Black" panose="020B0A04020102020204" pitchFamily="34" charset="0"/>
              <a:cs typeface="Arial"/>
            </a:endParaRPr>
          </a:p>
          <a:p>
            <a:pPr marL="355600" marR="5080" indent="-342900">
              <a:spcBef>
                <a:spcPts val="100"/>
              </a:spcBef>
            </a:pPr>
            <a:endParaRPr lang="en-US" sz="1200" b="1" dirty="0">
              <a:latin typeface="Arial Black" panose="020B0A04020102020204" pitchFamily="34" charset="0"/>
              <a:cs typeface="Arial"/>
            </a:endParaRPr>
          </a:p>
          <a:p>
            <a:pPr marL="355600" marR="5080" indent="-342900">
              <a:spcBef>
                <a:spcPts val="100"/>
              </a:spcBef>
            </a:pPr>
            <a:endParaRPr lang="en-US" sz="1200" b="1" dirty="0">
              <a:latin typeface="Arial Black" panose="020B0A04020102020204" pitchFamily="34" charset="0"/>
              <a:cs typeface="Arial"/>
            </a:endParaRPr>
          </a:p>
          <a:p>
            <a:pPr marL="355600" marR="5080" indent="-342900">
              <a:spcBef>
                <a:spcPts val="100"/>
              </a:spcBef>
            </a:pPr>
            <a:endParaRPr lang="en-US" sz="1200" b="1" dirty="0">
              <a:latin typeface="Arial Black" panose="020B0A04020102020204" pitchFamily="34" charset="0"/>
              <a:cs typeface="Arial"/>
            </a:endParaRPr>
          </a:p>
          <a:p>
            <a:pPr marL="355600" marR="5080" indent="-342900">
              <a:spcBef>
                <a:spcPts val="100"/>
              </a:spcBef>
            </a:pPr>
            <a:endParaRPr lang="en-US" sz="1200" b="1" dirty="0">
              <a:latin typeface="Arial Black" panose="020B0A04020102020204" pitchFamily="34" charset="0"/>
              <a:cs typeface="Arial"/>
            </a:endParaRPr>
          </a:p>
          <a:p>
            <a:pPr marL="355600" marR="5080" indent="-342900">
              <a:spcBef>
                <a:spcPts val="100"/>
              </a:spcBef>
            </a:pPr>
            <a:endParaRPr lang="en-US" sz="1200" b="1" dirty="0">
              <a:latin typeface="Arial Black" panose="020B0A04020102020204" pitchFamily="34" charset="0"/>
              <a:cs typeface="Arial"/>
            </a:endParaRPr>
          </a:p>
          <a:p>
            <a:pPr marL="355600" marR="5080" indent="-342900">
              <a:spcBef>
                <a:spcPts val="100"/>
              </a:spcBef>
            </a:pPr>
            <a:endParaRPr lang="en-US" sz="1200" b="1" dirty="0">
              <a:latin typeface="Arial Black" panose="020B0A04020102020204" pitchFamily="34" charset="0"/>
              <a:cs typeface="Arial"/>
            </a:endParaRPr>
          </a:p>
          <a:p>
            <a:pPr marL="355600" marR="5080" indent="-342900">
              <a:spcBef>
                <a:spcPts val="100"/>
              </a:spcBef>
            </a:pPr>
            <a:endParaRPr lang="en-US" sz="1200" b="1" dirty="0">
              <a:latin typeface="Arial Black" panose="020B0A04020102020204" pitchFamily="34" charset="0"/>
              <a:cs typeface="Arial"/>
            </a:endParaRPr>
          </a:p>
          <a:p>
            <a:pPr marL="355600" marR="5080" indent="-342900">
              <a:spcBef>
                <a:spcPts val="100"/>
              </a:spcBef>
            </a:pPr>
            <a:endParaRPr lang="en-US" sz="1200" b="1" dirty="0">
              <a:latin typeface="Arial Black" panose="020B0A04020102020204" pitchFamily="34" charset="0"/>
              <a:cs typeface="Arial"/>
            </a:endParaRPr>
          </a:p>
          <a:p>
            <a:pPr marL="355600" marR="5080" indent="-342900">
              <a:spcBef>
                <a:spcPts val="100"/>
              </a:spcBef>
            </a:pPr>
            <a:endParaRPr lang="en-US" sz="1200" b="1" dirty="0">
              <a:latin typeface="Arial Black" panose="020B0A04020102020204" pitchFamily="34" charset="0"/>
              <a:cs typeface="Arial"/>
            </a:endParaRPr>
          </a:p>
          <a:p>
            <a:pPr marL="355600" marR="5080" indent="-342900">
              <a:spcBef>
                <a:spcPts val="100"/>
              </a:spcBef>
            </a:pPr>
            <a:endParaRPr lang="en-US" sz="1200" b="1" dirty="0">
              <a:latin typeface="Arial Black" panose="020B0A04020102020204" pitchFamily="34" charset="0"/>
              <a:cs typeface="Arial"/>
            </a:endParaRPr>
          </a:p>
          <a:p>
            <a:pPr marL="355600" marR="5080" indent="-342900">
              <a:spcBef>
                <a:spcPts val="100"/>
              </a:spcBef>
            </a:pPr>
            <a:endParaRPr lang="en-US" sz="1200" b="1" dirty="0">
              <a:latin typeface="Arial Black" panose="020B0A040201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299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EFBC39-BBBF-4423-828C-6D4C955D21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0" y="304800"/>
            <a:ext cx="8229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34B40D-E28D-4512-889D-D65875E772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33800" y="304800"/>
            <a:ext cx="59436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4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1FFFC3-7688-4498-887A-7F5CDC59D5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00400" y="457200"/>
            <a:ext cx="8077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3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E0446F-1C7F-4C21-8E9C-BFF9AD1594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0" y="381000"/>
            <a:ext cx="8305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69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3B36F4-F942-4EAE-9471-404D535D83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9067800" cy="235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2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4271B5-A2EE-4557-A967-3F7692B692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0" y="228600"/>
            <a:ext cx="8839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1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D3DF37-1BEA-4495-9733-B1C961BC85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95600" y="304800"/>
            <a:ext cx="9144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9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500756-B99E-44ED-ACF3-73FAE5301F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33800" y="373380"/>
            <a:ext cx="5814060" cy="611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69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פרלקסה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פרלקסה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רלקסה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C168A6F-B9EA-49C4-9135-4ABEC4BDE41B}" vid="{081D4E5E-19E3-46A1-A59B-A228882A4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4606</TotalTime>
  <Words>50</Words>
  <Application>Microsoft Office PowerPoint</Application>
  <PresentationFormat>Widescreen</PresentationFormat>
  <Paragraphs>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Corbel</vt:lpstr>
      <vt:lpstr>Trebuchet MS</vt:lpstr>
      <vt:lpstr>Theme1</vt:lpstr>
      <vt:lpstr>  תכנות מונחה עצמים  תרגול     13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семен семен</dc:creator>
  <cp:lastModifiedBy>termin rep</cp:lastModifiedBy>
  <cp:revision>71</cp:revision>
  <dcterms:created xsi:type="dcterms:W3CDTF">2020-11-10T22:23:29Z</dcterms:created>
  <dcterms:modified xsi:type="dcterms:W3CDTF">2021-01-13T22:01:27Z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2020-11-10T00:00:00Z</vt:filetime>
  </property>
</Properties>
</file>