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7" r:id="rId2"/>
    <p:sldId id="258" r:id="rId3"/>
  </p:sldIdLst>
  <p:sldSz cx="51206400" cy="32921575"/>
  <p:notesSz cx="7010400" cy="9296400"/>
  <p:defaultTextStyle>
    <a:defPPr>
      <a:defRPr lang="en-US"/>
    </a:defPPr>
    <a:lvl1pPr algn="l" rtl="0" fontAlgn="base">
      <a:spcBef>
        <a:spcPct val="0"/>
      </a:spcBef>
      <a:spcAft>
        <a:spcPct val="0"/>
      </a:spcAft>
      <a:defRPr sz="9500" kern="1200">
        <a:solidFill>
          <a:schemeClr val="tx1"/>
        </a:solidFill>
        <a:latin typeface="Arial" charset="0"/>
        <a:ea typeface="+mn-ea"/>
        <a:cs typeface="+mn-cs"/>
      </a:defRPr>
    </a:lvl1pPr>
    <a:lvl2pPr marL="457200" algn="l" rtl="0" fontAlgn="base">
      <a:spcBef>
        <a:spcPct val="0"/>
      </a:spcBef>
      <a:spcAft>
        <a:spcPct val="0"/>
      </a:spcAft>
      <a:defRPr sz="9500" kern="1200">
        <a:solidFill>
          <a:schemeClr val="tx1"/>
        </a:solidFill>
        <a:latin typeface="Arial" charset="0"/>
        <a:ea typeface="+mn-ea"/>
        <a:cs typeface="+mn-cs"/>
      </a:defRPr>
    </a:lvl2pPr>
    <a:lvl3pPr marL="914400" algn="l" rtl="0" fontAlgn="base">
      <a:spcBef>
        <a:spcPct val="0"/>
      </a:spcBef>
      <a:spcAft>
        <a:spcPct val="0"/>
      </a:spcAft>
      <a:defRPr sz="9500" kern="1200">
        <a:solidFill>
          <a:schemeClr val="tx1"/>
        </a:solidFill>
        <a:latin typeface="Arial" charset="0"/>
        <a:ea typeface="+mn-ea"/>
        <a:cs typeface="+mn-cs"/>
      </a:defRPr>
    </a:lvl3pPr>
    <a:lvl4pPr marL="1371600" algn="l" rtl="0" fontAlgn="base">
      <a:spcBef>
        <a:spcPct val="0"/>
      </a:spcBef>
      <a:spcAft>
        <a:spcPct val="0"/>
      </a:spcAft>
      <a:defRPr sz="9500" kern="1200">
        <a:solidFill>
          <a:schemeClr val="tx1"/>
        </a:solidFill>
        <a:latin typeface="Arial" charset="0"/>
        <a:ea typeface="+mn-ea"/>
        <a:cs typeface="+mn-cs"/>
      </a:defRPr>
    </a:lvl4pPr>
    <a:lvl5pPr marL="1828800" algn="l" rtl="0" fontAlgn="base">
      <a:spcBef>
        <a:spcPct val="0"/>
      </a:spcBef>
      <a:spcAft>
        <a:spcPct val="0"/>
      </a:spcAft>
      <a:defRPr sz="9500" kern="1200">
        <a:solidFill>
          <a:schemeClr val="tx1"/>
        </a:solidFill>
        <a:latin typeface="Arial" charset="0"/>
        <a:ea typeface="+mn-ea"/>
        <a:cs typeface="+mn-cs"/>
      </a:defRPr>
    </a:lvl5pPr>
    <a:lvl6pPr marL="2286000" algn="l" defTabSz="914400" rtl="0" eaLnBrk="1" latinLnBrk="0" hangingPunct="1">
      <a:defRPr sz="9500" kern="1200">
        <a:solidFill>
          <a:schemeClr val="tx1"/>
        </a:solidFill>
        <a:latin typeface="Arial" charset="0"/>
        <a:ea typeface="+mn-ea"/>
        <a:cs typeface="+mn-cs"/>
      </a:defRPr>
    </a:lvl6pPr>
    <a:lvl7pPr marL="2743200" algn="l" defTabSz="914400" rtl="0" eaLnBrk="1" latinLnBrk="0" hangingPunct="1">
      <a:defRPr sz="9500" kern="1200">
        <a:solidFill>
          <a:schemeClr val="tx1"/>
        </a:solidFill>
        <a:latin typeface="Arial" charset="0"/>
        <a:ea typeface="+mn-ea"/>
        <a:cs typeface="+mn-cs"/>
      </a:defRPr>
    </a:lvl7pPr>
    <a:lvl8pPr marL="3200400" algn="l" defTabSz="914400" rtl="0" eaLnBrk="1" latinLnBrk="0" hangingPunct="1">
      <a:defRPr sz="9500" kern="1200">
        <a:solidFill>
          <a:schemeClr val="tx1"/>
        </a:solidFill>
        <a:latin typeface="Arial" charset="0"/>
        <a:ea typeface="+mn-ea"/>
        <a:cs typeface="+mn-cs"/>
      </a:defRPr>
    </a:lvl8pPr>
    <a:lvl9pPr marL="3657600" algn="l" defTabSz="914400" rtl="0" eaLnBrk="1" latinLnBrk="0" hangingPunct="1">
      <a:defRPr sz="95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EAB51A13-790B-423E-A6D0-EEC4CC8E3068}">
          <p14:sldIdLst>
            <p14:sldId id="257"/>
            <p14:sldId id="258"/>
          </p14:sldIdLst>
        </p14:section>
      </p14:sectionLst>
    </p:ext>
    <p:ext uri="{EFAFB233-063F-42B5-8137-9DF3F51BA10A}">
      <p15:sldGuideLst xmlns:p15="http://schemas.microsoft.com/office/powerpoint/2012/main">
        <p15:guide id="1" orient="horz" pos="8633">
          <p15:clr>
            <a:srgbClr val="A4A3A4"/>
          </p15:clr>
        </p15:guide>
        <p15:guide id="2" pos="15507">
          <p15:clr>
            <a:srgbClr val="A4A3A4"/>
          </p15:clr>
        </p15:guide>
        <p15:guide id="3" orient="horz" pos="1096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vindran, Sharon" initials="RS" lastIdx="5" clrIdx="0"/>
  <p:cmAuthor id="1" name="sharon ravindran" initials="" lastIdx="5" clrIdx="1"/>
  <p:cmAuthor id="2" name="komisav" initials="vk"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DC6"/>
    <a:srgbClr val="70B5F4"/>
    <a:srgbClr val="DCC778"/>
    <a:srgbClr val="FFE07D"/>
    <a:srgbClr val="A7D3FF"/>
    <a:srgbClr val="B9DCFF"/>
    <a:srgbClr val="0070C0"/>
    <a:srgbClr val="1C3F94"/>
    <a:srgbClr val="3399FF"/>
    <a:srgbClr val="234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5903" autoAdjust="0"/>
  </p:normalViewPr>
  <p:slideViewPr>
    <p:cSldViewPr snapToGrid="0">
      <p:cViewPr varScale="1">
        <p:scale>
          <a:sx n="22" d="100"/>
          <a:sy n="22" d="100"/>
        </p:scale>
        <p:origin x="536" y="368"/>
      </p:cViewPr>
      <p:guideLst>
        <p:guide orient="horz" pos="8633"/>
        <p:guide pos="15507"/>
        <p:guide orient="horz" pos="10969"/>
      </p:guideLst>
    </p:cSldViewPr>
  </p:slideViewPr>
  <p:notesTextViewPr>
    <p:cViewPr>
      <p:scale>
        <a:sx n="100" d="100"/>
        <a:sy n="100" d="100"/>
      </p:scale>
      <p:origin x="0" y="0"/>
    </p:cViewPr>
  </p:notesTextViewPr>
  <p:notesViewPr>
    <p:cSldViewPr snapToGrid="0">
      <p:cViewPr varScale="1">
        <p:scale>
          <a:sx n="85" d="100"/>
          <a:sy n="85" d="100"/>
        </p:scale>
        <p:origin x="2672" y="176"/>
      </p:cViewPr>
      <p:guideLst>
        <p:guide orient="horz" pos="2928"/>
        <p:guide pos="2208"/>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912A0-4A60-4E6B-9FB7-00C9D900EA3A}"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CA"/>
        </a:p>
      </dgm:t>
    </dgm:pt>
    <dgm:pt modelId="{780172A6-C790-495C-817B-CE7F228ECAD1}">
      <dgm:prSet phldrT="[Text]"/>
      <dgm:spPr>
        <a:solidFill>
          <a:srgbClr val="DCC778"/>
        </a:solidFill>
      </dgm:spPr>
      <dgm:t>
        <a:bodyPr/>
        <a:lstStyle/>
        <a:p>
          <a:r>
            <a:rPr lang="en-CA" dirty="0"/>
            <a:t>1</a:t>
          </a:r>
        </a:p>
      </dgm:t>
    </dgm:pt>
    <dgm:pt modelId="{888B6600-639F-4548-8142-0EB2A4FFAC25}" type="parTrans" cxnId="{E0F20F19-1991-4BB7-92B8-BF0469CD4E81}">
      <dgm:prSet/>
      <dgm:spPr/>
      <dgm:t>
        <a:bodyPr/>
        <a:lstStyle/>
        <a:p>
          <a:endParaRPr lang="en-CA"/>
        </a:p>
      </dgm:t>
    </dgm:pt>
    <dgm:pt modelId="{89DDC8FF-203E-4882-8A5D-AD9B71F576D3}" type="sibTrans" cxnId="{E0F20F19-1991-4BB7-92B8-BF0469CD4E81}">
      <dgm:prSet/>
      <dgm:spPr>
        <a:solidFill>
          <a:srgbClr val="0F6DC6"/>
        </a:solidFill>
      </dgm:spPr>
      <dgm:t>
        <a:bodyPr/>
        <a:lstStyle/>
        <a:p>
          <a:endParaRPr lang="en-CA"/>
        </a:p>
      </dgm:t>
    </dgm:pt>
    <dgm:pt modelId="{49CDD629-8A98-4B29-A146-57B4AFA16117}">
      <dgm:prSet phldrT="[Text]"/>
      <dgm:spPr>
        <a:solidFill>
          <a:srgbClr val="DCC778"/>
        </a:solidFill>
      </dgm:spPr>
      <dgm:t>
        <a:bodyPr/>
        <a:lstStyle/>
        <a:p>
          <a:r>
            <a:rPr lang="en-CA" dirty="0"/>
            <a:t>2</a:t>
          </a:r>
        </a:p>
      </dgm:t>
    </dgm:pt>
    <dgm:pt modelId="{4ADBDCB5-7E4C-4639-BBD5-4EA430347E81}" type="parTrans" cxnId="{F2932FF7-75AF-41E8-A18D-93764B0EB5EA}">
      <dgm:prSet/>
      <dgm:spPr/>
      <dgm:t>
        <a:bodyPr/>
        <a:lstStyle/>
        <a:p>
          <a:endParaRPr lang="en-CA"/>
        </a:p>
      </dgm:t>
    </dgm:pt>
    <dgm:pt modelId="{F97BD866-3504-48AC-A917-4779706B0F2D}" type="sibTrans" cxnId="{F2932FF7-75AF-41E8-A18D-93764B0EB5EA}">
      <dgm:prSet/>
      <dgm:spPr>
        <a:solidFill>
          <a:srgbClr val="0F6DC6"/>
        </a:solidFill>
      </dgm:spPr>
      <dgm:t>
        <a:bodyPr/>
        <a:lstStyle/>
        <a:p>
          <a:endParaRPr lang="en-CA"/>
        </a:p>
      </dgm:t>
    </dgm:pt>
    <dgm:pt modelId="{B2047FE1-533A-4895-A0C2-86126089B255}">
      <dgm:prSet phldrT="[Text]"/>
      <dgm:spPr>
        <a:solidFill>
          <a:srgbClr val="DCC778"/>
        </a:solidFill>
      </dgm:spPr>
      <dgm:t>
        <a:bodyPr/>
        <a:lstStyle/>
        <a:p>
          <a:r>
            <a:rPr lang="en-CA" dirty="0"/>
            <a:t>3</a:t>
          </a:r>
        </a:p>
      </dgm:t>
    </dgm:pt>
    <dgm:pt modelId="{5D317815-238B-48CB-A855-34642D291D14}" type="parTrans" cxnId="{8CA173E6-51C3-4EBE-ABD7-F8AE7E33C7D0}">
      <dgm:prSet/>
      <dgm:spPr/>
      <dgm:t>
        <a:bodyPr/>
        <a:lstStyle/>
        <a:p>
          <a:endParaRPr lang="en-CA"/>
        </a:p>
      </dgm:t>
    </dgm:pt>
    <dgm:pt modelId="{06890D11-3F7A-4623-97F4-684C25AFF2D0}" type="sibTrans" cxnId="{8CA173E6-51C3-4EBE-ABD7-F8AE7E33C7D0}">
      <dgm:prSet/>
      <dgm:spPr>
        <a:solidFill>
          <a:srgbClr val="0F6DC6"/>
        </a:solidFill>
      </dgm:spPr>
      <dgm:t>
        <a:bodyPr/>
        <a:lstStyle/>
        <a:p>
          <a:endParaRPr lang="en-CA"/>
        </a:p>
      </dgm:t>
    </dgm:pt>
    <dgm:pt modelId="{286BF0F0-DE40-45A3-95B1-FEE5E2050891}">
      <dgm:prSet phldrT="[Text]"/>
      <dgm:spPr>
        <a:solidFill>
          <a:srgbClr val="DCC778"/>
        </a:solidFill>
      </dgm:spPr>
      <dgm:t>
        <a:bodyPr/>
        <a:lstStyle/>
        <a:p>
          <a:r>
            <a:rPr lang="en-CA" dirty="0"/>
            <a:t>4</a:t>
          </a:r>
        </a:p>
      </dgm:t>
    </dgm:pt>
    <dgm:pt modelId="{56B5A453-AC42-4BA8-8D62-A624D96C6EDE}" type="parTrans" cxnId="{0DE3413C-832A-40C1-8BBD-A6A27CFFF37E}">
      <dgm:prSet/>
      <dgm:spPr/>
      <dgm:t>
        <a:bodyPr/>
        <a:lstStyle/>
        <a:p>
          <a:endParaRPr lang="en-CA"/>
        </a:p>
      </dgm:t>
    </dgm:pt>
    <dgm:pt modelId="{53089CEB-C053-4E13-86BB-339ABF8A4167}" type="sibTrans" cxnId="{0DE3413C-832A-40C1-8BBD-A6A27CFFF37E}">
      <dgm:prSet/>
      <dgm:spPr>
        <a:solidFill>
          <a:srgbClr val="0F6DC6"/>
        </a:solidFill>
      </dgm:spPr>
      <dgm:t>
        <a:bodyPr/>
        <a:lstStyle/>
        <a:p>
          <a:endParaRPr lang="en-CA"/>
        </a:p>
      </dgm:t>
    </dgm:pt>
    <dgm:pt modelId="{C29366B1-106E-400C-8F7E-CA635C6DAFE4}">
      <dgm:prSet phldrT="[Text]"/>
      <dgm:spPr>
        <a:solidFill>
          <a:srgbClr val="DCC778"/>
        </a:solidFill>
      </dgm:spPr>
      <dgm:t>
        <a:bodyPr/>
        <a:lstStyle/>
        <a:p>
          <a:r>
            <a:rPr lang="en-CA" dirty="0"/>
            <a:t>5</a:t>
          </a:r>
        </a:p>
      </dgm:t>
    </dgm:pt>
    <dgm:pt modelId="{BB427D3E-B9FD-427C-99BB-F18F1FBC63BB}" type="parTrans" cxnId="{A462A977-83FC-47A4-9F06-5D18FD28D1A3}">
      <dgm:prSet/>
      <dgm:spPr/>
      <dgm:t>
        <a:bodyPr/>
        <a:lstStyle/>
        <a:p>
          <a:endParaRPr lang="en-CA"/>
        </a:p>
      </dgm:t>
    </dgm:pt>
    <dgm:pt modelId="{58429D03-6186-4E59-A1BE-FC6A1166FAAF}" type="sibTrans" cxnId="{A462A977-83FC-47A4-9F06-5D18FD28D1A3}">
      <dgm:prSet/>
      <dgm:spPr>
        <a:solidFill>
          <a:srgbClr val="0F6DC6"/>
        </a:solidFill>
      </dgm:spPr>
      <dgm:t>
        <a:bodyPr/>
        <a:lstStyle/>
        <a:p>
          <a:endParaRPr lang="en-CA"/>
        </a:p>
      </dgm:t>
    </dgm:pt>
    <dgm:pt modelId="{1E8A9905-F919-4C14-A218-81076DB3AB20}">
      <dgm:prSet phldrT="[Text]"/>
      <dgm:spPr>
        <a:solidFill>
          <a:srgbClr val="DCC778"/>
        </a:solidFill>
      </dgm:spPr>
      <dgm:t>
        <a:bodyPr/>
        <a:lstStyle/>
        <a:p>
          <a:r>
            <a:rPr lang="en-CA" dirty="0"/>
            <a:t>6</a:t>
          </a:r>
        </a:p>
      </dgm:t>
    </dgm:pt>
    <dgm:pt modelId="{F766723F-1704-4E7E-B1E1-F5FF825540AB}" type="parTrans" cxnId="{DF8D7EFE-33FA-43F5-8ABA-2615CEDE7546}">
      <dgm:prSet/>
      <dgm:spPr/>
      <dgm:t>
        <a:bodyPr/>
        <a:lstStyle/>
        <a:p>
          <a:endParaRPr lang="en-CA"/>
        </a:p>
      </dgm:t>
    </dgm:pt>
    <dgm:pt modelId="{EF59CF90-FD33-449E-9B08-398CD7245A56}" type="sibTrans" cxnId="{DF8D7EFE-33FA-43F5-8ABA-2615CEDE7546}">
      <dgm:prSet/>
      <dgm:spPr>
        <a:solidFill>
          <a:srgbClr val="0F6DC6"/>
        </a:solidFill>
      </dgm:spPr>
      <dgm:t>
        <a:bodyPr/>
        <a:lstStyle/>
        <a:p>
          <a:endParaRPr lang="en-CA"/>
        </a:p>
      </dgm:t>
    </dgm:pt>
    <dgm:pt modelId="{474B448B-0349-4C6C-A3A0-597A793F9036}">
      <dgm:prSet phldrT="[Text]"/>
      <dgm:spPr>
        <a:solidFill>
          <a:srgbClr val="DCC778"/>
        </a:solidFill>
      </dgm:spPr>
      <dgm:t>
        <a:bodyPr/>
        <a:lstStyle/>
        <a:p>
          <a:r>
            <a:rPr lang="en-CA" dirty="0"/>
            <a:t>7</a:t>
          </a:r>
        </a:p>
      </dgm:t>
    </dgm:pt>
    <dgm:pt modelId="{FD90D84F-1821-4D32-A6CF-C38C1B666DD6}" type="parTrans" cxnId="{D2C80FCF-BC24-47B0-92E0-7D2A53441759}">
      <dgm:prSet/>
      <dgm:spPr/>
      <dgm:t>
        <a:bodyPr/>
        <a:lstStyle/>
        <a:p>
          <a:endParaRPr lang="en-CA"/>
        </a:p>
      </dgm:t>
    </dgm:pt>
    <dgm:pt modelId="{E2FEDAAF-A904-45B5-A591-9803F8FCB83F}" type="sibTrans" cxnId="{D2C80FCF-BC24-47B0-92E0-7D2A53441759}">
      <dgm:prSet/>
      <dgm:spPr>
        <a:solidFill>
          <a:srgbClr val="0F6DC6"/>
        </a:solidFill>
      </dgm:spPr>
      <dgm:t>
        <a:bodyPr/>
        <a:lstStyle/>
        <a:p>
          <a:endParaRPr lang="en-CA"/>
        </a:p>
      </dgm:t>
    </dgm:pt>
    <dgm:pt modelId="{AEDC1735-568F-4700-9D01-83823C3F9487}">
      <dgm:prSet phldrT="[Text]"/>
      <dgm:spPr>
        <a:solidFill>
          <a:srgbClr val="DCC778"/>
        </a:solidFill>
      </dgm:spPr>
      <dgm:t>
        <a:bodyPr/>
        <a:lstStyle/>
        <a:p>
          <a:r>
            <a:rPr lang="en-CA" dirty="0"/>
            <a:t>8</a:t>
          </a:r>
        </a:p>
      </dgm:t>
    </dgm:pt>
    <dgm:pt modelId="{E4B0B301-33E1-44EF-B4CD-2D936AC394B0}" type="parTrans" cxnId="{B7B8DA3B-41B6-4D74-911A-297628DDD06D}">
      <dgm:prSet/>
      <dgm:spPr/>
      <dgm:t>
        <a:bodyPr/>
        <a:lstStyle/>
        <a:p>
          <a:endParaRPr lang="en-CA"/>
        </a:p>
      </dgm:t>
    </dgm:pt>
    <dgm:pt modelId="{9E348293-A379-4323-82FE-03FDA47C17EC}" type="sibTrans" cxnId="{B7B8DA3B-41B6-4D74-911A-297628DDD06D}">
      <dgm:prSet/>
      <dgm:spPr>
        <a:solidFill>
          <a:srgbClr val="0F6DC6"/>
        </a:solidFill>
      </dgm:spPr>
      <dgm:t>
        <a:bodyPr/>
        <a:lstStyle/>
        <a:p>
          <a:endParaRPr lang="en-CA"/>
        </a:p>
      </dgm:t>
    </dgm:pt>
    <dgm:pt modelId="{CA7BA048-A571-43C3-999A-39F38669E872}">
      <dgm:prSet phldrT="[Text]"/>
      <dgm:spPr>
        <a:solidFill>
          <a:srgbClr val="DCC778"/>
        </a:solidFill>
      </dgm:spPr>
      <dgm:t>
        <a:bodyPr/>
        <a:lstStyle/>
        <a:p>
          <a:r>
            <a:rPr lang="en-CA" dirty="0"/>
            <a:t>9</a:t>
          </a:r>
        </a:p>
      </dgm:t>
    </dgm:pt>
    <dgm:pt modelId="{7F83DDC2-F386-4153-A13E-D9F43EB3314A}" type="parTrans" cxnId="{1BD8A3A2-79F9-412E-81ED-3ABA1371FE48}">
      <dgm:prSet/>
      <dgm:spPr/>
      <dgm:t>
        <a:bodyPr/>
        <a:lstStyle/>
        <a:p>
          <a:endParaRPr lang="en-CA"/>
        </a:p>
      </dgm:t>
    </dgm:pt>
    <dgm:pt modelId="{9113C237-460E-4FE8-8652-49606952CD4F}" type="sibTrans" cxnId="{1BD8A3A2-79F9-412E-81ED-3ABA1371FE48}">
      <dgm:prSet/>
      <dgm:spPr/>
      <dgm:t>
        <a:bodyPr/>
        <a:lstStyle/>
        <a:p>
          <a:endParaRPr lang="en-CA"/>
        </a:p>
      </dgm:t>
    </dgm:pt>
    <dgm:pt modelId="{DED2C2C0-4FBD-40CB-A430-21FECE2A376B}" type="pres">
      <dgm:prSet presAssocID="{3A4912A0-4A60-4E6B-9FB7-00C9D900EA3A}" presName="diagram" presStyleCnt="0">
        <dgm:presLayoutVars>
          <dgm:dir/>
          <dgm:resizeHandles/>
        </dgm:presLayoutVars>
      </dgm:prSet>
      <dgm:spPr/>
    </dgm:pt>
    <dgm:pt modelId="{EF596E13-6581-4CEA-AEE5-B307F0BE670B}" type="pres">
      <dgm:prSet presAssocID="{780172A6-C790-495C-817B-CE7F228ECAD1}" presName="firstNode" presStyleLbl="node1" presStyleIdx="0" presStyleCnt="9">
        <dgm:presLayoutVars>
          <dgm:bulletEnabled val="1"/>
        </dgm:presLayoutVars>
      </dgm:prSet>
      <dgm:spPr/>
    </dgm:pt>
    <dgm:pt modelId="{847F3629-BB11-4041-A429-BD9BAAA774CD}" type="pres">
      <dgm:prSet presAssocID="{89DDC8FF-203E-4882-8A5D-AD9B71F576D3}" presName="sibTrans" presStyleLbl="sibTrans2D1" presStyleIdx="0" presStyleCnt="8"/>
      <dgm:spPr/>
    </dgm:pt>
    <dgm:pt modelId="{1131A9CA-3BDA-4AF1-8050-6B9A934DD67D}" type="pres">
      <dgm:prSet presAssocID="{49CDD629-8A98-4B29-A146-57B4AFA16117}" presName="middleNode" presStyleCnt="0"/>
      <dgm:spPr/>
    </dgm:pt>
    <dgm:pt modelId="{9AA97647-8CA7-4F7C-B035-D9BFF8C01E04}" type="pres">
      <dgm:prSet presAssocID="{49CDD629-8A98-4B29-A146-57B4AFA16117}" presName="padding" presStyleLbl="node1" presStyleIdx="0" presStyleCnt="9"/>
      <dgm:spPr/>
    </dgm:pt>
    <dgm:pt modelId="{B75409EF-35ED-4425-BF81-85051EF0E184}" type="pres">
      <dgm:prSet presAssocID="{49CDD629-8A98-4B29-A146-57B4AFA16117}" presName="shape" presStyleLbl="node1" presStyleIdx="1" presStyleCnt="9">
        <dgm:presLayoutVars>
          <dgm:bulletEnabled val="1"/>
        </dgm:presLayoutVars>
      </dgm:prSet>
      <dgm:spPr/>
    </dgm:pt>
    <dgm:pt modelId="{7C3167A4-2B70-4544-B0CF-8805500957C7}" type="pres">
      <dgm:prSet presAssocID="{F97BD866-3504-48AC-A917-4779706B0F2D}" presName="sibTrans" presStyleLbl="sibTrans2D1" presStyleIdx="1" presStyleCnt="8"/>
      <dgm:spPr/>
    </dgm:pt>
    <dgm:pt modelId="{6A72ABB1-6374-4BB4-A228-6F9F4833BB6B}" type="pres">
      <dgm:prSet presAssocID="{B2047FE1-533A-4895-A0C2-86126089B255}" presName="middleNode" presStyleCnt="0"/>
      <dgm:spPr/>
    </dgm:pt>
    <dgm:pt modelId="{31752162-E7CA-4B83-87B8-1C385271FC73}" type="pres">
      <dgm:prSet presAssocID="{B2047FE1-533A-4895-A0C2-86126089B255}" presName="padding" presStyleLbl="node1" presStyleIdx="1" presStyleCnt="9"/>
      <dgm:spPr/>
    </dgm:pt>
    <dgm:pt modelId="{188769D6-F2F3-403B-9516-B4C138947DA4}" type="pres">
      <dgm:prSet presAssocID="{B2047FE1-533A-4895-A0C2-86126089B255}" presName="shape" presStyleLbl="node1" presStyleIdx="2" presStyleCnt="9">
        <dgm:presLayoutVars>
          <dgm:bulletEnabled val="1"/>
        </dgm:presLayoutVars>
      </dgm:prSet>
      <dgm:spPr/>
    </dgm:pt>
    <dgm:pt modelId="{56EF398E-502C-4561-AADB-E9260DA1018F}" type="pres">
      <dgm:prSet presAssocID="{06890D11-3F7A-4623-97F4-684C25AFF2D0}" presName="sibTrans" presStyleLbl="sibTrans2D1" presStyleIdx="2" presStyleCnt="8"/>
      <dgm:spPr/>
    </dgm:pt>
    <dgm:pt modelId="{8DE198C0-EF9B-4F4E-9D36-3FE3A1277EA0}" type="pres">
      <dgm:prSet presAssocID="{286BF0F0-DE40-45A3-95B1-FEE5E2050891}" presName="middleNode" presStyleCnt="0"/>
      <dgm:spPr/>
    </dgm:pt>
    <dgm:pt modelId="{C494E520-633E-4E24-A901-DFD2A66B5E76}" type="pres">
      <dgm:prSet presAssocID="{286BF0F0-DE40-45A3-95B1-FEE5E2050891}" presName="padding" presStyleLbl="node1" presStyleIdx="2" presStyleCnt="9"/>
      <dgm:spPr/>
    </dgm:pt>
    <dgm:pt modelId="{2E314B0B-DECB-4E49-98ED-8CF515EE157B}" type="pres">
      <dgm:prSet presAssocID="{286BF0F0-DE40-45A3-95B1-FEE5E2050891}" presName="shape" presStyleLbl="node1" presStyleIdx="3" presStyleCnt="9">
        <dgm:presLayoutVars>
          <dgm:bulletEnabled val="1"/>
        </dgm:presLayoutVars>
      </dgm:prSet>
      <dgm:spPr/>
    </dgm:pt>
    <dgm:pt modelId="{EDE857A7-C334-4C24-B955-89B7ADB080BD}" type="pres">
      <dgm:prSet presAssocID="{53089CEB-C053-4E13-86BB-339ABF8A4167}" presName="sibTrans" presStyleLbl="sibTrans2D1" presStyleIdx="3" presStyleCnt="8"/>
      <dgm:spPr/>
    </dgm:pt>
    <dgm:pt modelId="{76888356-24A8-40F7-BDBB-C1EE745DB06A}" type="pres">
      <dgm:prSet presAssocID="{C29366B1-106E-400C-8F7E-CA635C6DAFE4}" presName="middleNode" presStyleCnt="0"/>
      <dgm:spPr/>
    </dgm:pt>
    <dgm:pt modelId="{B4974656-5A3A-48FA-AEE6-4E9C80DD27EE}" type="pres">
      <dgm:prSet presAssocID="{C29366B1-106E-400C-8F7E-CA635C6DAFE4}" presName="padding" presStyleLbl="node1" presStyleIdx="3" presStyleCnt="9"/>
      <dgm:spPr/>
    </dgm:pt>
    <dgm:pt modelId="{76812C45-80CE-46F0-B8E9-855F96466D0A}" type="pres">
      <dgm:prSet presAssocID="{C29366B1-106E-400C-8F7E-CA635C6DAFE4}" presName="shape" presStyleLbl="node1" presStyleIdx="4" presStyleCnt="9">
        <dgm:presLayoutVars>
          <dgm:bulletEnabled val="1"/>
        </dgm:presLayoutVars>
      </dgm:prSet>
      <dgm:spPr/>
    </dgm:pt>
    <dgm:pt modelId="{33DC7C0D-9E93-4FF3-8B9A-FCC0EFA5462E}" type="pres">
      <dgm:prSet presAssocID="{58429D03-6186-4E59-A1BE-FC6A1166FAAF}" presName="sibTrans" presStyleLbl="sibTrans2D1" presStyleIdx="4" presStyleCnt="8"/>
      <dgm:spPr/>
    </dgm:pt>
    <dgm:pt modelId="{C184811B-7B56-4888-979F-433B90B30EE7}" type="pres">
      <dgm:prSet presAssocID="{1E8A9905-F919-4C14-A218-81076DB3AB20}" presName="middleNode" presStyleCnt="0"/>
      <dgm:spPr/>
    </dgm:pt>
    <dgm:pt modelId="{A31A366A-1250-4E22-B6E4-C76A56A1C380}" type="pres">
      <dgm:prSet presAssocID="{1E8A9905-F919-4C14-A218-81076DB3AB20}" presName="padding" presStyleLbl="node1" presStyleIdx="4" presStyleCnt="9"/>
      <dgm:spPr/>
    </dgm:pt>
    <dgm:pt modelId="{EE620C65-0D5F-4036-8460-9BBF65355C9C}" type="pres">
      <dgm:prSet presAssocID="{1E8A9905-F919-4C14-A218-81076DB3AB20}" presName="shape" presStyleLbl="node1" presStyleIdx="5" presStyleCnt="9">
        <dgm:presLayoutVars>
          <dgm:bulletEnabled val="1"/>
        </dgm:presLayoutVars>
      </dgm:prSet>
      <dgm:spPr/>
    </dgm:pt>
    <dgm:pt modelId="{0477DCDF-9C84-4D68-BAA2-5D2390FE2E0D}" type="pres">
      <dgm:prSet presAssocID="{EF59CF90-FD33-449E-9B08-398CD7245A56}" presName="sibTrans" presStyleLbl="sibTrans2D1" presStyleIdx="5" presStyleCnt="8"/>
      <dgm:spPr/>
    </dgm:pt>
    <dgm:pt modelId="{AC46433D-B9FE-482F-B27B-16A264527E8F}" type="pres">
      <dgm:prSet presAssocID="{474B448B-0349-4C6C-A3A0-597A793F9036}" presName="middleNode" presStyleCnt="0"/>
      <dgm:spPr/>
    </dgm:pt>
    <dgm:pt modelId="{8E47EF6D-D16B-468E-BE22-2AD59AB90B72}" type="pres">
      <dgm:prSet presAssocID="{474B448B-0349-4C6C-A3A0-597A793F9036}" presName="padding" presStyleLbl="node1" presStyleIdx="5" presStyleCnt="9"/>
      <dgm:spPr/>
    </dgm:pt>
    <dgm:pt modelId="{B3BAE711-78B2-4DEB-A136-1C9456D7742F}" type="pres">
      <dgm:prSet presAssocID="{474B448B-0349-4C6C-A3A0-597A793F9036}" presName="shape" presStyleLbl="node1" presStyleIdx="6" presStyleCnt="9">
        <dgm:presLayoutVars>
          <dgm:bulletEnabled val="1"/>
        </dgm:presLayoutVars>
      </dgm:prSet>
      <dgm:spPr/>
    </dgm:pt>
    <dgm:pt modelId="{369441DC-C2B8-4B74-A26A-C9BCDC6F7947}" type="pres">
      <dgm:prSet presAssocID="{E2FEDAAF-A904-45B5-A591-9803F8FCB83F}" presName="sibTrans" presStyleLbl="sibTrans2D1" presStyleIdx="6" presStyleCnt="8"/>
      <dgm:spPr/>
    </dgm:pt>
    <dgm:pt modelId="{C7B61E11-35C8-4D02-862B-912AB5A3B665}" type="pres">
      <dgm:prSet presAssocID="{AEDC1735-568F-4700-9D01-83823C3F9487}" presName="middleNode" presStyleCnt="0"/>
      <dgm:spPr/>
    </dgm:pt>
    <dgm:pt modelId="{507D2189-1DBD-4E3E-B314-5E3E73A1C445}" type="pres">
      <dgm:prSet presAssocID="{AEDC1735-568F-4700-9D01-83823C3F9487}" presName="padding" presStyleLbl="node1" presStyleIdx="6" presStyleCnt="9"/>
      <dgm:spPr/>
    </dgm:pt>
    <dgm:pt modelId="{F68A2890-245A-4165-853D-42F55B630113}" type="pres">
      <dgm:prSet presAssocID="{AEDC1735-568F-4700-9D01-83823C3F9487}" presName="shape" presStyleLbl="node1" presStyleIdx="7" presStyleCnt="9">
        <dgm:presLayoutVars>
          <dgm:bulletEnabled val="1"/>
        </dgm:presLayoutVars>
      </dgm:prSet>
      <dgm:spPr/>
    </dgm:pt>
    <dgm:pt modelId="{D1E2FAA8-931B-4C39-8650-040C0E43EC25}" type="pres">
      <dgm:prSet presAssocID="{9E348293-A379-4323-82FE-03FDA47C17EC}" presName="sibTrans" presStyleLbl="sibTrans2D1" presStyleIdx="7" presStyleCnt="8"/>
      <dgm:spPr/>
    </dgm:pt>
    <dgm:pt modelId="{D797F48B-CFD5-433D-A56B-5B2D687BFA1F}" type="pres">
      <dgm:prSet presAssocID="{CA7BA048-A571-43C3-999A-39F38669E872}" presName="lastNode" presStyleLbl="node1" presStyleIdx="8" presStyleCnt="9">
        <dgm:presLayoutVars>
          <dgm:bulletEnabled val="1"/>
        </dgm:presLayoutVars>
      </dgm:prSet>
      <dgm:spPr/>
    </dgm:pt>
  </dgm:ptLst>
  <dgm:cxnLst>
    <dgm:cxn modelId="{E0F20F19-1991-4BB7-92B8-BF0469CD4E81}" srcId="{3A4912A0-4A60-4E6B-9FB7-00C9D900EA3A}" destId="{780172A6-C790-495C-817B-CE7F228ECAD1}" srcOrd="0" destOrd="0" parTransId="{888B6600-639F-4548-8142-0EB2A4FFAC25}" sibTransId="{89DDC8FF-203E-4882-8A5D-AD9B71F576D3}"/>
    <dgm:cxn modelId="{B7B8DA3B-41B6-4D74-911A-297628DDD06D}" srcId="{3A4912A0-4A60-4E6B-9FB7-00C9D900EA3A}" destId="{AEDC1735-568F-4700-9D01-83823C3F9487}" srcOrd="7" destOrd="0" parTransId="{E4B0B301-33E1-44EF-B4CD-2D936AC394B0}" sibTransId="{9E348293-A379-4323-82FE-03FDA47C17EC}"/>
    <dgm:cxn modelId="{0DE3413C-832A-40C1-8BBD-A6A27CFFF37E}" srcId="{3A4912A0-4A60-4E6B-9FB7-00C9D900EA3A}" destId="{286BF0F0-DE40-45A3-95B1-FEE5E2050891}" srcOrd="3" destOrd="0" parTransId="{56B5A453-AC42-4BA8-8D62-A624D96C6EDE}" sibTransId="{53089CEB-C053-4E13-86BB-339ABF8A4167}"/>
    <dgm:cxn modelId="{1DC96A3E-D38E-4396-BD68-FA8A316B5D9F}" type="presOf" srcId="{3A4912A0-4A60-4E6B-9FB7-00C9D900EA3A}" destId="{DED2C2C0-4FBD-40CB-A430-21FECE2A376B}" srcOrd="0" destOrd="0" presId="urn:microsoft.com/office/officeart/2005/8/layout/bProcess2"/>
    <dgm:cxn modelId="{7A304047-6442-4FC8-9C77-8C4B0E980C5B}" type="presOf" srcId="{58429D03-6186-4E59-A1BE-FC6A1166FAAF}" destId="{33DC7C0D-9E93-4FF3-8B9A-FCC0EFA5462E}" srcOrd="0" destOrd="0" presId="urn:microsoft.com/office/officeart/2005/8/layout/bProcess2"/>
    <dgm:cxn modelId="{10D8205A-E468-47E0-A4C7-1EC5EFD0EC37}" type="presOf" srcId="{780172A6-C790-495C-817B-CE7F228ECAD1}" destId="{EF596E13-6581-4CEA-AEE5-B307F0BE670B}" srcOrd="0" destOrd="0" presId="urn:microsoft.com/office/officeart/2005/8/layout/bProcess2"/>
    <dgm:cxn modelId="{232C9A61-BEAF-4BB5-BF15-0D930B20655D}" type="presOf" srcId="{474B448B-0349-4C6C-A3A0-597A793F9036}" destId="{B3BAE711-78B2-4DEB-A136-1C9456D7742F}" srcOrd="0" destOrd="0" presId="urn:microsoft.com/office/officeart/2005/8/layout/bProcess2"/>
    <dgm:cxn modelId="{507A5365-B258-4540-AABB-03285157E432}" type="presOf" srcId="{EF59CF90-FD33-449E-9B08-398CD7245A56}" destId="{0477DCDF-9C84-4D68-BAA2-5D2390FE2E0D}" srcOrd="0" destOrd="0" presId="urn:microsoft.com/office/officeart/2005/8/layout/bProcess2"/>
    <dgm:cxn modelId="{3719766F-64C8-4266-BB65-AB6B05B94175}" type="presOf" srcId="{89DDC8FF-203E-4882-8A5D-AD9B71F576D3}" destId="{847F3629-BB11-4041-A429-BD9BAAA774CD}" srcOrd="0" destOrd="0" presId="urn:microsoft.com/office/officeart/2005/8/layout/bProcess2"/>
    <dgm:cxn modelId="{A462A977-83FC-47A4-9F06-5D18FD28D1A3}" srcId="{3A4912A0-4A60-4E6B-9FB7-00C9D900EA3A}" destId="{C29366B1-106E-400C-8F7E-CA635C6DAFE4}" srcOrd="4" destOrd="0" parTransId="{BB427D3E-B9FD-427C-99BB-F18F1FBC63BB}" sibTransId="{58429D03-6186-4E59-A1BE-FC6A1166FAAF}"/>
    <dgm:cxn modelId="{0C18B98D-0632-476F-9BB9-FD31A2DC0151}" type="presOf" srcId="{AEDC1735-568F-4700-9D01-83823C3F9487}" destId="{F68A2890-245A-4165-853D-42F55B630113}" srcOrd="0" destOrd="0" presId="urn:microsoft.com/office/officeart/2005/8/layout/bProcess2"/>
    <dgm:cxn modelId="{1B70B190-A9FC-4D9C-8805-C19D320D46F3}" type="presOf" srcId="{CA7BA048-A571-43C3-999A-39F38669E872}" destId="{D797F48B-CFD5-433D-A56B-5B2D687BFA1F}" srcOrd="0" destOrd="0" presId="urn:microsoft.com/office/officeart/2005/8/layout/bProcess2"/>
    <dgm:cxn modelId="{43F85699-1584-4181-B874-28AD9C1C1A63}" type="presOf" srcId="{E2FEDAAF-A904-45B5-A591-9803F8FCB83F}" destId="{369441DC-C2B8-4B74-A26A-C9BCDC6F7947}" srcOrd="0" destOrd="0" presId="urn:microsoft.com/office/officeart/2005/8/layout/bProcess2"/>
    <dgm:cxn modelId="{1BD8A3A2-79F9-412E-81ED-3ABA1371FE48}" srcId="{3A4912A0-4A60-4E6B-9FB7-00C9D900EA3A}" destId="{CA7BA048-A571-43C3-999A-39F38669E872}" srcOrd="8" destOrd="0" parTransId="{7F83DDC2-F386-4153-A13E-D9F43EB3314A}" sibTransId="{9113C237-460E-4FE8-8652-49606952CD4F}"/>
    <dgm:cxn modelId="{7009FDAD-18DA-49CB-8782-5C0431440F81}" type="presOf" srcId="{286BF0F0-DE40-45A3-95B1-FEE5E2050891}" destId="{2E314B0B-DECB-4E49-98ED-8CF515EE157B}" srcOrd="0" destOrd="0" presId="urn:microsoft.com/office/officeart/2005/8/layout/bProcess2"/>
    <dgm:cxn modelId="{37E495BB-2ADE-49B7-9EC8-C3E52EFFE14E}" type="presOf" srcId="{49CDD629-8A98-4B29-A146-57B4AFA16117}" destId="{B75409EF-35ED-4425-BF81-85051EF0E184}" srcOrd="0" destOrd="0" presId="urn:microsoft.com/office/officeart/2005/8/layout/bProcess2"/>
    <dgm:cxn modelId="{C5AFA7C5-E97A-476C-8531-45EC4D0424B9}" type="presOf" srcId="{06890D11-3F7A-4623-97F4-684C25AFF2D0}" destId="{56EF398E-502C-4561-AADB-E9260DA1018F}" srcOrd="0" destOrd="0" presId="urn:microsoft.com/office/officeart/2005/8/layout/bProcess2"/>
    <dgm:cxn modelId="{F4D98DCD-5446-40DD-97E2-23B7A1FE016A}" type="presOf" srcId="{F97BD866-3504-48AC-A917-4779706B0F2D}" destId="{7C3167A4-2B70-4544-B0CF-8805500957C7}" srcOrd="0" destOrd="0" presId="urn:microsoft.com/office/officeart/2005/8/layout/bProcess2"/>
    <dgm:cxn modelId="{D2C80FCF-BC24-47B0-92E0-7D2A53441759}" srcId="{3A4912A0-4A60-4E6B-9FB7-00C9D900EA3A}" destId="{474B448B-0349-4C6C-A3A0-597A793F9036}" srcOrd="6" destOrd="0" parTransId="{FD90D84F-1821-4D32-A6CF-C38C1B666DD6}" sibTransId="{E2FEDAAF-A904-45B5-A591-9803F8FCB83F}"/>
    <dgm:cxn modelId="{0940ECD1-5ABB-401A-92FA-139A0293948B}" type="presOf" srcId="{B2047FE1-533A-4895-A0C2-86126089B255}" destId="{188769D6-F2F3-403B-9516-B4C138947DA4}" srcOrd="0" destOrd="0" presId="urn:microsoft.com/office/officeart/2005/8/layout/bProcess2"/>
    <dgm:cxn modelId="{26D06FDA-175B-4B3A-9235-C9E609EF59C7}" type="presOf" srcId="{53089CEB-C053-4E13-86BB-339ABF8A4167}" destId="{EDE857A7-C334-4C24-B955-89B7ADB080BD}" srcOrd="0" destOrd="0" presId="urn:microsoft.com/office/officeart/2005/8/layout/bProcess2"/>
    <dgm:cxn modelId="{3B5268E4-22C6-41F7-9BE3-6B10BD6FDD7B}" type="presOf" srcId="{9E348293-A379-4323-82FE-03FDA47C17EC}" destId="{D1E2FAA8-931B-4C39-8650-040C0E43EC25}" srcOrd="0" destOrd="0" presId="urn:microsoft.com/office/officeart/2005/8/layout/bProcess2"/>
    <dgm:cxn modelId="{8CA173E6-51C3-4EBE-ABD7-F8AE7E33C7D0}" srcId="{3A4912A0-4A60-4E6B-9FB7-00C9D900EA3A}" destId="{B2047FE1-533A-4895-A0C2-86126089B255}" srcOrd="2" destOrd="0" parTransId="{5D317815-238B-48CB-A855-34642D291D14}" sibTransId="{06890D11-3F7A-4623-97F4-684C25AFF2D0}"/>
    <dgm:cxn modelId="{F2932FF7-75AF-41E8-A18D-93764B0EB5EA}" srcId="{3A4912A0-4A60-4E6B-9FB7-00C9D900EA3A}" destId="{49CDD629-8A98-4B29-A146-57B4AFA16117}" srcOrd="1" destOrd="0" parTransId="{4ADBDCB5-7E4C-4639-BBD5-4EA430347E81}" sibTransId="{F97BD866-3504-48AC-A917-4779706B0F2D}"/>
    <dgm:cxn modelId="{D343FEFD-6B11-43F2-900F-7EAD3A5BFD02}" type="presOf" srcId="{C29366B1-106E-400C-8F7E-CA635C6DAFE4}" destId="{76812C45-80CE-46F0-B8E9-855F96466D0A}" srcOrd="0" destOrd="0" presId="urn:microsoft.com/office/officeart/2005/8/layout/bProcess2"/>
    <dgm:cxn modelId="{DF8D7EFE-33FA-43F5-8ABA-2615CEDE7546}" srcId="{3A4912A0-4A60-4E6B-9FB7-00C9D900EA3A}" destId="{1E8A9905-F919-4C14-A218-81076DB3AB20}" srcOrd="5" destOrd="0" parTransId="{F766723F-1704-4E7E-B1E1-F5FF825540AB}" sibTransId="{EF59CF90-FD33-449E-9B08-398CD7245A56}"/>
    <dgm:cxn modelId="{9944A6FE-B8BD-4D80-80FE-867A87BA93BE}" type="presOf" srcId="{1E8A9905-F919-4C14-A218-81076DB3AB20}" destId="{EE620C65-0D5F-4036-8460-9BBF65355C9C}" srcOrd="0" destOrd="0" presId="urn:microsoft.com/office/officeart/2005/8/layout/bProcess2"/>
    <dgm:cxn modelId="{26A32E6C-439F-4D89-A260-41B013FC5A12}" type="presParOf" srcId="{DED2C2C0-4FBD-40CB-A430-21FECE2A376B}" destId="{EF596E13-6581-4CEA-AEE5-B307F0BE670B}" srcOrd="0" destOrd="0" presId="urn:microsoft.com/office/officeart/2005/8/layout/bProcess2"/>
    <dgm:cxn modelId="{21B38C94-150B-41F6-AAB2-2F2CC2AFD97F}" type="presParOf" srcId="{DED2C2C0-4FBD-40CB-A430-21FECE2A376B}" destId="{847F3629-BB11-4041-A429-BD9BAAA774CD}" srcOrd="1" destOrd="0" presId="urn:microsoft.com/office/officeart/2005/8/layout/bProcess2"/>
    <dgm:cxn modelId="{1538A2EF-6338-441C-8E2F-9D51D7F5C855}" type="presParOf" srcId="{DED2C2C0-4FBD-40CB-A430-21FECE2A376B}" destId="{1131A9CA-3BDA-4AF1-8050-6B9A934DD67D}" srcOrd="2" destOrd="0" presId="urn:microsoft.com/office/officeart/2005/8/layout/bProcess2"/>
    <dgm:cxn modelId="{CDF102F6-7FD3-49E9-9D0B-5F7B0DEB22A1}" type="presParOf" srcId="{1131A9CA-3BDA-4AF1-8050-6B9A934DD67D}" destId="{9AA97647-8CA7-4F7C-B035-D9BFF8C01E04}" srcOrd="0" destOrd="0" presId="urn:microsoft.com/office/officeart/2005/8/layout/bProcess2"/>
    <dgm:cxn modelId="{9D4E9796-B75A-4250-9688-0FEDCB27A29D}" type="presParOf" srcId="{1131A9CA-3BDA-4AF1-8050-6B9A934DD67D}" destId="{B75409EF-35ED-4425-BF81-85051EF0E184}" srcOrd="1" destOrd="0" presId="urn:microsoft.com/office/officeart/2005/8/layout/bProcess2"/>
    <dgm:cxn modelId="{60E4685F-B767-40C8-8CF9-C050F5CF71ED}" type="presParOf" srcId="{DED2C2C0-4FBD-40CB-A430-21FECE2A376B}" destId="{7C3167A4-2B70-4544-B0CF-8805500957C7}" srcOrd="3" destOrd="0" presId="urn:microsoft.com/office/officeart/2005/8/layout/bProcess2"/>
    <dgm:cxn modelId="{C6A4B9A1-C606-4980-8639-3F994606D926}" type="presParOf" srcId="{DED2C2C0-4FBD-40CB-A430-21FECE2A376B}" destId="{6A72ABB1-6374-4BB4-A228-6F9F4833BB6B}" srcOrd="4" destOrd="0" presId="urn:microsoft.com/office/officeart/2005/8/layout/bProcess2"/>
    <dgm:cxn modelId="{2E776F00-F7C7-488D-B3B1-357FA71C5EC6}" type="presParOf" srcId="{6A72ABB1-6374-4BB4-A228-6F9F4833BB6B}" destId="{31752162-E7CA-4B83-87B8-1C385271FC73}" srcOrd="0" destOrd="0" presId="urn:microsoft.com/office/officeart/2005/8/layout/bProcess2"/>
    <dgm:cxn modelId="{C62B0B31-03AF-4DD0-BE4D-1FA945246E98}" type="presParOf" srcId="{6A72ABB1-6374-4BB4-A228-6F9F4833BB6B}" destId="{188769D6-F2F3-403B-9516-B4C138947DA4}" srcOrd="1" destOrd="0" presId="urn:microsoft.com/office/officeart/2005/8/layout/bProcess2"/>
    <dgm:cxn modelId="{DCF9B85B-3E5E-4CB5-857E-728DFD8F10DD}" type="presParOf" srcId="{DED2C2C0-4FBD-40CB-A430-21FECE2A376B}" destId="{56EF398E-502C-4561-AADB-E9260DA1018F}" srcOrd="5" destOrd="0" presId="urn:microsoft.com/office/officeart/2005/8/layout/bProcess2"/>
    <dgm:cxn modelId="{29D575F6-4895-4C47-9613-8BACD8F63B91}" type="presParOf" srcId="{DED2C2C0-4FBD-40CB-A430-21FECE2A376B}" destId="{8DE198C0-EF9B-4F4E-9D36-3FE3A1277EA0}" srcOrd="6" destOrd="0" presId="urn:microsoft.com/office/officeart/2005/8/layout/bProcess2"/>
    <dgm:cxn modelId="{6A955985-FACE-4116-9F70-514997C8F400}" type="presParOf" srcId="{8DE198C0-EF9B-4F4E-9D36-3FE3A1277EA0}" destId="{C494E520-633E-4E24-A901-DFD2A66B5E76}" srcOrd="0" destOrd="0" presId="urn:microsoft.com/office/officeart/2005/8/layout/bProcess2"/>
    <dgm:cxn modelId="{DE7E8EDF-6758-4F94-ACAE-028A73D23AE0}" type="presParOf" srcId="{8DE198C0-EF9B-4F4E-9D36-3FE3A1277EA0}" destId="{2E314B0B-DECB-4E49-98ED-8CF515EE157B}" srcOrd="1" destOrd="0" presId="urn:microsoft.com/office/officeart/2005/8/layout/bProcess2"/>
    <dgm:cxn modelId="{D8A5025A-9AB2-47E9-9B55-22DE6144650C}" type="presParOf" srcId="{DED2C2C0-4FBD-40CB-A430-21FECE2A376B}" destId="{EDE857A7-C334-4C24-B955-89B7ADB080BD}" srcOrd="7" destOrd="0" presId="urn:microsoft.com/office/officeart/2005/8/layout/bProcess2"/>
    <dgm:cxn modelId="{9D304087-E9E8-4355-B9E9-2E4496E1C604}" type="presParOf" srcId="{DED2C2C0-4FBD-40CB-A430-21FECE2A376B}" destId="{76888356-24A8-40F7-BDBB-C1EE745DB06A}" srcOrd="8" destOrd="0" presId="urn:microsoft.com/office/officeart/2005/8/layout/bProcess2"/>
    <dgm:cxn modelId="{BD434E30-36A4-420D-A894-2785419FF1D6}" type="presParOf" srcId="{76888356-24A8-40F7-BDBB-C1EE745DB06A}" destId="{B4974656-5A3A-48FA-AEE6-4E9C80DD27EE}" srcOrd="0" destOrd="0" presId="urn:microsoft.com/office/officeart/2005/8/layout/bProcess2"/>
    <dgm:cxn modelId="{27618A34-82CB-41E1-8493-7C6F30562A19}" type="presParOf" srcId="{76888356-24A8-40F7-BDBB-C1EE745DB06A}" destId="{76812C45-80CE-46F0-B8E9-855F96466D0A}" srcOrd="1" destOrd="0" presId="urn:microsoft.com/office/officeart/2005/8/layout/bProcess2"/>
    <dgm:cxn modelId="{211BDFB0-14AF-4E3C-9433-26762CD7D56B}" type="presParOf" srcId="{DED2C2C0-4FBD-40CB-A430-21FECE2A376B}" destId="{33DC7C0D-9E93-4FF3-8B9A-FCC0EFA5462E}" srcOrd="9" destOrd="0" presId="urn:microsoft.com/office/officeart/2005/8/layout/bProcess2"/>
    <dgm:cxn modelId="{4984E729-A172-4B49-954A-0FDCB2D04795}" type="presParOf" srcId="{DED2C2C0-4FBD-40CB-A430-21FECE2A376B}" destId="{C184811B-7B56-4888-979F-433B90B30EE7}" srcOrd="10" destOrd="0" presId="urn:microsoft.com/office/officeart/2005/8/layout/bProcess2"/>
    <dgm:cxn modelId="{5621EABA-FE36-4263-9A2F-F50E49FCEF0C}" type="presParOf" srcId="{C184811B-7B56-4888-979F-433B90B30EE7}" destId="{A31A366A-1250-4E22-B6E4-C76A56A1C380}" srcOrd="0" destOrd="0" presId="urn:microsoft.com/office/officeart/2005/8/layout/bProcess2"/>
    <dgm:cxn modelId="{CE9D63A8-701E-44A1-BF67-213325EE90E7}" type="presParOf" srcId="{C184811B-7B56-4888-979F-433B90B30EE7}" destId="{EE620C65-0D5F-4036-8460-9BBF65355C9C}" srcOrd="1" destOrd="0" presId="urn:microsoft.com/office/officeart/2005/8/layout/bProcess2"/>
    <dgm:cxn modelId="{E885E39A-B4C9-4D83-8092-AC593704E486}" type="presParOf" srcId="{DED2C2C0-4FBD-40CB-A430-21FECE2A376B}" destId="{0477DCDF-9C84-4D68-BAA2-5D2390FE2E0D}" srcOrd="11" destOrd="0" presId="urn:microsoft.com/office/officeart/2005/8/layout/bProcess2"/>
    <dgm:cxn modelId="{19EA30E5-F913-48B9-B920-2D7CCAF980B1}" type="presParOf" srcId="{DED2C2C0-4FBD-40CB-A430-21FECE2A376B}" destId="{AC46433D-B9FE-482F-B27B-16A264527E8F}" srcOrd="12" destOrd="0" presId="urn:microsoft.com/office/officeart/2005/8/layout/bProcess2"/>
    <dgm:cxn modelId="{096FF1E3-E713-49AD-94CE-0C83FDD6A6A0}" type="presParOf" srcId="{AC46433D-B9FE-482F-B27B-16A264527E8F}" destId="{8E47EF6D-D16B-468E-BE22-2AD59AB90B72}" srcOrd="0" destOrd="0" presId="urn:microsoft.com/office/officeart/2005/8/layout/bProcess2"/>
    <dgm:cxn modelId="{18A544E4-4B17-4794-9AE3-F04241794AE9}" type="presParOf" srcId="{AC46433D-B9FE-482F-B27B-16A264527E8F}" destId="{B3BAE711-78B2-4DEB-A136-1C9456D7742F}" srcOrd="1" destOrd="0" presId="urn:microsoft.com/office/officeart/2005/8/layout/bProcess2"/>
    <dgm:cxn modelId="{1BC5C6BF-3EAA-43C1-B570-98DDF68DD28B}" type="presParOf" srcId="{DED2C2C0-4FBD-40CB-A430-21FECE2A376B}" destId="{369441DC-C2B8-4B74-A26A-C9BCDC6F7947}" srcOrd="13" destOrd="0" presId="urn:microsoft.com/office/officeart/2005/8/layout/bProcess2"/>
    <dgm:cxn modelId="{9FE1C076-1654-4A45-BAEE-0DEF59B39D2B}" type="presParOf" srcId="{DED2C2C0-4FBD-40CB-A430-21FECE2A376B}" destId="{C7B61E11-35C8-4D02-862B-912AB5A3B665}" srcOrd="14" destOrd="0" presId="urn:microsoft.com/office/officeart/2005/8/layout/bProcess2"/>
    <dgm:cxn modelId="{31ED9BD4-19F0-4D6F-B4D5-DDF4C08D9DCA}" type="presParOf" srcId="{C7B61E11-35C8-4D02-862B-912AB5A3B665}" destId="{507D2189-1DBD-4E3E-B314-5E3E73A1C445}" srcOrd="0" destOrd="0" presId="urn:microsoft.com/office/officeart/2005/8/layout/bProcess2"/>
    <dgm:cxn modelId="{0DF8956F-AFCB-4A64-B20F-03B039BA35C6}" type="presParOf" srcId="{C7B61E11-35C8-4D02-862B-912AB5A3B665}" destId="{F68A2890-245A-4165-853D-42F55B630113}" srcOrd="1" destOrd="0" presId="urn:microsoft.com/office/officeart/2005/8/layout/bProcess2"/>
    <dgm:cxn modelId="{578AE05C-70E1-4BE0-A1FD-1379B3AA2EC3}" type="presParOf" srcId="{DED2C2C0-4FBD-40CB-A430-21FECE2A376B}" destId="{D1E2FAA8-931B-4C39-8650-040C0E43EC25}" srcOrd="15" destOrd="0" presId="urn:microsoft.com/office/officeart/2005/8/layout/bProcess2"/>
    <dgm:cxn modelId="{1A4AAC50-EFA1-48A0-8988-636F966A701D}" type="presParOf" srcId="{DED2C2C0-4FBD-40CB-A430-21FECE2A376B}" destId="{D797F48B-CFD5-433D-A56B-5B2D687BFA1F}" srcOrd="16" destOrd="0" presId="urn:microsoft.com/office/officeart/2005/8/layout/bProcess2"/>
  </dgm:cxnLst>
  <dgm:bg>
    <a:noFill/>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96E13-6581-4CEA-AEE5-B307F0BE670B}">
      <dsp:nvSpPr>
        <dsp:cNvPr id="0" name=""/>
        <dsp:cNvSpPr/>
      </dsp:nvSpPr>
      <dsp:spPr>
        <a:xfrm>
          <a:off x="122167" y="505"/>
          <a:ext cx="388916" cy="38891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1</a:t>
          </a:r>
        </a:p>
      </dsp:txBody>
      <dsp:txXfrm>
        <a:off x="179122" y="57460"/>
        <a:ext cx="275006" cy="275006"/>
      </dsp:txXfrm>
    </dsp:sp>
    <dsp:sp modelId="{847F3629-BB11-4041-A429-BD9BAAA774CD}">
      <dsp:nvSpPr>
        <dsp:cNvPr id="0" name=""/>
        <dsp:cNvSpPr/>
      </dsp:nvSpPr>
      <dsp:spPr>
        <a:xfrm rot="10800000">
          <a:off x="248565" y="439640"/>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B75409EF-35ED-4425-BF81-85051EF0E184}">
      <dsp:nvSpPr>
        <dsp:cNvPr id="0" name=""/>
        <dsp:cNvSpPr/>
      </dsp:nvSpPr>
      <dsp:spPr>
        <a:xfrm>
          <a:off x="186922" y="590296"/>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2</a:t>
          </a:r>
        </a:p>
      </dsp:txBody>
      <dsp:txXfrm>
        <a:off x="224911" y="628285"/>
        <a:ext cx="183428" cy="183428"/>
      </dsp:txXfrm>
    </dsp:sp>
    <dsp:sp modelId="{7C3167A4-2B70-4544-B0CF-8805500957C7}">
      <dsp:nvSpPr>
        <dsp:cNvPr id="0" name=""/>
        <dsp:cNvSpPr/>
      </dsp:nvSpPr>
      <dsp:spPr>
        <a:xfrm rot="10800000">
          <a:off x="248565" y="932299"/>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188769D6-F2F3-403B-9516-B4C138947DA4}">
      <dsp:nvSpPr>
        <dsp:cNvPr id="0" name=""/>
        <dsp:cNvSpPr/>
      </dsp:nvSpPr>
      <dsp:spPr>
        <a:xfrm>
          <a:off x="186922" y="1115333"/>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3</a:t>
          </a:r>
        </a:p>
      </dsp:txBody>
      <dsp:txXfrm>
        <a:off x="224911" y="1153322"/>
        <a:ext cx="183428" cy="183428"/>
      </dsp:txXfrm>
    </dsp:sp>
    <dsp:sp modelId="{56EF398E-502C-4561-AADB-E9260DA1018F}">
      <dsp:nvSpPr>
        <dsp:cNvPr id="0" name=""/>
        <dsp:cNvSpPr/>
      </dsp:nvSpPr>
      <dsp:spPr>
        <a:xfrm rot="5400000">
          <a:off x="543265" y="1191804"/>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2E314B0B-DECB-4E49-98ED-8CF515EE157B}">
      <dsp:nvSpPr>
        <dsp:cNvPr id="0" name=""/>
        <dsp:cNvSpPr/>
      </dsp:nvSpPr>
      <dsp:spPr>
        <a:xfrm>
          <a:off x="770296" y="1115333"/>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4</a:t>
          </a:r>
        </a:p>
      </dsp:txBody>
      <dsp:txXfrm>
        <a:off x="808285" y="1153322"/>
        <a:ext cx="183428" cy="183428"/>
      </dsp:txXfrm>
    </dsp:sp>
    <dsp:sp modelId="{EDE857A7-C334-4C24-B955-89B7ADB080BD}">
      <dsp:nvSpPr>
        <dsp:cNvPr id="0" name=""/>
        <dsp:cNvSpPr/>
      </dsp:nvSpPr>
      <dsp:spPr>
        <a:xfrm>
          <a:off x="831939" y="926273"/>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76812C45-80CE-46F0-B8E9-855F96466D0A}">
      <dsp:nvSpPr>
        <dsp:cNvPr id="0" name=""/>
        <dsp:cNvSpPr/>
      </dsp:nvSpPr>
      <dsp:spPr>
        <a:xfrm>
          <a:off x="770296" y="590296"/>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5</a:t>
          </a:r>
        </a:p>
      </dsp:txBody>
      <dsp:txXfrm>
        <a:off x="808285" y="628285"/>
        <a:ext cx="183428" cy="183428"/>
      </dsp:txXfrm>
    </dsp:sp>
    <dsp:sp modelId="{33DC7C0D-9E93-4FF3-8B9A-FCC0EFA5462E}">
      <dsp:nvSpPr>
        <dsp:cNvPr id="0" name=""/>
        <dsp:cNvSpPr/>
      </dsp:nvSpPr>
      <dsp:spPr>
        <a:xfrm>
          <a:off x="831939" y="401236"/>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EE620C65-0D5F-4036-8460-9BBF65355C9C}">
      <dsp:nvSpPr>
        <dsp:cNvPr id="0" name=""/>
        <dsp:cNvSpPr/>
      </dsp:nvSpPr>
      <dsp:spPr>
        <a:xfrm>
          <a:off x="770296" y="65259"/>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6</a:t>
          </a:r>
        </a:p>
      </dsp:txBody>
      <dsp:txXfrm>
        <a:off x="808285" y="103248"/>
        <a:ext cx="183428" cy="183428"/>
      </dsp:txXfrm>
    </dsp:sp>
    <dsp:sp modelId="{0477DCDF-9C84-4D68-BAA2-5D2390FE2E0D}">
      <dsp:nvSpPr>
        <dsp:cNvPr id="0" name=""/>
        <dsp:cNvSpPr/>
      </dsp:nvSpPr>
      <dsp:spPr>
        <a:xfrm rot="5400000">
          <a:off x="1126639" y="141731"/>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B3BAE711-78B2-4DEB-A136-1C9456D7742F}">
      <dsp:nvSpPr>
        <dsp:cNvPr id="0" name=""/>
        <dsp:cNvSpPr/>
      </dsp:nvSpPr>
      <dsp:spPr>
        <a:xfrm>
          <a:off x="1353670" y="65259"/>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7</a:t>
          </a:r>
        </a:p>
      </dsp:txBody>
      <dsp:txXfrm>
        <a:off x="1391659" y="103248"/>
        <a:ext cx="183428" cy="183428"/>
      </dsp:txXfrm>
    </dsp:sp>
    <dsp:sp modelId="{369441DC-C2B8-4B74-A26A-C9BCDC6F7947}">
      <dsp:nvSpPr>
        <dsp:cNvPr id="0" name=""/>
        <dsp:cNvSpPr/>
      </dsp:nvSpPr>
      <dsp:spPr>
        <a:xfrm rot="10800000">
          <a:off x="1415313" y="407262"/>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F68A2890-245A-4165-853D-42F55B630113}">
      <dsp:nvSpPr>
        <dsp:cNvPr id="0" name=""/>
        <dsp:cNvSpPr/>
      </dsp:nvSpPr>
      <dsp:spPr>
        <a:xfrm>
          <a:off x="1353670" y="590296"/>
          <a:ext cx="259406" cy="25940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8</a:t>
          </a:r>
        </a:p>
      </dsp:txBody>
      <dsp:txXfrm>
        <a:off x="1391659" y="628285"/>
        <a:ext cx="183428" cy="183428"/>
      </dsp:txXfrm>
    </dsp:sp>
    <dsp:sp modelId="{D1E2FAA8-931B-4C39-8650-040C0E43EC25}">
      <dsp:nvSpPr>
        <dsp:cNvPr id="0" name=""/>
        <dsp:cNvSpPr/>
      </dsp:nvSpPr>
      <dsp:spPr>
        <a:xfrm rot="10800000">
          <a:off x="1415313" y="899922"/>
          <a:ext cx="136120" cy="106463"/>
        </a:xfrm>
        <a:prstGeom prst="triangle">
          <a:avLst/>
        </a:prstGeom>
        <a:solidFill>
          <a:srgbClr val="0F6DC6"/>
        </a:solidFill>
        <a:ln>
          <a:noFill/>
        </a:ln>
        <a:effectLst/>
      </dsp:spPr>
      <dsp:style>
        <a:lnRef idx="0">
          <a:scrgbClr r="0" g="0" b="0"/>
        </a:lnRef>
        <a:fillRef idx="1">
          <a:scrgbClr r="0" g="0" b="0"/>
        </a:fillRef>
        <a:effectRef idx="0">
          <a:scrgbClr r="0" g="0" b="0"/>
        </a:effectRef>
        <a:fontRef idx="minor">
          <a:schemeClr val="lt1"/>
        </a:fontRef>
      </dsp:style>
    </dsp:sp>
    <dsp:sp modelId="{D797F48B-CFD5-433D-A56B-5B2D687BFA1F}">
      <dsp:nvSpPr>
        <dsp:cNvPr id="0" name=""/>
        <dsp:cNvSpPr/>
      </dsp:nvSpPr>
      <dsp:spPr>
        <a:xfrm>
          <a:off x="1288916" y="1050578"/>
          <a:ext cx="388916" cy="388916"/>
        </a:xfrm>
        <a:prstGeom prst="ellipse">
          <a:avLst/>
        </a:prstGeom>
        <a:solidFill>
          <a:srgbClr val="DCC77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9</a:t>
          </a:r>
        </a:p>
      </dsp:txBody>
      <dsp:txXfrm>
        <a:off x="1345871" y="1107533"/>
        <a:ext cx="275006" cy="2750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53F1F6-DE75-6747-A435-F030F0E82DD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CCC938D-3270-B946-A465-BB842BF9974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2254F03-9048-BF4F-AE17-3ED66040B685}" type="datetimeFigureOut">
              <a:rPr lang="en-US" smtClean="0"/>
              <a:t>11/1/19</a:t>
            </a:fld>
            <a:endParaRPr lang="en-US"/>
          </a:p>
        </p:txBody>
      </p:sp>
      <p:sp>
        <p:nvSpPr>
          <p:cNvPr id="4" name="Footer Placeholder 3">
            <a:extLst>
              <a:ext uri="{FF2B5EF4-FFF2-40B4-BE49-F238E27FC236}">
                <a16:creationId xmlns:a16="http://schemas.microsoft.com/office/drawing/2014/main" id="{CA5E9D16-74EE-BB4A-AA99-D5184BFD0707}"/>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AA963C8-4250-654A-BE6B-558CE9D4B3A2}"/>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D9DAE21-F14E-1E43-834B-91C1450BA632}" type="slidenum">
              <a:rPr lang="en-US" smtClean="0"/>
              <a:t>‹#›</a:t>
            </a:fld>
            <a:endParaRPr lang="en-US"/>
          </a:p>
        </p:txBody>
      </p:sp>
    </p:spTree>
    <p:extLst>
      <p:ext uri="{BB962C8B-B14F-4D97-AF65-F5344CB8AC3E}">
        <p14:creationId xmlns:p14="http://schemas.microsoft.com/office/powerpoint/2010/main" val="4212031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2C46F8C-D0D2-4D04-9356-00F277E455C5}" type="datetimeFigureOut">
              <a:rPr lang="en-CA" smtClean="0"/>
              <a:t>2019-11-01</a:t>
            </a:fld>
            <a:endParaRPr lang="en-CA"/>
          </a:p>
        </p:txBody>
      </p:sp>
      <p:sp>
        <p:nvSpPr>
          <p:cNvPr id="4" name="Slide Image Placeholder 3"/>
          <p:cNvSpPr>
            <a:spLocks noGrp="1" noRot="1" noChangeAspect="1"/>
          </p:cNvSpPr>
          <p:nvPr>
            <p:ph type="sldImg" idx="2"/>
          </p:nvPr>
        </p:nvSpPr>
        <p:spPr>
          <a:xfrm>
            <a:off x="795338" y="696913"/>
            <a:ext cx="5419725" cy="34861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0F1F185-1E98-484C-81F6-656678F7DCA2}" type="slidenum">
              <a:rPr lang="en-CA" smtClean="0"/>
              <a:t>‹#›</a:t>
            </a:fld>
            <a:endParaRPr lang="en-CA"/>
          </a:p>
        </p:txBody>
      </p:sp>
    </p:spTree>
    <p:extLst>
      <p:ext uri="{BB962C8B-B14F-4D97-AF65-F5344CB8AC3E}">
        <p14:creationId xmlns:p14="http://schemas.microsoft.com/office/powerpoint/2010/main" val="371777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60000"/>
            <a:r>
              <a:rPr lang="en-CA" dirty="0"/>
              <a:t>Some tips</a:t>
            </a:r>
          </a:p>
          <a:p>
            <a:pPr marL="228600" indent="-228600" defTabSz="360000">
              <a:buFont typeface="+mj-lt"/>
              <a:buAutoNum type="arabicPeriod"/>
            </a:pPr>
            <a:r>
              <a:rPr lang="en-CA" dirty="0"/>
              <a:t>To get a fresh blank template:</a:t>
            </a:r>
          </a:p>
          <a:p>
            <a:pPr marL="685800" lvl="1" indent="-228600" defTabSz="360000">
              <a:buFont typeface="+mj-lt"/>
              <a:buAutoNum type="arabicPeriod"/>
            </a:pPr>
            <a:r>
              <a:rPr lang="en-CA" dirty="0"/>
              <a:t>New Slide</a:t>
            </a:r>
          </a:p>
          <a:p>
            <a:pPr marL="685800" lvl="1" indent="-228600" defTabSz="360000">
              <a:buFont typeface="+mj-lt"/>
              <a:buAutoNum type="arabicPeriod"/>
            </a:pPr>
            <a:r>
              <a:rPr lang="en-CA" dirty="0"/>
              <a:t>Select the “TRI Research Day Poster” layout</a:t>
            </a:r>
          </a:p>
          <a:p>
            <a:pPr marL="228600" indent="-228600" defTabSz="360000">
              <a:buFont typeface="+mj-lt"/>
              <a:buAutoNum type="arabicPeriod"/>
            </a:pPr>
            <a:r>
              <a:rPr lang="en-CA" dirty="0"/>
              <a:t>You don’t have to use UHN colours, or blue, or black text, etc. But you should use colour combinations that look nice together.</a:t>
            </a:r>
          </a:p>
          <a:p>
            <a:pPr marL="228600" indent="-228600" defTabSz="360000">
              <a:buFont typeface="+mj-lt"/>
              <a:buAutoNum type="arabicPeriod"/>
            </a:pPr>
            <a:r>
              <a:rPr lang="en-CA" dirty="0"/>
              <a:t>You don’t have to use the template, but if you go off template you are still required to adhere to the Research Day Poster Guidelines.</a:t>
            </a:r>
          </a:p>
          <a:p>
            <a:pPr marL="228600" indent="-228600" defTabSz="360000">
              <a:buFont typeface="+mj-lt"/>
              <a:buAutoNum type="arabicPeriod"/>
            </a:pPr>
            <a:r>
              <a:rPr lang="en-CA" dirty="0"/>
              <a:t>If you want to match, UHN RGB Colour Codes are:</a:t>
            </a:r>
          </a:p>
          <a:p>
            <a:pPr marL="1196975" lvl="1" indent="-228600" defTabSz="360000">
              <a:buFont typeface="+mj-lt"/>
              <a:buAutoNum type="arabicPeriod"/>
            </a:pPr>
            <a:r>
              <a:rPr lang="en-CA" dirty="0"/>
              <a:t>Blue: RGB = [15 109 198]</a:t>
            </a:r>
          </a:p>
          <a:p>
            <a:pPr marL="1196975" lvl="1" indent="-228600" defTabSz="360000">
              <a:buFont typeface="+mj-lt"/>
              <a:buAutoNum type="arabicPeriod"/>
            </a:pPr>
            <a:r>
              <a:rPr lang="en-CA" dirty="0"/>
              <a:t>Gold: RGB = [220 199 120]</a:t>
            </a:r>
          </a:p>
          <a:p>
            <a:pPr marL="228600" indent="-228600" defTabSz="360000">
              <a:buFont typeface="+mj-lt"/>
              <a:buAutoNum type="arabicPeriod"/>
            </a:pPr>
            <a:r>
              <a:rPr lang="en-CA" dirty="0"/>
              <a:t>Make sure you include your (or someone’s) contact information! Email address, website, and any other mode that you want to include. How does someone find you and/or more of your work?</a:t>
            </a:r>
          </a:p>
          <a:p>
            <a:pPr marL="228600" indent="-228600" defTabSz="360000">
              <a:buFont typeface="+mj-lt"/>
              <a:buAutoNum type="arabicPeriod"/>
            </a:pPr>
            <a:r>
              <a:rPr lang="en-CA" dirty="0"/>
              <a:t>Include the logos or acknowledgements for sources of funding and helpful institutions. You can also include the logo for your lab. </a:t>
            </a:r>
          </a:p>
          <a:p>
            <a:pPr marL="228600" indent="-228600" defTabSz="360000">
              <a:buFont typeface="+mj-lt"/>
              <a:buAutoNum type="arabicPeriod"/>
            </a:pPr>
            <a:r>
              <a:rPr lang="en-CA" dirty="0"/>
              <a:t>Respect logos and use them properly! Do not change the aspect ratio. Use a high-resolution logo. If it is meant to be on a white background, then make sure it is on a white background. </a:t>
            </a:r>
          </a:p>
        </p:txBody>
      </p:sp>
      <p:sp>
        <p:nvSpPr>
          <p:cNvPr id="4" name="Slide Number Placeholder 3"/>
          <p:cNvSpPr>
            <a:spLocks noGrp="1"/>
          </p:cNvSpPr>
          <p:nvPr>
            <p:ph type="sldNum" sz="quarter" idx="10"/>
          </p:nvPr>
        </p:nvSpPr>
        <p:spPr/>
        <p:txBody>
          <a:bodyPr/>
          <a:lstStyle/>
          <a:p>
            <a:fld id="{70F1F185-1E98-484C-81F6-656678F7DCA2}" type="slidenum">
              <a:rPr lang="en-CA" smtClean="0"/>
              <a:t>1</a:t>
            </a:fld>
            <a:endParaRPr lang="en-CA"/>
          </a:p>
        </p:txBody>
      </p:sp>
    </p:spTree>
    <p:extLst>
      <p:ext uri="{BB962C8B-B14F-4D97-AF65-F5344CB8AC3E}">
        <p14:creationId xmlns:p14="http://schemas.microsoft.com/office/powerpoint/2010/main" val="236860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6438"/>
          </a:xfrm>
        </p:spPr>
        <p:txBody>
          <a:bodyPr/>
          <a:lstStyle/>
          <a:p>
            <a:r>
              <a:rPr lang="en-US"/>
              <a:t>Click to edit Master title style</a:t>
            </a:r>
          </a:p>
        </p:txBody>
      </p:sp>
      <p:sp>
        <p:nvSpPr>
          <p:cNvPr id="3" name="Subtitle 2"/>
          <p:cNvSpPr>
            <a:spLocks noGrp="1"/>
          </p:cNvSpPr>
          <p:nvPr>
            <p:ph type="subTitle" idx="1"/>
          </p:nvPr>
        </p:nvSpPr>
        <p:spPr>
          <a:xfrm>
            <a:off x="7680325" y="18656300"/>
            <a:ext cx="35845750" cy="84121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6B08F6-742A-49FD-8A86-1E94E710FE6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6B2183-C276-45C0-8904-27BCF9D146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317625"/>
            <a:ext cx="11520488" cy="28090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638" y="1317625"/>
            <a:ext cx="34412237" cy="2809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C67CC4-0A53-4C36-B2B8-5C212BCBF12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I Research Day Poster">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10992" y="0"/>
            <a:ext cx="40244592" cy="5314949"/>
          </a:xfrm>
          <a:prstGeom prst="rect">
            <a:avLst/>
          </a:prstGeom>
          <a:solidFill>
            <a:srgbClr val="0F6DC6"/>
          </a:solidFill>
          <a:ln w="9525">
            <a:noFill/>
            <a:miter lim="800000"/>
            <a:headEnd/>
            <a:tailEnd/>
          </a:ln>
          <a:effectLst>
            <a:outerShdw dist="23000" dir="5400000" rotWithShape="0">
              <a:srgbClr val="808080">
                <a:alpha val="34999"/>
              </a:srgbClr>
            </a:outerShdw>
          </a:effectLst>
        </p:spPr>
        <p:txBody>
          <a:bodyPr anchor="ctr"/>
          <a:lstStyle/>
          <a:p>
            <a:pPr algn="ctr" defTabSz="2926080" fontAlgn="auto">
              <a:spcBef>
                <a:spcPts val="0"/>
              </a:spcBef>
              <a:spcAft>
                <a:spcPts val="0"/>
              </a:spcAft>
              <a:defRPr/>
            </a:pPr>
            <a:endParaRPr lang="en-US" dirty="0">
              <a:solidFill>
                <a:schemeClr val="lt1"/>
              </a:solidFill>
              <a:latin typeface="+mn-lt"/>
            </a:endParaRPr>
          </a:p>
        </p:txBody>
      </p:sp>
      <p:sp>
        <p:nvSpPr>
          <p:cNvPr id="2" name="Title 1"/>
          <p:cNvSpPr>
            <a:spLocks noGrp="1"/>
          </p:cNvSpPr>
          <p:nvPr>
            <p:ph type="title" hasCustomPrompt="1"/>
          </p:nvPr>
        </p:nvSpPr>
        <p:spPr>
          <a:xfrm>
            <a:off x="-10992" y="566"/>
            <a:ext cx="40244592" cy="2326998"/>
          </a:xfrm>
          <a:solidFill>
            <a:srgbClr val="0F6DC6"/>
          </a:solidFill>
        </p:spPr>
        <p:txBody>
          <a:bodyPr tIns="0" bIns="0"/>
          <a:lstStyle>
            <a:lvl1pPr algn="l">
              <a:defRPr sz="9000" baseline="0">
                <a:solidFill>
                  <a:schemeClr val="bg1"/>
                </a:solidFill>
                <a:latin typeface="Arial" panose="020B0604020202020204" pitchFamily="34" charset="0"/>
                <a:cs typeface="Arial" panose="020B0604020202020204" pitchFamily="34" charset="0"/>
              </a:defRPr>
            </a:lvl1pPr>
          </a:lstStyle>
          <a:p>
            <a:r>
              <a:rPr lang="en-US" dirty="0"/>
              <a:t>The Title of My Poster Uses Words People Can Understand (90pt+)</a:t>
            </a:r>
            <a:endParaRPr lang="en-CA" dirty="0"/>
          </a:p>
        </p:txBody>
      </p:sp>
      <p:sp>
        <p:nvSpPr>
          <p:cNvPr id="11" name="Text Placeholder 10"/>
          <p:cNvSpPr>
            <a:spLocks noGrp="1"/>
          </p:cNvSpPr>
          <p:nvPr>
            <p:ph type="body" sz="quarter" idx="10" hasCustomPrompt="1"/>
          </p:nvPr>
        </p:nvSpPr>
        <p:spPr>
          <a:xfrm>
            <a:off x="0" y="2574348"/>
            <a:ext cx="40233600" cy="1053288"/>
          </a:xfrm>
          <a:solidFill>
            <a:srgbClr val="0F6DC6"/>
          </a:solidFill>
        </p:spPr>
        <p:txBody>
          <a:bodyPr tIns="0" bIns="0"/>
          <a:lstStyle>
            <a:lvl1pPr marL="0" indent="0">
              <a:buNone/>
              <a:defRPr sz="6000" baseline="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en-US" dirty="0"/>
              <a:t>F Author1, S Author2, T Author1,3, SR Author1,2,3,4 (60pt+)</a:t>
            </a:r>
            <a:endParaRPr lang="en-CA" dirty="0"/>
          </a:p>
        </p:txBody>
      </p:sp>
      <p:sp>
        <p:nvSpPr>
          <p:cNvPr id="12" name="Text Placeholder 10"/>
          <p:cNvSpPr>
            <a:spLocks noGrp="1"/>
          </p:cNvSpPr>
          <p:nvPr>
            <p:ph type="body" sz="quarter" idx="11" hasCustomPrompt="1"/>
          </p:nvPr>
        </p:nvSpPr>
        <p:spPr>
          <a:xfrm>
            <a:off x="0" y="3823854"/>
            <a:ext cx="40233600" cy="1396731"/>
          </a:xfrm>
          <a:solidFill>
            <a:srgbClr val="0F6DC6"/>
          </a:solidFill>
        </p:spPr>
        <p:txBody>
          <a:bodyPr tIns="0" bIns="0"/>
          <a:lstStyle>
            <a:lvl1pPr marL="0" indent="0">
              <a:buNone/>
              <a:defRPr sz="3600" baseline="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en-US" dirty="0"/>
              <a:t>1Toronto Rehabilitation Institute – University Health Network, 2Graduate Department of Rehabilitation Sciences, University of Toronto, 3Institute of Biomaterials and Biomedical Engineering, University of Toronto, 4Why does the Senior Author Always Have So Many Affiliations, University of Whatever (36pt+)</a:t>
            </a:r>
            <a:endParaRPr lang="en-CA" dirty="0"/>
          </a:p>
        </p:txBody>
      </p:sp>
      <p:sp>
        <p:nvSpPr>
          <p:cNvPr id="14" name="Text Placeholder 13"/>
          <p:cNvSpPr>
            <a:spLocks noGrp="1"/>
          </p:cNvSpPr>
          <p:nvPr>
            <p:ph type="body" sz="quarter" idx="12" hasCustomPrompt="1"/>
          </p:nvPr>
        </p:nvSpPr>
        <p:spPr>
          <a:xfrm>
            <a:off x="498475" y="5861050"/>
            <a:ext cx="15960725" cy="1246188"/>
          </a:xfrm>
          <a:solidFill>
            <a:srgbClr val="0F6DC6"/>
          </a:solidFill>
        </p:spPr>
        <p:txBody>
          <a:bodyPr anchor="ctr"/>
          <a:lstStyle>
            <a:lvl1pPr marL="0" indent="0">
              <a:buNone/>
              <a:defRPr sz="6000" b="1" baseline="0">
                <a:solidFill>
                  <a:schemeClr val="bg1"/>
                </a:solidFill>
              </a:defRPr>
            </a:lvl1pPr>
            <a:lvl2pPr>
              <a:defRPr sz="4800"/>
            </a:lvl2pPr>
            <a:lvl3pPr>
              <a:defRPr sz="4200"/>
            </a:lvl3pPr>
            <a:lvl4pPr>
              <a:defRPr sz="3600"/>
            </a:lvl4pPr>
            <a:lvl5pPr>
              <a:defRPr sz="3600"/>
            </a:lvl5pPr>
          </a:lstStyle>
          <a:p>
            <a:pPr lvl="0"/>
            <a:r>
              <a:rPr lang="en-US" dirty="0"/>
              <a:t>Introduction (Header) (42+ I used 60)</a:t>
            </a:r>
            <a:endParaRPr lang="en-CA" dirty="0"/>
          </a:p>
        </p:txBody>
      </p:sp>
      <p:sp>
        <p:nvSpPr>
          <p:cNvPr id="17" name="Text Placeholder 13"/>
          <p:cNvSpPr>
            <a:spLocks noGrp="1"/>
          </p:cNvSpPr>
          <p:nvPr>
            <p:ph type="body" sz="quarter" idx="13" hasCustomPrompt="1"/>
          </p:nvPr>
        </p:nvSpPr>
        <p:spPr>
          <a:xfrm>
            <a:off x="526183" y="7301922"/>
            <a:ext cx="15960725" cy="10944514"/>
          </a:xfrm>
        </p:spPr>
        <p:txBody>
          <a:bodyPr/>
          <a:lstStyle>
            <a:lvl1pPr marL="0" indent="0">
              <a:buNone/>
              <a:defRPr sz="4800" baseline="0"/>
            </a:lvl1pPr>
            <a:lvl2pPr>
              <a:defRPr sz="4800"/>
            </a:lvl2pPr>
            <a:lvl3pPr>
              <a:defRPr sz="4200"/>
            </a:lvl3pPr>
            <a:lvl4pPr>
              <a:defRPr sz="3600"/>
            </a:lvl4pPr>
            <a:lvl5pPr>
              <a:defRPr sz="3600"/>
            </a:lvl5pPr>
          </a:lstStyle>
          <a:p>
            <a:pPr lvl="0"/>
            <a:r>
              <a:rPr lang="en-US" dirty="0"/>
              <a:t>This poster is a template for a Toronto Rehab Research Day poster. The purpose of a research poster is to draw people towards it, then support the story of your work. If people do not visit your poster, they will not learn about your fantastic work.</a:t>
            </a:r>
          </a:p>
          <a:p>
            <a:pPr lvl="0"/>
            <a:endParaRPr lang="en-US" dirty="0"/>
          </a:p>
          <a:p>
            <a:pPr lvl="0"/>
            <a:endParaRPr lang="en-US" dirty="0"/>
          </a:p>
          <a:p>
            <a:pPr lvl="0"/>
            <a:endParaRPr lang="en-US" dirty="0"/>
          </a:p>
          <a:p>
            <a:pPr lvl="0"/>
            <a:endParaRPr lang="en-US" dirty="0"/>
          </a:p>
          <a:p>
            <a:pPr lvl="0"/>
            <a:endParaRPr lang="en-US" dirty="0"/>
          </a:p>
          <a:p>
            <a:pPr lvl="0"/>
            <a:r>
              <a:rPr lang="en-US" dirty="0"/>
              <a:t>The introduction sets the stage: Why are you motivated to do this work? What is the problem? What is the opportunity?</a:t>
            </a:r>
            <a:endParaRPr lang="en-CA" dirty="0"/>
          </a:p>
        </p:txBody>
      </p:sp>
      <p:sp>
        <p:nvSpPr>
          <p:cNvPr id="3" name="TextBox 2"/>
          <p:cNvSpPr txBox="1"/>
          <p:nvPr userDrawn="1"/>
        </p:nvSpPr>
        <p:spPr>
          <a:xfrm>
            <a:off x="43205400" y="30870526"/>
            <a:ext cx="8001000" cy="1465695"/>
          </a:xfrm>
          <a:prstGeom prst="rect">
            <a:avLst/>
          </a:prstGeom>
          <a:noFill/>
        </p:spPr>
        <p:txBody>
          <a:bodyPr wrap="square" lIns="360000" tIns="360000" rIns="360000" bIns="360000" rtlCol="0">
            <a:spAutoFit/>
          </a:bodyPr>
          <a:lstStyle/>
          <a:p>
            <a:pPr algn="r"/>
            <a:r>
              <a:rPr lang="en-CA" sz="4800" b="1" dirty="0"/>
              <a:t>@TRI_UHN </a:t>
            </a:r>
          </a:p>
        </p:txBody>
      </p:sp>
      <p:pic>
        <p:nvPicPr>
          <p:cNvPr id="5" name="Picture 4">
            <a:extLst>
              <a:ext uri="{FF2B5EF4-FFF2-40B4-BE49-F238E27FC236}">
                <a16:creationId xmlns:a16="http://schemas.microsoft.com/office/drawing/2014/main" id="{9B2DC864-CC2C-3949-B801-A106C71B46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47950" y="41564"/>
            <a:ext cx="10058400" cy="3238500"/>
          </a:xfrm>
          <a:prstGeom prst="rect">
            <a:avLst/>
          </a:prstGeom>
        </p:spPr>
      </p:pic>
    </p:spTree>
    <p:extLst>
      <p:ext uri="{BB962C8B-B14F-4D97-AF65-F5344CB8AC3E}">
        <p14:creationId xmlns:p14="http://schemas.microsoft.com/office/powerpoint/2010/main" val="392260078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24C449-56FE-41B7-B0A8-4831B18AADD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5025"/>
            <a:ext cx="43526075" cy="653891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0" y="13954125"/>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2B946C-9AD1-4CE9-B723-712C2CBDA4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638" y="7681913"/>
            <a:ext cx="22966362"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7681913"/>
            <a:ext cx="22966363"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E4BAAC-7E17-45CE-BE30-F4A51760F9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369175"/>
            <a:ext cx="22625050"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440988"/>
            <a:ext cx="22625050" cy="18967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369175"/>
            <a:ext cx="22632988"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440988"/>
            <a:ext cx="22632988" cy="18967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32DB0EC-DE25-4149-8434-7945CD976D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7DB6D1-2E45-4C79-9376-68F53A9011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30BD0FD-311F-45AB-8603-8BA767C0BFF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84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311275"/>
            <a:ext cx="28625800" cy="28097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889750"/>
            <a:ext cx="16846550" cy="225186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A0BDA7A-6ED2-4C71-91DF-B8762A7B8D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5738"/>
            <a:ext cx="30724475" cy="271938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5" y="2941638"/>
            <a:ext cx="30724475" cy="19753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5" y="25765125"/>
            <a:ext cx="30724475" cy="3863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F15A7F-0414-4712-8352-B79DE223921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38" y="1317625"/>
            <a:ext cx="46085125" cy="5487988"/>
          </a:xfrm>
          <a:prstGeom prst="rect">
            <a:avLst/>
          </a:prstGeom>
          <a:noFill/>
          <a:ln w="9525">
            <a:noFill/>
            <a:miter lim="800000"/>
            <a:headEnd/>
            <a:tailEnd/>
          </a:ln>
        </p:spPr>
        <p:txBody>
          <a:bodyPr vert="horz" wrap="square" lIns="480728" tIns="240364" rIns="480728" bIns="24036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60638" y="7681913"/>
            <a:ext cx="46085125" cy="21726525"/>
          </a:xfrm>
          <a:prstGeom prst="rect">
            <a:avLst/>
          </a:prstGeom>
          <a:noFill/>
          <a:ln w="9525">
            <a:noFill/>
            <a:miter lim="800000"/>
            <a:headEnd/>
            <a:tailEnd/>
          </a:ln>
        </p:spPr>
        <p:txBody>
          <a:bodyPr vert="horz" wrap="square" lIns="480728" tIns="240364" rIns="480728" bIns="24036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560638" y="29979938"/>
            <a:ext cx="11947525" cy="2286000"/>
          </a:xfrm>
          <a:prstGeom prst="rect">
            <a:avLst/>
          </a:prstGeom>
          <a:noFill/>
          <a:ln w="9525">
            <a:noFill/>
            <a:miter lim="800000"/>
            <a:headEnd/>
            <a:tailEnd/>
          </a:ln>
          <a:effectLst/>
        </p:spPr>
        <p:txBody>
          <a:bodyPr vert="horz" wrap="square" lIns="480728" tIns="240364" rIns="480728" bIns="240364" numCol="1" anchor="t" anchorCtr="0" compatLnSpc="1">
            <a:prstTxWarp prst="textNoShape">
              <a:avLst/>
            </a:prstTxWarp>
          </a:bodyPr>
          <a:lstStyle>
            <a:lvl1pPr>
              <a:defRPr sz="7400"/>
            </a:lvl1pPr>
          </a:lstStyle>
          <a:p>
            <a:pPr>
              <a:defRPr/>
            </a:pPr>
            <a:endParaRPr lang="en-US"/>
          </a:p>
        </p:txBody>
      </p:sp>
      <p:sp>
        <p:nvSpPr>
          <p:cNvPr id="1029" name="Rectangle 5"/>
          <p:cNvSpPr>
            <a:spLocks noGrp="1" noChangeArrowheads="1"/>
          </p:cNvSpPr>
          <p:nvPr>
            <p:ph type="ftr" sz="quarter" idx="3"/>
          </p:nvPr>
        </p:nvSpPr>
        <p:spPr bwMode="auto">
          <a:xfrm>
            <a:off x="17495838" y="29979938"/>
            <a:ext cx="16214725" cy="2286000"/>
          </a:xfrm>
          <a:prstGeom prst="rect">
            <a:avLst/>
          </a:prstGeom>
          <a:noFill/>
          <a:ln w="9525">
            <a:noFill/>
            <a:miter lim="800000"/>
            <a:headEnd/>
            <a:tailEnd/>
          </a:ln>
          <a:effectLst/>
        </p:spPr>
        <p:txBody>
          <a:bodyPr vert="horz" wrap="square" lIns="480728" tIns="240364" rIns="480728" bIns="240364" numCol="1" anchor="t" anchorCtr="0" compatLnSpc="1">
            <a:prstTxWarp prst="textNoShape">
              <a:avLst/>
            </a:prstTxWarp>
          </a:bodyPr>
          <a:lstStyle>
            <a:lvl1pPr algn="ctr">
              <a:defRPr sz="7400"/>
            </a:lvl1pPr>
          </a:lstStyle>
          <a:p>
            <a:pPr>
              <a:defRPr/>
            </a:pPr>
            <a:endParaRPr lang="en-US"/>
          </a:p>
        </p:txBody>
      </p:sp>
      <p:sp>
        <p:nvSpPr>
          <p:cNvPr id="1030" name="Rectangle 6"/>
          <p:cNvSpPr>
            <a:spLocks noGrp="1" noChangeArrowheads="1"/>
          </p:cNvSpPr>
          <p:nvPr>
            <p:ph type="sldNum" sz="quarter" idx="4"/>
          </p:nvPr>
        </p:nvSpPr>
        <p:spPr bwMode="auto">
          <a:xfrm>
            <a:off x="36698238" y="29979938"/>
            <a:ext cx="11947525" cy="2286000"/>
          </a:xfrm>
          <a:prstGeom prst="rect">
            <a:avLst/>
          </a:prstGeom>
          <a:noFill/>
          <a:ln w="9525">
            <a:noFill/>
            <a:miter lim="800000"/>
            <a:headEnd/>
            <a:tailEnd/>
          </a:ln>
          <a:effectLst/>
        </p:spPr>
        <p:txBody>
          <a:bodyPr vert="horz" wrap="square" lIns="480728" tIns="240364" rIns="480728" bIns="240364" numCol="1" anchor="t" anchorCtr="0" compatLnSpc="1">
            <a:prstTxWarp prst="textNoShape">
              <a:avLst/>
            </a:prstTxWarp>
          </a:bodyPr>
          <a:lstStyle>
            <a:lvl1pPr algn="r">
              <a:defRPr sz="7400"/>
            </a:lvl1pPr>
          </a:lstStyle>
          <a:p>
            <a:pPr>
              <a:defRPr/>
            </a:pPr>
            <a:fld id="{D525EC18-FF03-429F-BC66-ED65BB43CD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Arial" charset="0"/>
        </a:defRPr>
      </a:lvl2pPr>
      <a:lvl3pPr algn="ctr" defTabSz="4806950" rtl="0" eaLnBrk="0" fontAlgn="base" hangingPunct="0">
        <a:spcBef>
          <a:spcPct val="0"/>
        </a:spcBef>
        <a:spcAft>
          <a:spcPct val="0"/>
        </a:spcAft>
        <a:defRPr sz="23100">
          <a:solidFill>
            <a:schemeClr val="tx2"/>
          </a:solidFill>
          <a:latin typeface="Arial" charset="0"/>
        </a:defRPr>
      </a:lvl3pPr>
      <a:lvl4pPr algn="ctr" defTabSz="4806950" rtl="0" eaLnBrk="0" fontAlgn="base" hangingPunct="0">
        <a:spcBef>
          <a:spcPct val="0"/>
        </a:spcBef>
        <a:spcAft>
          <a:spcPct val="0"/>
        </a:spcAft>
        <a:defRPr sz="23100">
          <a:solidFill>
            <a:schemeClr val="tx2"/>
          </a:solidFill>
          <a:latin typeface="Arial" charset="0"/>
        </a:defRPr>
      </a:lvl4pPr>
      <a:lvl5pPr algn="ctr" defTabSz="4806950" rtl="0" eaLnBrk="0" fontAlgn="base" hangingPunct="0">
        <a:spcBef>
          <a:spcPct val="0"/>
        </a:spcBef>
        <a:spcAft>
          <a:spcPct val="0"/>
        </a:spcAft>
        <a:defRPr sz="23100">
          <a:solidFill>
            <a:schemeClr val="tx2"/>
          </a:solidFill>
          <a:latin typeface="Arial" charset="0"/>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jpeg"/><Relationship Id="rId3" Type="http://schemas.openxmlformats.org/officeDocument/2006/relationships/image" Target="../media/image2.jpeg"/><Relationship Id="rId21" Type="http://schemas.openxmlformats.org/officeDocument/2006/relationships/image" Target="../media/image14.jpg"/><Relationship Id="rId7" Type="http://schemas.openxmlformats.org/officeDocument/2006/relationships/diagramQuickStyle" Target="../diagrams/quickStyle1.xml"/><Relationship Id="rId12" Type="http://schemas.openxmlformats.org/officeDocument/2006/relationships/image" Target="../media/image5.png"/><Relationship Id="rId17" Type="http://schemas.openxmlformats.org/officeDocument/2006/relationships/image" Target="../media/image10.jpe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diagramLayout" Target="../diagrams/layout1.xml"/><Relationship Id="rId11" Type="http://schemas.openxmlformats.org/officeDocument/2006/relationships/hyperlink" Target="mailto:TRI-ResearchDay@uhn.ca" TargetMode="External"/><Relationship Id="rId24" Type="http://schemas.openxmlformats.org/officeDocument/2006/relationships/image" Target="../media/image17.png"/><Relationship Id="rId5" Type="http://schemas.openxmlformats.org/officeDocument/2006/relationships/diagramData" Target="../diagrams/data1.xml"/><Relationship Id="rId15" Type="http://schemas.openxmlformats.org/officeDocument/2006/relationships/image" Target="../media/image8.jpeg"/><Relationship Id="rId23" Type="http://schemas.openxmlformats.org/officeDocument/2006/relationships/image" Target="../media/image16.png"/><Relationship Id="rId28" Type="http://schemas.openxmlformats.org/officeDocument/2006/relationships/image" Target="../media/image21.png"/><Relationship Id="rId10" Type="http://schemas.openxmlformats.org/officeDocument/2006/relationships/image" Target="../media/image4.gif"/><Relationship Id="rId19" Type="http://schemas.openxmlformats.org/officeDocument/2006/relationships/image" Target="../media/image12.jpeg"/><Relationship Id="rId4" Type="http://schemas.openxmlformats.org/officeDocument/2006/relationships/image" Target="../media/image3.jpeg"/><Relationship Id="rId9" Type="http://schemas.microsoft.com/office/2007/relationships/diagramDrawing" Target="../diagrams/drawing1.xml"/><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F6DC6"/>
          </a:solidFill>
        </p:spPr>
        <p:txBody>
          <a:bodyPr/>
          <a:lstStyle/>
          <a:p>
            <a:r>
              <a:rPr lang="en-CA" b="1" dirty="0"/>
              <a:t>Designing a 2019 Toronto Rehab Poster (90 </a:t>
            </a:r>
            <a:r>
              <a:rPr lang="en-CA" b="1" dirty="0" err="1"/>
              <a:t>pt</a:t>
            </a:r>
            <a:r>
              <a:rPr lang="en-CA" b="1" dirty="0"/>
              <a:t>)</a:t>
            </a:r>
          </a:p>
        </p:txBody>
      </p:sp>
      <p:sp>
        <p:nvSpPr>
          <p:cNvPr id="3" name="Text Placeholder 2"/>
          <p:cNvSpPr>
            <a:spLocks noGrp="1"/>
          </p:cNvSpPr>
          <p:nvPr>
            <p:ph type="body" sz="quarter" idx="10"/>
          </p:nvPr>
        </p:nvSpPr>
        <p:spPr>
          <a:xfrm>
            <a:off x="0" y="2525486"/>
            <a:ext cx="40233600" cy="1363407"/>
          </a:xfrm>
          <a:solidFill>
            <a:srgbClr val="0F6DC6"/>
          </a:solidFill>
        </p:spPr>
        <p:txBody>
          <a:bodyPr/>
          <a:lstStyle/>
          <a:p>
            <a:r>
              <a:rPr lang="en-CA" sz="7200" dirty="0"/>
              <a:t>Noah Jackson</a:t>
            </a:r>
            <a:r>
              <a:rPr lang="en-CA" sz="7200" baseline="30000" dirty="0"/>
              <a:t>1</a:t>
            </a:r>
            <a:r>
              <a:rPr lang="en-CA" sz="7200" dirty="0"/>
              <a:t>, Milos Popovic</a:t>
            </a:r>
            <a:r>
              <a:rPr lang="en-CA" sz="7200" baseline="30000" dirty="0"/>
              <a:t>1,2 </a:t>
            </a:r>
            <a:r>
              <a:rPr lang="en-CA" sz="7200" dirty="0"/>
              <a:t>(72pt)</a:t>
            </a:r>
            <a:endParaRPr lang="en-CA" sz="7200" baseline="30000" dirty="0"/>
          </a:p>
        </p:txBody>
      </p:sp>
      <p:sp>
        <p:nvSpPr>
          <p:cNvPr id="4" name="Text Placeholder 3"/>
          <p:cNvSpPr>
            <a:spLocks noGrp="1"/>
          </p:cNvSpPr>
          <p:nvPr>
            <p:ph type="body" sz="quarter" idx="11"/>
          </p:nvPr>
        </p:nvSpPr>
        <p:spPr>
          <a:xfrm>
            <a:off x="0" y="4397829"/>
            <a:ext cx="40233600" cy="822756"/>
          </a:xfrm>
          <a:solidFill>
            <a:srgbClr val="0F6DC6"/>
          </a:solidFill>
        </p:spPr>
        <p:txBody>
          <a:bodyPr/>
          <a:lstStyle/>
          <a:p>
            <a:r>
              <a:rPr lang="en-CA" baseline="30000" dirty="0"/>
              <a:t>1</a:t>
            </a:r>
            <a:r>
              <a:rPr lang="en-CA" dirty="0"/>
              <a:t>KITE - Toronto Rehabilitation Institute – University Health Network, </a:t>
            </a:r>
            <a:r>
              <a:rPr lang="en-CA" baseline="30000" dirty="0"/>
              <a:t>2</a:t>
            </a:r>
            <a:r>
              <a:rPr lang="en-CA" dirty="0"/>
              <a:t>Institute of Biomaterials and Biomedical Engineering, University of Toronto (36pt)</a:t>
            </a:r>
          </a:p>
        </p:txBody>
      </p:sp>
      <p:sp>
        <p:nvSpPr>
          <p:cNvPr id="5" name="Text Placeholder 13"/>
          <p:cNvSpPr>
            <a:spLocks noGrp="1"/>
          </p:cNvSpPr>
          <p:nvPr>
            <p:ph type="body" sz="quarter" idx="12"/>
          </p:nvPr>
        </p:nvSpPr>
        <p:spPr>
          <a:xfrm>
            <a:off x="498474" y="5861050"/>
            <a:ext cx="16200000" cy="1246188"/>
          </a:xfrm>
          <a:solidFill>
            <a:srgbClr val="0F6DC6"/>
          </a:solidFill>
        </p:spPr>
        <p:txBody>
          <a:bodyPr anchor="ctr"/>
          <a:lstStyle>
            <a:lvl1pPr marL="0" indent="0">
              <a:buNone/>
              <a:defRPr sz="6000" b="1" baseline="0">
                <a:solidFill>
                  <a:schemeClr val="bg1"/>
                </a:solidFill>
              </a:defRPr>
            </a:lvl1pPr>
            <a:lvl2pPr>
              <a:defRPr sz="4800"/>
            </a:lvl2pPr>
            <a:lvl3pPr>
              <a:defRPr sz="4200"/>
            </a:lvl3pPr>
            <a:lvl4pPr>
              <a:defRPr sz="3600"/>
            </a:lvl4pPr>
            <a:lvl5pPr>
              <a:defRPr sz="3600"/>
            </a:lvl5pPr>
          </a:lstStyle>
          <a:p>
            <a:pPr lvl="0"/>
            <a:r>
              <a:rPr lang="en-US" dirty="0"/>
              <a:t>Introduction (Header) (60pt)</a:t>
            </a:r>
            <a:endParaRPr lang="en-CA" dirty="0"/>
          </a:p>
        </p:txBody>
      </p:sp>
      <p:sp>
        <p:nvSpPr>
          <p:cNvPr id="6" name="Text Placeholder 13"/>
          <p:cNvSpPr>
            <a:spLocks noGrp="1"/>
          </p:cNvSpPr>
          <p:nvPr>
            <p:ph type="body" sz="quarter" idx="13"/>
          </p:nvPr>
        </p:nvSpPr>
        <p:spPr>
          <a:xfrm>
            <a:off x="492536" y="7064954"/>
            <a:ext cx="16200000" cy="10944514"/>
          </a:xfrm>
        </p:spPr>
        <p:txBody>
          <a:bodyPr/>
          <a:lstStyle>
            <a:lvl1pPr marL="0" indent="0">
              <a:buNone/>
              <a:defRPr sz="4800" baseline="0"/>
            </a:lvl1pPr>
            <a:lvl2pPr>
              <a:defRPr sz="4800"/>
            </a:lvl2pPr>
            <a:lvl3pPr>
              <a:defRPr sz="4200"/>
            </a:lvl3pPr>
            <a:lvl4pPr>
              <a:defRPr sz="3600"/>
            </a:lvl4pPr>
            <a:lvl5pPr>
              <a:defRPr sz="3600"/>
            </a:lvl5pPr>
          </a:lstStyle>
          <a:p>
            <a:pPr lvl="0"/>
            <a:r>
              <a:rPr lang="en-US" dirty="0"/>
              <a:t>This poster is a template for a Toronto Rehab Research Day poster. The purpose of a research poster is to draw people towards it, then support the story of your work. If people do not visit your poster, they will not learn about your fantastic work.</a:t>
            </a:r>
          </a:p>
          <a:p>
            <a:pPr lvl="0"/>
            <a:endParaRPr lang="en-US" dirty="0"/>
          </a:p>
          <a:p>
            <a:pPr lvl="0"/>
            <a:endParaRPr lang="en-US" dirty="0"/>
          </a:p>
          <a:p>
            <a:pPr lvl="0" algn="ctr"/>
            <a:r>
              <a:rPr lang="en-US" dirty="0"/>
              <a:t>vs.</a:t>
            </a:r>
          </a:p>
          <a:p>
            <a:pPr lvl="0"/>
            <a:endParaRPr lang="en-US" dirty="0"/>
          </a:p>
          <a:p>
            <a:pPr lvl="0"/>
            <a:endParaRPr lang="en-US" dirty="0"/>
          </a:p>
          <a:p>
            <a:pPr lvl="0"/>
            <a:r>
              <a:rPr lang="en-US" dirty="0"/>
              <a:t>Your introduction sets the stage: Why are you motivated to do this work? What is the problem? What is the opportunity? (All body text is 48pt)</a:t>
            </a:r>
            <a:endParaRPr lang="en-CA" dirty="0"/>
          </a:p>
        </p:txBody>
      </p:sp>
      <p:grpSp>
        <p:nvGrpSpPr>
          <p:cNvPr id="7" name="Group 6"/>
          <p:cNvGrpSpPr/>
          <p:nvPr/>
        </p:nvGrpSpPr>
        <p:grpSpPr>
          <a:xfrm>
            <a:off x="1365478" y="11463338"/>
            <a:ext cx="13416438" cy="3960000"/>
            <a:chOff x="1365478" y="11463338"/>
            <a:chExt cx="13416438" cy="3960000"/>
          </a:xfrm>
        </p:grpSpPr>
        <p:pic>
          <p:nvPicPr>
            <p:cNvPr id="1026" name="Picture 2" descr="O:\Business Development\Photos\July 2016 - IG Photo Archive\Research Day\Research day 2015\e_L74KRJm3FzQpFLHkvlelnWKu2Dbb0irXVY0yszniE,WnuvALD_E-0fjPUmRYCvIjdRzj-Q-cfds2yI_kbGPq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532" y="11463338"/>
              <a:ext cx="541538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TRI Research Day\Research Day 2018\templates\support docs\DSC_1475--u1-5M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5478" y="11463338"/>
              <a:ext cx="5940000" cy="39600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Placeholder 13"/>
          <p:cNvSpPr txBox="1">
            <a:spLocks/>
          </p:cNvSpPr>
          <p:nvPr/>
        </p:nvSpPr>
        <p:spPr bwMode="auto">
          <a:xfrm>
            <a:off x="623165" y="18161904"/>
            <a:ext cx="16200000" cy="1246188"/>
          </a:xfrm>
          <a:prstGeom prst="rect">
            <a:avLst/>
          </a:prstGeom>
          <a:solidFill>
            <a:srgbClr val="0F6DC6"/>
          </a:solidFill>
          <a:ln w="9525">
            <a:noFill/>
            <a:miter lim="800000"/>
            <a:headEnd/>
            <a:tailEnd/>
          </a:ln>
        </p:spPr>
        <p:txBody>
          <a:bodyPr vert="horz" wrap="square" lIns="480728" tIns="240364" rIns="480728" bIns="240364" numCol="1" anchor="ctr" anchorCtr="0" compatLnSpc="1">
            <a:prstTxWarp prst="textNoShape">
              <a:avLst/>
            </a:prstTxWarp>
          </a:bodyPr>
          <a:lstStyle>
            <a:lvl1pPr marL="0" indent="0" algn="l" defTabSz="4806950" rtl="0" eaLnBrk="0" fontAlgn="base" hangingPunct="0">
              <a:spcBef>
                <a:spcPct val="20000"/>
              </a:spcBef>
              <a:spcAft>
                <a:spcPct val="0"/>
              </a:spcAft>
              <a:buNone/>
              <a:defRPr sz="6000" b="1" baseline="0">
                <a:solidFill>
                  <a:schemeClr val="bg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US" kern="0" dirty="0"/>
              <a:t>Objectives (60pt)</a:t>
            </a:r>
            <a:endParaRPr lang="en-CA" kern="0" dirty="0"/>
          </a:p>
        </p:txBody>
      </p:sp>
      <p:sp>
        <p:nvSpPr>
          <p:cNvPr id="11" name="Text Placeholder 13"/>
          <p:cNvSpPr txBox="1">
            <a:spLocks/>
          </p:cNvSpPr>
          <p:nvPr/>
        </p:nvSpPr>
        <p:spPr bwMode="auto">
          <a:xfrm>
            <a:off x="623165" y="19408092"/>
            <a:ext cx="16200000" cy="10944514"/>
          </a:xfrm>
          <a:prstGeom prst="rect">
            <a:avLst/>
          </a:prstGeom>
          <a:noFill/>
          <a:ln w="9525">
            <a:noFill/>
            <a:miter lim="800000"/>
            <a:headEnd/>
            <a:tailEnd/>
          </a:ln>
        </p:spPr>
        <p:txBody>
          <a:bodyPr vert="horz" wrap="square" lIns="480728" tIns="240364" rIns="480728" bIns="240364" numCol="1" anchor="t" anchorCtr="0" compatLnSpc="1">
            <a:prstTxWarp prst="textNoShape">
              <a:avLst/>
            </a:prstTxWarp>
          </a:bodyPr>
          <a:lstStyle>
            <a:lvl1pPr marL="0" indent="0" algn="l" defTabSz="4806950" rtl="0" eaLnBrk="0" fontAlgn="base" hangingPunct="0">
              <a:spcBef>
                <a:spcPct val="20000"/>
              </a:spcBef>
              <a:spcAft>
                <a:spcPct val="0"/>
              </a:spcAft>
              <a:buNone/>
              <a:defRPr sz="4800" baseline="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CA" kern="0" dirty="0"/>
              <a:t>The objective may have something to do with preventing, restoring, enabling, or optimizing. It may not. The objectives of this poster are:</a:t>
            </a:r>
          </a:p>
          <a:p>
            <a:pPr marL="914400" indent="-914400">
              <a:buFont typeface="+mj-lt"/>
              <a:buAutoNum type="arabicPeriod"/>
            </a:pPr>
            <a:r>
              <a:rPr lang="en-CA" kern="0" dirty="0"/>
              <a:t>Present my work at Research Day 2018</a:t>
            </a:r>
          </a:p>
          <a:p>
            <a:pPr marL="914400" indent="-914400">
              <a:buFont typeface="+mj-lt"/>
              <a:buAutoNum type="arabicPeriod"/>
            </a:pPr>
            <a:r>
              <a:rPr lang="en-CA" kern="0" dirty="0"/>
              <a:t>Have my poster displayed at Toronto Rehab in 2019</a:t>
            </a:r>
          </a:p>
          <a:p>
            <a:pPr marL="914400" indent="-914400">
              <a:buFont typeface="+mj-lt"/>
              <a:buAutoNum type="arabicPeriod"/>
            </a:pPr>
            <a:endParaRPr lang="en-CA" kern="0" dirty="0"/>
          </a:p>
          <a:p>
            <a:pPr marL="914400" indent="-914400">
              <a:buFont typeface="+mj-lt"/>
              <a:buAutoNum type="arabicPeriod"/>
            </a:pPr>
            <a:endParaRPr lang="en-CA" kern="0" dirty="0"/>
          </a:p>
          <a:p>
            <a:pPr marL="914400" indent="-914400">
              <a:buFont typeface="+mj-lt"/>
              <a:buAutoNum type="arabicPeriod"/>
            </a:pPr>
            <a:endParaRPr lang="en-CA" kern="0" dirty="0"/>
          </a:p>
          <a:p>
            <a:pPr marL="914400" indent="-914400">
              <a:buFont typeface="+mj-lt"/>
              <a:buAutoNum type="arabicPeriod"/>
            </a:pPr>
            <a:endParaRPr lang="en-CA" kern="0" dirty="0"/>
          </a:p>
          <a:p>
            <a:pPr marL="914400" indent="-914400">
              <a:buFont typeface="+mj-lt"/>
              <a:buAutoNum type="arabicPeriod"/>
            </a:pPr>
            <a:r>
              <a:rPr lang="en-CA" kern="0" dirty="0"/>
              <a:t>Describe my work from the Research Day booklet</a:t>
            </a:r>
          </a:p>
          <a:p>
            <a:pPr marL="914400" indent="-914400">
              <a:buFont typeface="+mj-lt"/>
              <a:buAutoNum type="arabicPeriod"/>
            </a:pPr>
            <a:r>
              <a:rPr lang="en-CA" kern="0" dirty="0"/>
              <a:t>Advertise and promote my work with a poster that translates well into a smaller version (6.5” x 10”)</a:t>
            </a:r>
          </a:p>
          <a:p>
            <a:endParaRPr lang="en-CA" kern="0" dirty="0"/>
          </a:p>
        </p:txBody>
      </p:sp>
      <p:sp>
        <p:nvSpPr>
          <p:cNvPr id="13" name="Text Placeholder 13"/>
          <p:cNvSpPr txBox="1">
            <a:spLocks/>
          </p:cNvSpPr>
          <p:nvPr/>
        </p:nvSpPr>
        <p:spPr bwMode="auto">
          <a:xfrm>
            <a:off x="17502024" y="5859827"/>
            <a:ext cx="16200000" cy="1246188"/>
          </a:xfrm>
          <a:prstGeom prst="rect">
            <a:avLst/>
          </a:prstGeom>
          <a:solidFill>
            <a:srgbClr val="0F6DC6"/>
          </a:solidFill>
          <a:ln w="9525">
            <a:noFill/>
            <a:miter lim="800000"/>
            <a:headEnd/>
            <a:tailEnd/>
          </a:ln>
        </p:spPr>
        <p:txBody>
          <a:bodyPr vert="horz" wrap="square" lIns="480728" tIns="240364" rIns="480728" bIns="240364" numCol="1" anchor="ctr" anchorCtr="0" compatLnSpc="1">
            <a:prstTxWarp prst="textNoShape">
              <a:avLst/>
            </a:prstTxWarp>
          </a:bodyPr>
          <a:lstStyle>
            <a:lvl1pPr marL="0" indent="0" algn="l" defTabSz="4806950" rtl="0" eaLnBrk="0" fontAlgn="base" hangingPunct="0">
              <a:spcBef>
                <a:spcPct val="20000"/>
              </a:spcBef>
              <a:spcAft>
                <a:spcPct val="0"/>
              </a:spcAft>
              <a:buNone/>
              <a:defRPr sz="6000" b="1" baseline="0">
                <a:solidFill>
                  <a:schemeClr val="bg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US" kern="0" dirty="0"/>
              <a:t>Methods (60pt)</a:t>
            </a:r>
            <a:endParaRPr lang="en-CA" kern="0" dirty="0"/>
          </a:p>
        </p:txBody>
      </p:sp>
      <p:sp>
        <p:nvSpPr>
          <p:cNvPr id="14" name="Text Placeholder 13"/>
          <p:cNvSpPr txBox="1">
            <a:spLocks/>
          </p:cNvSpPr>
          <p:nvPr/>
        </p:nvSpPr>
        <p:spPr bwMode="auto">
          <a:xfrm>
            <a:off x="17502024" y="7106015"/>
            <a:ext cx="16200000" cy="23246591"/>
          </a:xfrm>
          <a:prstGeom prst="rect">
            <a:avLst/>
          </a:prstGeom>
          <a:noFill/>
          <a:ln w="9525">
            <a:noFill/>
            <a:miter lim="800000"/>
            <a:headEnd/>
            <a:tailEnd/>
          </a:ln>
        </p:spPr>
        <p:txBody>
          <a:bodyPr vert="horz" wrap="square" lIns="480728" tIns="240364" rIns="480728" bIns="240364" numCol="1" anchor="t" anchorCtr="0" compatLnSpc="1">
            <a:prstTxWarp prst="textNoShape">
              <a:avLst/>
            </a:prstTxWarp>
          </a:bodyPr>
          <a:lstStyle>
            <a:lvl1pPr marL="0" indent="0" algn="l" defTabSz="4806950" rtl="0" eaLnBrk="0" fontAlgn="base" hangingPunct="0">
              <a:spcBef>
                <a:spcPct val="20000"/>
              </a:spcBef>
              <a:spcAft>
                <a:spcPct val="0"/>
              </a:spcAft>
              <a:buNone/>
              <a:defRPr sz="4800" baseline="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US" kern="0" dirty="0"/>
              <a:t>There are many options for poster format, including:</a:t>
            </a:r>
          </a:p>
          <a:p>
            <a:endParaRPr lang="en-US" kern="0" dirty="0"/>
          </a:p>
          <a:p>
            <a:endParaRPr lang="en-US" kern="0" dirty="0"/>
          </a:p>
          <a:p>
            <a:endParaRPr lang="en-US" kern="0" dirty="0"/>
          </a:p>
          <a:p>
            <a:endParaRPr lang="en-US" kern="0" dirty="0"/>
          </a:p>
          <a:p>
            <a:endParaRPr lang="en-US" kern="0" dirty="0"/>
          </a:p>
          <a:p>
            <a:endParaRPr lang="en-US" kern="0" dirty="0"/>
          </a:p>
          <a:p>
            <a:endParaRPr lang="en-CA" kern="0" dirty="0"/>
          </a:p>
          <a:p>
            <a:endParaRPr lang="en-CA" kern="0" dirty="0"/>
          </a:p>
          <a:p>
            <a:endParaRPr lang="en-CA" kern="0" dirty="0"/>
          </a:p>
          <a:p>
            <a:endParaRPr lang="en-CA" kern="0" dirty="0"/>
          </a:p>
          <a:p>
            <a:endParaRPr lang="en-CA" kern="0" dirty="0"/>
          </a:p>
          <a:p>
            <a:endParaRPr lang="en-CA" kern="0" dirty="0"/>
          </a:p>
          <a:p>
            <a:endParaRPr lang="en-CA" kern="0" dirty="0"/>
          </a:p>
          <a:p>
            <a:endParaRPr lang="en-CA" kern="0" dirty="0"/>
          </a:p>
          <a:p>
            <a:endParaRPr lang="en-CA" kern="0" dirty="0"/>
          </a:p>
          <a:p>
            <a:pPr>
              <a:spcBef>
                <a:spcPts val="0"/>
              </a:spcBef>
            </a:pPr>
            <a:endParaRPr lang="en-CA" kern="0" dirty="0"/>
          </a:p>
          <a:p>
            <a:r>
              <a:rPr lang="en-CA" kern="0" dirty="0"/>
              <a:t>Prepare a draft of your research poster as early as you can, and have it reviewed by peers you respect. Authors on the poster should approve before it is submitted.</a:t>
            </a:r>
          </a:p>
        </p:txBody>
      </p:sp>
      <p:graphicFrame>
        <p:nvGraphicFramePr>
          <p:cNvPr id="8" name="Table 7"/>
          <p:cNvGraphicFramePr>
            <a:graphicFrameLocks noGrp="1"/>
          </p:cNvGraphicFramePr>
          <p:nvPr>
            <p:extLst>
              <p:ext uri="{D42A27DB-BD31-4B8C-83A1-F6EECF244321}">
                <p14:modId xmlns:p14="http://schemas.microsoft.com/office/powerpoint/2010/main" val="2321479643"/>
              </p:ext>
            </p:extLst>
          </p:nvPr>
        </p:nvGraphicFramePr>
        <p:xfrm>
          <a:off x="18596883" y="8893629"/>
          <a:ext cx="2520000" cy="180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0000"/>
                    </a:ext>
                  </a:extLst>
                </a:gridCol>
                <a:gridCol w="18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18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tblGrid>
              <a:tr h="1800000">
                <a:tc>
                  <a:txBody>
                    <a:bodyPr/>
                    <a:lstStyle/>
                    <a:p>
                      <a:endParaRPr lang="en-CA" dirty="0"/>
                    </a:p>
                  </a:txBody>
                  <a:tcPr marL="0" marR="0" marT="0" marB="0"/>
                </a:tc>
                <a:tc>
                  <a:txBody>
                    <a:bodyPr/>
                    <a:lstStyle/>
                    <a:p>
                      <a:endParaRPr lang="en-CA" dirty="0"/>
                    </a:p>
                  </a:txBody>
                  <a:tcPr marL="0" marR="0" marT="0" marB="0">
                    <a:lnT w="12700" cmpd="sng">
                      <a:noFill/>
                    </a:lnT>
                    <a:lnB w="12700" cmpd="sng">
                      <a:noFill/>
                    </a:lnB>
                  </a:tcPr>
                </a:tc>
                <a:tc>
                  <a:txBody>
                    <a:bodyPr/>
                    <a:lstStyle/>
                    <a:p>
                      <a:endParaRPr lang="en-CA" dirty="0"/>
                    </a:p>
                  </a:txBody>
                  <a:tcPr marL="0" marR="0" marT="0" marB="0"/>
                </a:tc>
                <a:tc>
                  <a:txBody>
                    <a:bodyPr/>
                    <a:lstStyle/>
                    <a:p>
                      <a:endParaRPr lang="en-CA" dirty="0"/>
                    </a:p>
                  </a:txBody>
                  <a:tcPr marL="0" marR="0" marT="0" marB="0">
                    <a:lnT w="12700" cmpd="sng">
                      <a:noFill/>
                    </a:lnT>
                    <a:lnB w="12700" cmpd="sng">
                      <a:noFill/>
                    </a:lnB>
                  </a:tcPr>
                </a:tc>
                <a:tc>
                  <a:txBody>
                    <a:bodyPr/>
                    <a:lstStyle/>
                    <a:p>
                      <a:endParaRPr lang="en-CA" dirty="0"/>
                    </a:p>
                  </a:txBody>
                  <a:tcPr marL="0" marR="0" marT="0" marB="0"/>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91483682"/>
              </p:ext>
            </p:extLst>
          </p:nvPr>
        </p:nvGraphicFramePr>
        <p:xfrm>
          <a:off x="22310499" y="8893629"/>
          <a:ext cx="2520000" cy="1800000"/>
        </p:xfrm>
        <a:graphic>
          <a:graphicData uri="http://schemas.openxmlformats.org/drawingml/2006/table">
            <a:tbl>
              <a:tblPr firstRow="1" bandRow="1">
                <a:tableStyleId>{5940675A-B579-460E-94D1-54222C63F5DA}</a:tableStyleId>
              </a:tblPr>
              <a:tblGrid>
                <a:gridCol w="1170000">
                  <a:extLst>
                    <a:ext uri="{9D8B030D-6E8A-4147-A177-3AD203B41FA5}">
                      <a16:colId xmlns:a16="http://schemas.microsoft.com/office/drawing/2014/main" val="20000"/>
                    </a:ext>
                  </a:extLst>
                </a:gridCol>
                <a:gridCol w="180000">
                  <a:extLst>
                    <a:ext uri="{9D8B030D-6E8A-4147-A177-3AD203B41FA5}">
                      <a16:colId xmlns:a16="http://schemas.microsoft.com/office/drawing/2014/main" val="20001"/>
                    </a:ext>
                  </a:extLst>
                </a:gridCol>
                <a:gridCol w="1170000">
                  <a:extLst>
                    <a:ext uri="{9D8B030D-6E8A-4147-A177-3AD203B41FA5}">
                      <a16:colId xmlns:a16="http://schemas.microsoft.com/office/drawing/2014/main" val="20002"/>
                    </a:ext>
                  </a:extLst>
                </a:gridCol>
              </a:tblGrid>
              <a:tr h="1800000">
                <a:tc>
                  <a:txBody>
                    <a:bodyPr/>
                    <a:lstStyle/>
                    <a:p>
                      <a:endParaRPr lang="en-CA" dirty="0"/>
                    </a:p>
                  </a:txBody>
                  <a:tcPr marL="0" marR="0" marT="0" marB="0"/>
                </a:tc>
                <a:tc>
                  <a:txBody>
                    <a:bodyPr/>
                    <a:lstStyle/>
                    <a:p>
                      <a:endParaRPr lang="en-CA" dirty="0"/>
                    </a:p>
                  </a:txBody>
                  <a:tcPr marL="0" marR="0" marT="0" marB="0">
                    <a:lnT w="12700" cmpd="sng">
                      <a:noFill/>
                    </a:lnT>
                    <a:lnB w="12700" cmpd="sng">
                      <a:noFill/>
                    </a:lnB>
                  </a:tcPr>
                </a:tc>
                <a:tc>
                  <a:txBody>
                    <a:bodyPr/>
                    <a:lstStyle/>
                    <a:p>
                      <a:endParaRPr lang="en-CA" dirty="0"/>
                    </a:p>
                  </a:txBody>
                  <a:tcPr marL="0" marR="0" marT="0" marB="0"/>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043857787"/>
              </p:ext>
            </p:extLst>
          </p:nvPr>
        </p:nvGraphicFramePr>
        <p:xfrm>
          <a:off x="25832471" y="8902728"/>
          <a:ext cx="2520000" cy="1798643"/>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0000"/>
                    </a:ext>
                  </a:extLst>
                </a:gridCol>
                <a:gridCol w="18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18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tblGrid>
              <a:tr h="541523">
                <a:tc>
                  <a:txBody>
                    <a:bodyPr/>
                    <a:lstStyle/>
                    <a:p>
                      <a:endParaRPr lang="en-CA" dirty="0"/>
                    </a:p>
                  </a:txBody>
                  <a:tcPr marL="0" marR="0" marT="0" marB="0">
                    <a:lnB w="12700" cap="flat" cmpd="sng" algn="ctr">
                      <a:solidFill>
                        <a:schemeClr val="tx1"/>
                      </a:solidFill>
                      <a:prstDash val="solid"/>
                      <a:round/>
                      <a:headEnd type="none" w="med" len="med"/>
                      <a:tailEnd type="none" w="med" len="med"/>
                    </a:lnB>
                  </a:tcPr>
                </a:tc>
                <a:tc rowSpan="3">
                  <a:txBody>
                    <a:bodyPr/>
                    <a:lstStyle/>
                    <a:p>
                      <a:endParaRPr lang="en-CA" dirty="0"/>
                    </a:p>
                  </a:txBody>
                  <a:tcPr marL="0" marR="0" marT="0" marB="0">
                    <a:lnT w="12700" cmpd="sng">
                      <a:noFill/>
                    </a:lnT>
                    <a:lnB w="12700" cmpd="sng">
                      <a:noFill/>
                    </a:lnB>
                  </a:tcPr>
                </a:tc>
                <a:tc>
                  <a:txBody>
                    <a:bodyPr/>
                    <a:lstStyle/>
                    <a:p>
                      <a:endParaRPr lang="en-CA" dirty="0"/>
                    </a:p>
                  </a:txBody>
                  <a:tcPr marL="0" marR="0" marT="0" marB="0">
                    <a:lnB w="12700" cap="flat" cmpd="sng" algn="ctr">
                      <a:solidFill>
                        <a:schemeClr val="tx1"/>
                      </a:solidFill>
                      <a:prstDash val="solid"/>
                      <a:round/>
                      <a:headEnd type="none" w="med" len="med"/>
                      <a:tailEnd type="none" w="med" len="med"/>
                    </a:lnB>
                  </a:tcPr>
                </a:tc>
                <a:tc rowSpan="3">
                  <a:txBody>
                    <a:bodyPr/>
                    <a:lstStyle/>
                    <a:p>
                      <a:endParaRPr lang="en-CA" dirty="0"/>
                    </a:p>
                  </a:txBody>
                  <a:tcPr marL="0" marR="0" marT="0" marB="0">
                    <a:lnT w="12700" cmpd="sng">
                      <a:noFill/>
                    </a:lnT>
                    <a:lnB w="12700" cmpd="sng">
                      <a:noFill/>
                    </a:lnB>
                  </a:tcPr>
                </a:tc>
                <a:tc>
                  <a:txBody>
                    <a:bodyPr/>
                    <a:lstStyle/>
                    <a:p>
                      <a:endParaRPr lang="en-CA" dirty="0"/>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endParaRPr lang="en-CA"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a:p>
                  </a:txBody>
                  <a:tcPr/>
                </a:tc>
                <a:tc>
                  <a:txBody>
                    <a:bodyPr/>
                    <a:lstStyle/>
                    <a:p>
                      <a:endParaRPr lang="en-CA"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a:p>
                  </a:txBody>
                  <a:tcPr/>
                </a:tc>
                <a:tc>
                  <a:txBody>
                    <a:bodyPr/>
                    <a:lstStyle/>
                    <a:p>
                      <a:endParaRPr lang="en-CA"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82800">
                <a:tc>
                  <a:txBody>
                    <a:bodyPr/>
                    <a:lstStyle/>
                    <a:p>
                      <a:endParaRPr lang="en-CA" dirty="0"/>
                    </a:p>
                  </a:txBody>
                  <a:tcPr marL="0" marR="0" marT="0" marB="0">
                    <a:lnT w="12700" cap="flat" cmpd="sng" algn="ctr">
                      <a:solidFill>
                        <a:schemeClr val="tx1"/>
                      </a:solidFill>
                      <a:prstDash val="solid"/>
                      <a:round/>
                      <a:headEnd type="none" w="med" len="med"/>
                      <a:tailEnd type="none" w="med" len="med"/>
                    </a:lnT>
                  </a:tcPr>
                </a:tc>
                <a:tc vMerge="1">
                  <a:txBody>
                    <a:bodyPr/>
                    <a:lstStyle/>
                    <a:p>
                      <a:endParaRPr lang="en-CA"/>
                    </a:p>
                  </a:txBody>
                  <a:tcPr/>
                </a:tc>
                <a:tc>
                  <a:txBody>
                    <a:bodyPr/>
                    <a:lstStyle/>
                    <a:p>
                      <a:endParaRPr lang="en-CA" dirty="0"/>
                    </a:p>
                  </a:txBody>
                  <a:tcPr marL="0" marR="0" marT="0" marB="0">
                    <a:lnT w="12700" cap="flat" cmpd="sng" algn="ctr">
                      <a:solidFill>
                        <a:schemeClr val="tx1"/>
                      </a:solidFill>
                      <a:prstDash val="solid"/>
                      <a:round/>
                      <a:headEnd type="none" w="med" len="med"/>
                      <a:tailEnd type="none" w="med" len="med"/>
                    </a:lnT>
                  </a:tcPr>
                </a:tc>
                <a:tc vMerge="1">
                  <a:txBody>
                    <a:bodyPr/>
                    <a:lstStyle/>
                    <a:p>
                      <a:endParaRPr lang="en-CA"/>
                    </a:p>
                  </a:txBody>
                  <a:tcPr/>
                </a:tc>
                <a:tc>
                  <a:txBody>
                    <a:bodyPr/>
                    <a:lstStyle/>
                    <a:p>
                      <a:endParaRPr lang="en-CA" dirty="0"/>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994783672"/>
              </p:ext>
            </p:extLst>
          </p:nvPr>
        </p:nvGraphicFramePr>
        <p:xfrm>
          <a:off x="29585321" y="8912253"/>
          <a:ext cx="2520000" cy="1798643"/>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0000"/>
                    </a:ext>
                  </a:extLst>
                </a:gridCol>
                <a:gridCol w="18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tblGrid>
              <a:tr h="541523">
                <a:tc>
                  <a:txBody>
                    <a:bodyPr/>
                    <a:lstStyle/>
                    <a:p>
                      <a:endParaRPr lang="en-CA" dirty="0"/>
                    </a:p>
                  </a:txBody>
                  <a:tcPr marL="0" marR="0" marT="0" marB="0">
                    <a:lnB w="12700" cap="flat" cmpd="sng" algn="ctr">
                      <a:solidFill>
                        <a:schemeClr val="tx1"/>
                      </a:solidFill>
                      <a:prstDash val="solid"/>
                      <a:round/>
                      <a:headEnd type="none" w="med" len="med"/>
                      <a:tailEnd type="none" w="med" len="med"/>
                    </a:lnB>
                  </a:tcPr>
                </a:tc>
                <a:tc rowSpan="3">
                  <a:txBody>
                    <a:bodyPr/>
                    <a:lstStyle/>
                    <a:p>
                      <a:endParaRPr lang="en-CA" dirty="0"/>
                    </a:p>
                  </a:txBody>
                  <a:tcPr marL="0" marR="0" marT="0" marB="0">
                    <a:lnR w="12700" cmpd="sng">
                      <a:noFill/>
                    </a:lnR>
                    <a:lnT w="12700" cmpd="sng">
                      <a:noFill/>
                    </a:lnT>
                    <a:lnB w="12700" cmpd="sng">
                      <a:noFill/>
                    </a:lnB>
                  </a:tcPr>
                </a:tc>
                <a:tc rowSpan="3">
                  <a:txBody>
                    <a:bodyPr/>
                    <a:lstStyle/>
                    <a:p>
                      <a:endParaRPr lang="en-CA" dirty="0"/>
                    </a:p>
                  </a:txBody>
                  <a:tcPr marL="0" marR="0" marT="0" marB="0">
                    <a:lnL w="12700" cmpd="sng">
                      <a:noFill/>
                    </a:lnL>
                    <a:lnR w="12700" cmpd="sng">
                      <a:noFill/>
                    </a:lnR>
                    <a:lnT w="12700" cmpd="sng">
                      <a:noFill/>
                    </a:lnT>
                    <a:lnB w="12700" cmpd="sng">
                      <a:noFill/>
                    </a:lnB>
                  </a:tcPr>
                </a:tc>
                <a:tc rowSpan="3">
                  <a:txBody>
                    <a:bodyPr/>
                    <a:lstStyle/>
                    <a:p>
                      <a:endParaRPr lang="en-CA" dirty="0"/>
                    </a:p>
                  </a:txBody>
                  <a:tcPr marL="0" marR="0" marT="0" marB="0">
                    <a:lnL w="12700" cmpd="sng">
                      <a:noFill/>
                    </a:lnL>
                    <a:lnR w="12700" cmpd="sng">
                      <a:noFill/>
                    </a:lnR>
                    <a:lnT w="12700" cmpd="sng">
                      <a:noFill/>
                    </a:lnT>
                    <a:lnB w="12700" cmpd="sng">
                      <a:noFill/>
                    </a:lnB>
                  </a:tcPr>
                </a:tc>
                <a:extLst>
                  <a:ext uri="{0D108BD9-81ED-4DB2-BD59-A6C34878D82A}">
                    <a16:rowId xmlns:a16="http://schemas.microsoft.com/office/drawing/2014/main" val="10000"/>
                  </a:ext>
                </a:extLst>
              </a:tr>
              <a:tr h="252000">
                <a:tc>
                  <a:txBody>
                    <a:bodyPr/>
                    <a:lstStyle/>
                    <a:p>
                      <a:endParaRPr lang="en-CA"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a:p>
                  </a:txBody>
                  <a:tcPr/>
                </a:tc>
                <a:tc vMerge="1">
                  <a:txBody>
                    <a:bodyPr/>
                    <a:lstStyle/>
                    <a:p>
                      <a:endParaRPr lang="en-CA"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82800">
                <a:tc>
                  <a:txBody>
                    <a:bodyPr/>
                    <a:lstStyle/>
                    <a:p>
                      <a:endParaRPr lang="en-CA" dirty="0"/>
                    </a:p>
                  </a:txBody>
                  <a:tcPr marL="0" marR="0" marT="0" marB="0">
                    <a:lnT w="12700" cap="flat" cmpd="sng" algn="ctr">
                      <a:solidFill>
                        <a:schemeClr val="tx1"/>
                      </a:solidFill>
                      <a:prstDash val="solid"/>
                      <a:round/>
                      <a:headEnd type="none" w="med" len="med"/>
                      <a:tailEnd type="none" w="med" len="med"/>
                    </a:lnT>
                  </a:tcPr>
                </a:tc>
                <a:tc vMerge="1">
                  <a:txBody>
                    <a:bodyPr/>
                    <a:lstStyle/>
                    <a:p>
                      <a:endParaRPr lang="en-CA"/>
                    </a:p>
                  </a:txBody>
                  <a:tcPr/>
                </a:tc>
                <a:tc vMerge="1">
                  <a:txBody>
                    <a:bodyPr/>
                    <a:lstStyle/>
                    <a:p>
                      <a:endParaRPr lang="en-CA" dirty="0"/>
                    </a:p>
                  </a:txBody>
                  <a:tcPr marL="0" marR="0" marT="0" marB="0">
                    <a:lnT w="12700" cap="flat" cmpd="sng" algn="ctr">
                      <a:solidFill>
                        <a:schemeClr val="tx1"/>
                      </a:solidFill>
                      <a:prstDash val="solid"/>
                      <a:round/>
                      <a:headEnd type="none" w="med" len="med"/>
                      <a:tailEnd type="none" w="med" len="med"/>
                    </a:lnT>
                  </a:tcPr>
                </a:tc>
                <a:tc vMerge="1">
                  <a:txBody>
                    <a:bodyPr/>
                    <a:lstStyle/>
                    <a:p>
                      <a:endParaRPr lang="en-CA" dirty="0"/>
                    </a:p>
                  </a:txBody>
                  <a:tcPr marL="0" marR="0" marT="0" marB="0">
                    <a:lnR w="12700" cmpd="sng">
                      <a:noFill/>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graphicFrame>
        <p:nvGraphicFramePr>
          <p:cNvPr id="9" name="Diagram 8"/>
          <p:cNvGraphicFramePr/>
          <p:nvPr>
            <p:extLst>
              <p:ext uri="{D42A27DB-BD31-4B8C-83A1-F6EECF244321}">
                <p14:modId xmlns:p14="http://schemas.microsoft.com/office/powerpoint/2010/main" val="2594741629"/>
              </p:ext>
            </p:extLst>
          </p:nvPr>
        </p:nvGraphicFramePr>
        <p:xfrm>
          <a:off x="30430652" y="9118486"/>
          <a:ext cx="1800000" cy="1440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p:cNvSpPr txBox="1"/>
          <p:nvPr/>
        </p:nvSpPr>
        <p:spPr>
          <a:xfrm>
            <a:off x="17939657" y="10912929"/>
            <a:ext cx="15327086" cy="1754326"/>
          </a:xfrm>
          <a:prstGeom prst="rect">
            <a:avLst/>
          </a:prstGeom>
          <a:noFill/>
        </p:spPr>
        <p:txBody>
          <a:bodyPr wrap="square" rtlCol="0">
            <a:spAutoFit/>
          </a:bodyPr>
          <a:lstStyle/>
          <a:p>
            <a:r>
              <a:rPr lang="en-CA" sz="3600" dirty="0"/>
              <a:t>Figure 1: Find a layout that works for you. You could try (a) three columns, (b) two columns, (c) six boxes of info, (d), graphics with supporting text, or something else entirely. The figure caption should not be too long. (36pt)</a:t>
            </a:r>
          </a:p>
        </p:txBody>
      </p:sp>
      <p:sp>
        <p:nvSpPr>
          <p:cNvPr id="15" name="TextBox 14"/>
          <p:cNvSpPr txBox="1"/>
          <p:nvPr/>
        </p:nvSpPr>
        <p:spPr>
          <a:xfrm>
            <a:off x="18592801" y="8142514"/>
            <a:ext cx="2569028" cy="646331"/>
          </a:xfrm>
          <a:prstGeom prst="rect">
            <a:avLst/>
          </a:prstGeom>
          <a:noFill/>
        </p:spPr>
        <p:txBody>
          <a:bodyPr wrap="square" rtlCol="0">
            <a:spAutoFit/>
          </a:bodyPr>
          <a:lstStyle/>
          <a:p>
            <a:pPr algn="ctr"/>
            <a:r>
              <a:rPr lang="en-CA" sz="3600" dirty="0"/>
              <a:t>(a)</a:t>
            </a:r>
          </a:p>
        </p:txBody>
      </p:sp>
      <p:sp>
        <p:nvSpPr>
          <p:cNvPr id="24" name="TextBox 23"/>
          <p:cNvSpPr txBox="1"/>
          <p:nvPr/>
        </p:nvSpPr>
        <p:spPr>
          <a:xfrm>
            <a:off x="22286686" y="8143403"/>
            <a:ext cx="2569028" cy="646331"/>
          </a:xfrm>
          <a:prstGeom prst="rect">
            <a:avLst/>
          </a:prstGeom>
          <a:noFill/>
        </p:spPr>
        <p:txBody>
          <a:bodyPr wrap="square" rtlCol="0">
            <a:spAutoFit/>
          </a:bodyPr>
          <a:lstStyle/>
          <a:p>
            <a:pPr algn="ctr"/>
            <a:r>
              <a:rPr lang="en-CA" sz="3600" dirty="0"/>
              <a:t>(b)</a:t>
            </a:r>
          </a:p>
        </p:txBody>
      </p:sp>
      <p:sp>
        <p:nvSpPr>
          <p:cNvPr id="25" name="TextBox 24"/>
          <p:cNvSpPr txBox="1"/>
          <p:nvPr/>
        </p:nvSpPr>
        <p:spPr>
          <a:xfrm>
            <a:off x="25820915" y="8142958"/>
            <a:ext cx="2569028" cy="646331"/>
          </a:xfrm>
          <a:prstGeom prst="rect">
            <a:avLst/>
          </a:prstGeom>
          <a:noFill/>
        </p:spPr>
        <p:txBody>
          <a:bodyPr wrap="square" rtlCol="0">
            <a:spAutoFit/>
          </a:bodyPr>
          <a:lstStyle/>
          <a:p>
            <a:pPr algn="ctr"/>
            <a:r>
              <a:rPr lang="en-CA" sz="3600" dirty="0"/>
              <a:t>(c)</a:t>
            </a:r>
          </a:p>
        </p:txBody>
      </p:sp>
      <p:sp>
        <p:nvSpPr>
          <p:cNvPr id="26" name="TextBox 25"/>
          <p:cNvSpPr txBox="1"/>
          <p:nvPr/>
        </p:nvSpPr>
        <p:spPr>
          <a:xfrm>
            <a:off x="29558344" y="8142513"/>
            <a:ext cx="2569028" cy="646331"/>
          </a:xfrm>
          <a:prstGeom prst="rect">
            <a:avLst/>
          </a:prstGeom>
          <a:noFill/>
        </p:spPr>
        <p:txBody>
          <a:bodyPr wrap="square" rtlCol="0">
            <a:spAutoFit/>
          </a:bodyPr>
          <a:lstStyle/>
          <a:p>
            <a:pPr algn="ctr"/>
            <a:r>
              <a:rPr lang="en-CA" sz="3600" dirty="0"/>
              <a:t>(d)</a:t>
            </a:r>
          </a:p>
        </p:txBody>
      </p:sp>
      <p:grpSp>
        <p:nvGrpSpPr>
          <p:cNvPr id="41" name="Group 40"/>
          <p:cNvGrpSpPr/>
          <p:nvPr/>
        </p:nvGrpSpPr>
        <p:grpSpPr>
          <a:xfrm>
            <a:off x="18980695" y="12667255"/>
            <a:ext cx="12795486" cy="4984621"/>
            <a:chOff x="18288635" y="13246912"/>
            <a:chExt cx="12795486" cy="4984621"/>
          </a:xfrm>
        </p:grpSpPr>
        <p:grpSp>
          <p:nvGrpSpPr>
            <p:cNvPr id="35" name="Group 34"/>
            <p:cNvGrpSpPr/>
            <p:nvPr/>
          </p:nvGrpSpPr>
          <p:grpSpPr>
            <a:xfrm>
              <a:off x="20797156" y="13246912"/>
              <a:ext cx="10286965" cy="4946521"/>
              <a:chOff x="19226338" y="13845274"/>
              <a:chExt cx="10286965" cy="4946521"/>
            </a:xfrm>
          </p:grpSpPr>
          <p:pic>
            <p:nvPicPr>
              <p:cNvPr id="1029" name="Picture 5" descr="C:\Users\jonessi\AppData\Local\Microsoft\Windows\Temporary Internet Files\Content.IE5\QDHNEHSU\science_chemistry[1].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61829" y="13845274"/>
                <a:ext cx="6585858" cy="494652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25508858" y="15027169"/>
                <a:ext cx="3277075" cy="1015663"/>
                <a:chOff x="22286686" y="16992599"/>
                <a:chExt cx="3277075" cy="1015663"/>
              </a:xfrm>
            </p:grpSpPr>
            <p:sp>
              <p:nvSpPr>
                <p:cNvPr id="21" name="TextBox 20"/>
                <p:cNvSpPr txBox="1"/>
                <p:nvPr/>
              </p:nvSpPr>
              <p:spPr>
                <a:xfrm>
                  <a:off x="23768959" y="16992599"/>
                  <a:ext cx="1794802" cy="1015663"/>
                </a:xfrm>
                <a:prstGeom prst="rect">
                  <a:avLst/>
                </a:prstGeom>
                <a:noFill/>
              </p:spPr>
              <p:txBody>
                <a:bodyPr wrap="square" rtlCol="0">
                  <a:spAutoFit/>
                </a:bodyPr>
                <a:lstStyle/>
                <a:p>
                  <a:r>
                    <a:rPr lang="en-CA" sz="6000" dirty="0"/>
                    <a:t>text</a:t>
                  </a:r>
                </a:p>
              </p:txBody>
            </p:sp>
            <p:cxnSp>
              <p:nvCxnSpPr>
                <p:cNvPr id="23" name="Straight Connector 22"/>
                <p:cNvCxnSpPr/>
                <p:nvPr/>
              </p:nvCxnSpPr>
              <p:spPr bwMode="auto">
                <a:xfrm flipH="1">
                  <a:off x="22286686" y="17500431"/>
                  <a:ext cx="1284514" cy="0"/>
                </a:xfrm>
                <a:prstGeom prst="line">
                  <a:avLst/>
                </a:prstGeom>
                <a:solidFill>
                  <a:schemeClr val="accent1"/>
                </a:solidFill>
                <a:ln w="127000" cap="flat" cmpd="sng" algn="ctr">
                  <a:solidFill>
                    <a:schemeClr val="tx1"/>
                  </a:solidFill>
                  <a:prstDash val="solid"/>
                  <a:round/>
                  <a:headEnd type="none" w="med" len="med"/>
                  <a:tailEnd type="none" w="med" len="med"/>
                </a:ln>
                <a:effectLst/>
              </p:spPr>
            </p:cxnSp>
          </p:grpSp>
          <p:grpSp>
            <p:nvGrpSpPr>
              <p:cNvPr id="30" name="Group 29"/>
              <p:cNvGrpSpPr/>
              <p:nvPr/>
            </p:nvGrpSpPr>
            <p:grpSpPr>
              <a:xfrm>
                <a:off x="24935544" y="17275069"/>
                <a:ext cx="4577759" cy="1015663"/>
                <a:chOff x="21713372" y="19240499"/>
                <a:chExt cx="4577759" cy="1015663"/>
              </a:xfrm>
            </p:grpSpPr>
            <p:sp>
              <p:nvSpPr>
                <p:cNvPr id="31" name="TextBox 30"/>
                <p:cNvSpPr txBox="1"/>
                <p:nvPr/>
              </p:nvSpPr>
              <p:spPr>
                <a:xfrm>
                  <a:off x="23692759" y="19240499"/>
                  <a:ext cx="2598372" cy="1015663"/>
                </a:xfrm>
                <a:prstGeom prst="rect">
                  <a:avLst/>
                </a:prstGeom>
                <a:noFill/>
              </p:spPr>
              <p:txBody>
                <a:bodyPr wrap="square" rtlCol="0">
                  <a:spAutoFit/>
                </a:bodyPr>
                <a:lstStyle/>
                <a:p>
                  <a:r>
                    <a:rPr lang="en-CA" sz="6000" dirty="0"/>
                    <a:t>figures </a:t>
                  </a:r>
                </a:p>
              </p:txBody>
            </p:sp>
            <p:cxnSp>
              <p:nvCxnSpPr>
                <p:cNvPr id="32" name="Straight Connector 31"/>
                <p:cNvCxnSpPr/>
                <p:nvPr/>
              </p:nvCxnSpPr>
              <p:spPr bwMode="auto">
                <a:xfrm flipH="1">
                  <a:off x="21713372" y="19748331"/>
                  <a:ext cx="1857828" cy="0"/>
                </a:xfrm>
                <a:prstGeom prst="line">
                  <a:avLst/>
                </a:prstGeom>
                <a:solidFill>
                  <a:schemeClr val="accent1"/>
                </a:solidFill>
                <a:ln w="127000" cap="flat" cmpd="sng" algn="ctr">
                  <a:solidFill>
                    <a:schemeClr val="tx1"/>
                  </a:solidFill>
                  <a:prstDash val="solid"/>
                  <a:round/>
                  <a:headEnd type="none" w="med" len="med"/>
                  <a:tailEnd type="none" w="med" len="med"/>
                </a:ln>
                <a:effectLst/>
              </p:spPr>
            </p:cxnSp>
          </p:grpSp>
          <p:grpSp>
            <p:nvGrpSpPr>
              <p:cNvPr id="37" name="Group 36"/>
              <p:cNvGrpSpPr/>
              <p:nvPr/>
            </p:nvGrpSpPr>
            <p:grpSpPr>
              <a:xfrm>
                <a:off x="19226338" y="15320866"/>
                <a:ext cx="4855419" cy="1015663"/>
                <a:chOff x="20590760" y="19082337"/>
                <a:chExt cx="4266599" cy="1015663"/>
              </a:xfrm>
            </p:grpSpPr>
            <p:sp>
              <p:nvSpPr>
                <p:cNvPr id="38" name="TextBox 37"/>
                <p:cNvSpPr txBox="1"/>
                <p:nvPr/>
              </p:nvSpPr>
              <p:spPr>
                <a:xfrm>
                  <a:off x="20590760" y="19082337"/>
                  <a:ext cx="2021219" cy="1015663"/>
                </a:xfrm>
                <a:prstGeom prst="rect">
                  <a:avLst/>
                </a:prstGeom>
                <a:noFill/>
              </p:spPr>
              <p:txBody>
                <a:bodyPr wrap="square" rtlCol="0">
                  <a:spAutoFit/>
                </a:bodyPr>
                <a:lstStyle/>
                <a:p>
                  <a:r>
                    <a:rPr lang="en-CA" sz="6000" dirty="0"/>
                    <a:t>empty</a:t>
                  </a:r>
                </a:p>
              </p:txBody>
            </p:sp>
            <p:cxnSp>
              <p:nvCxnSpPr>
                <p:cNvPr id="39" name="Straight Connector 38"/>
                <p:cNvCxnSpPr/>
                <p:nvPr/>
              </p:nvCxnSpPr>
              <p:spPr bwMode="auto">
                <a:xfrm flipH="1">
                  <a:off x="22645458" y="19621546"/>
                  <a:ext cx="2211901" cy="0"/>
                </a:xfrm>
                <a:prstGeom prst="line">
                  <a:avLst/>
                </a:prstGeom>
                <a:solidFill>
                  <a:schemeClr val="accent1"/>
                </a:solidFill>
                <a:ln w="127000" cap="flat" cmpd="sng" algn="ctr">
                  <a:solidFill>
                    <a:schemeClr val="tx1"/>
                  </a:solidFill>
                  <a:prstDash val="solid"/>
                  <a:round/>
                  <a:headEnd type="none" w="med" len="med"/>
                  <a:tailEnd type="none" w="med" len="med"/>
                </a:ln>
                <a:effectLst/>
              </p:spPr>
            </p:cxnSp>
          </p:grpSp>
        </p:grpSp>
        <p:sp>
          <p:nvSpPr>
            <p:cNvPr id="43" name="TextBox 42"/>
            <p:cNvSpPr txBox="1"/>
            <p:nvPr/>
          </p:nvSpPr>
          <p:spPr>
            <a:xfrm>
              <a:off x="18288635" y="17215870"/>
              <a:ext cx="4618181" cy="1015663"/>
            </a:xfrm>
            <a:prstGeom prst="rect">
              <a:avLst/>
            </a:prstGeom>
            <a:noFill/>
          </p:spPr>
          <p:txBody>
            <a:bodyPr wrap="square" rtlCol="0">
              <a:spAutoFit/>
            </a:bodyPr>
            <a:lstStyle/>
            <a:p>
              <a:pPr algn="r"/>
              <a:r>
                <a:rPr lang="en-CA" sz="6000" dirty="0"/>
                <a:t> (60pt)  table</a:t>
              </a:r>
            </a:p>
          </p:txBody>
        </p:sp>
      </p:grpSp>
      <p:sp>
        <p:nvSpPr>
          <p:cNvPr id="48" name="TextBox 47"/>
          <p:cNvSpPr txBox="1"/>
          <p:nvPr/>
        </p:nvSpPr>
        <p:spPr>
          <a:xfrm>
            <a:off x="17891316" y="17907835"/>
            <a:ext cx="15327086" cy="1200329"/>
          </a:xfrm>
          <a:prstGeom prst="rect">
            <a:avLst/>
          </a:prstGeom>
          <a:noFill/>
        </p:spPr>
        <p:txBody>
          <a:bodyPr wrap="square" rtlCol="0">
            <a:spAutoFit/>
          </a:bodyPr>
          <a:lstStyle/>
          <a:p>
            <a:r>
              <a:rPr lang="en-CA" sz="3600" dirty="0"/>
              <a:t>Figure 2: Good research posters find a nice balance between text, figures, tables, and empty space. Figures should be 600 dpi. (36pt)</a:t>
            </a:r>
          </a:p>
        </p:txBody>
      </p:sp>
      <p:sp>
        <p:nvSpPr>
          <p:cNvPr id="67" name="Text Placeholder 13"/>
          <p:cNvSpPr txBox="1">
            <a:spLocks/>
          </p:cNvSpPr>
          <p:nvPr/>
        </p:nvSpPr>
        <p:spPr bwMode="auto">
          <a:xfrm>
            <a:off x="34516925" y="5859827"/>
            <a:ext cx="16200000" cy="1246188"/>
          </a:xfrm>
          <a:prstGeom prst="rect">
            <a:avLst/>
          </a:prstGeom>
          <a:solidFill>
            <a:srgbClr val="0F6DC6"/>
          </a:solidFill>
          <a:ln w="9525">
            <a:noFill/>
            <a:miter lim="800000"/>
            <a:headEnd/>
            <a:tailEnd/>
          </a:ln>
        </p:spPr>
        <p:txBody>
          <a:bodyPr vert="horz" wrap="square" lIns="480728" tIns="240364" rIns="480728" bIns="240364" numCol="1" anchor="ctr" anchorCtr="0" compatLnSpc="1">
            <a:prstTxWarp prst="textNoShape">
              <a:avLst/>
            </a:prstTxWarp>
          </a:bodyPr>
          <a:lstStyle>
            <a:lvl1pPr marL="0" indent="0" algn="l" defTabSz="4806950" rtl="0" eaLnBrk="0" fontAlgn="base" hangingPunct="0">
              <a:spcBef>
                <a:spcPct val="20000"/>
              </a:spcBef>
              <a:spcAft>
                <a:spcPct val="0"/>
              </a:spcAft>
              <a:buNone/>
              <a:defRPr sz="6000" b="1" baseline="0">
                <a:solidFill>
                  <a:schemeClr val="bg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US" kern="0" dirty="0"/>
              <a:t>Results (60pt)</a:t>
            </a:r>
            <a:endParaRPr lang="en-CA" kern="0" dirty="0"/>
          </a:p>
        </p:txBody>
      </p:sp>
      <p:sp>
        <p:nvSpPr>
          <p:cNvPr id="68" name="Text Placeholder 13"/>
          <p:cNvSpPr txBox="1">
            <a:spLocks/>
          </p:cNvSpPr>
          <p:nvPr/>
        </p:nvSpPr>
        <p:spPr bwMode="auto">
          <a:xfrm>
            <a:off x="34516925" y="7106015"/>
            <a:ext cx="16200000" cy="4229392"/>
          </a:xfrm>
          <a:prstGeom prst="rect">
            <a:avLst/>
          </a:prstGeom>
          <a:noFill/>
          <a:ln w="9525">
            <a:noFill/>
            <a:miter lim="800000"/>
            <a:headEnd/>
            <a:tailEnd/>
          </a:ln>
        </p:spPr>
        <p:txBody>
          <a:bodyPr vert="horz" wrap="square" lIns="480728" tIns="240364" rIns="480728" bIns="240364" numCol="1" anchor="t" anchorCtr="0" compatLnSpc="1">
            <a:prstTxWarp prst="textNoShape">
              <a:avLst/>
            </a:prstTxWarp>
          </a:bodyPr>
          <a:lstStyle>
            <a:lvl1pPr marL="0" indent="0" algn="l" defTabSz="4806950" rtl="0" eaLnBrk="0" fontAlgn="base" hangingPunct="0">
              <a:spcBef>
                <a:spcPct val="20000"/>
              </a:spcBef>
              <a:spcAft>
                <a:spcPct val="0"/>
              </a:spcAft>
              <a:buNone/>
              <a:defRPr sz="4800" baseline="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CA" kern="0" dirty="0"/>
              <a:t>Methods describes what you did. In the results section, list the measurements that you made, the data that you collected, and the outcomes after doing the analysis that you described in your methods section. Leave any and all interpretation for the Discussion section. </a:t>
            </a:r>
          </a:p>
          <a:p>
            <a:r>
              <a:rPr lang="en-CA" kern="0" dirty="0"/>
              <a:t> </a:t>
            </a:r>
          </a:p>
        </p:txBody>
      </p:sp>
      <p:graphicFrame>
        <p:nvGraphicFramePr>
          <p:cNvPr id="47" name="Table 46"/>
          <p:cNvGraphicFramePr>
            <a:graphicFrameLocks noGrp="1"/>
          </p:cNvGraphicFramePr>
          <p:nvPr>
            <p:extLst>
              <p:ext uri="{D42A27DB-BD31-4B8C-83A1-F6EECF244321}">
                <p14:modId xmlns:p14="http://schemas.microsoft.com/office/powerpoint/2010/main" val="2291925459"/>
              </p:ext>
            </p:extLst>
          </p:nvPr>
        </p:nvGraphicFramePr>
        <p:xfrm>
          <a:off x="34876925" y="11488883"/>
          <a:ext cx="15480000" cy="5120640"/>
        </p:xfrm>
        <a:graphic>
          <a:graphicData uri="http://schemas.openxmlformats.org/drawingml/2006/table">
            <a:tbl>
              <a:tblPr firstRow="1" bandRow="1">
                <a:tableStyleId>{7E9639D4-E3E2-4D34-9284-5A2195B3D0D7}</a:tableStyleId>
              </a:tblPr>
              <a:tblGrid>
                <a:gridCol w="11160000">
                  <a:extLst>
                    <a:ext uri="{9D8B030D-6E8A-4147-A177-3AD203B41FA5}">
                      <a16:colId xmlns:a16="http://schemas.microsoft.com/office/drawing/2014/main" val="20000"/>
                    </a:ext>
                  </a:extLst>
                </a:gridCol>
                <a:gridCol w="2160000">
                  <a:extLst>
                    <a:ext uri="{9D8B030D-6E8A-4147-A177-3AD203B41FA5}">
                      <a16:colId xmlns:a16="http://schemas.microsoft.com/office/drawing/2014/main" val="20001"/>
                    </a:ext>
                  </a:extLst>
                </a:gridCol>
                <a:gridCol w="2160000">
                  <a:extLst>
                    <a:ext uri="{9D8B030D-6E8A-4147-A177-3AD203B41FA5}">
                      <a16:colId xmlns:a16="http://schemas.microsoft.com/office/drawing/2014/main" val="20002"/>
                    </a:ext>
                  </a:extLst>
                </a:gridCol>
              </a:tblGrid>
              <a:tr h="699611">
                <a:tc>
                  <a:txBody>
                    <a:bodyPr/>
                    <a:lstStyle/>
                    <a:p>
                      <a:r>
                        <a:rPr lang="en-CA" sz="4200" dirty="0">
                          <a:solidFill>
                            <a:schemeClr val="bg1"/>
                          </a:solidFill>
                        </a:rPr>
                        <a:t>2016</a:t>
                      </a:r>
                      <a:r>
                        <a:rPr lang="en-CA" sz="4200" baseline="0" dirty="0">
                          <a:solidFill>
                            <a:schemeClr val="bg1"/>
                          </a:solidFill>
                        </a:rPr>
                        <a:t> Research Day Poster Characteristic</a:t>
                      </a:r>
                      <a:endParaRPr lang="en-CA" sz="4200" dirty="0">
                        <a:solidFill>
                          <a:schemeClr val="bg1"/>
                        </a:solidFill>
                      </a:endParaRPr>
                    </a:p>
                  </a:txBody>
                  <a:tcPr>
                    <a:lnL w="12700" cap="flat" cmpd="sng" algn="ctr">
                      <a:noFill/>
                      <a:prstDash val="solid"/>
                      <a:round/>
                      <a:headEnd type="none" w="med" len="med"/>
                      <a:tailEnd type="none" w="med" len="med"/>
                    </a:lnL>
                    <a:lnB w="9525" cap="flat" cmpd="sng" algn="ctr">
                      <a:solidFill>
                        <a:schemeClr val="tx1"/>
                      </a:solidFill>
                      <a:prstDash val="solid"/>
                      <a:round/>
                      <a:headEnd type="none" w="med" len="med"/>
                      <a:tailEnd type="none" w="med" len="med"/>
                    </a:lnB>
                    <a:solidFill>
                      <a:srgbClr val="DCC778"/>
                    </a:solidFill>
                  </a:tcPr>
                </a:tc>
                <a:tc>
                  <a:txBody>
                    <a:bodyPr/>
                    <a:lstStyle/>
                    <a:p>
                      <a:pPr algn="ctr"/>
                      <a:r>
                        <a:rPr lang="en-CA" sz="4200" dirty="0">
                          <a:solidFill>
                            <a:schemeClr val="bg1"/>
                          </a:solidFill>
                        </a:rPr>
                        <a:t>Count</a:t>
                      </a:r>
                    </a:p>
                  </a:txBody>
                  <a:tcPr>
                    <a:lnB w="9525" cap="flat" cmpd="sng" algn="ctr">
                      <a:solidFill>
                        <a:schemeClr val="tx1"/>
                      </a:solidFill>
                      <a:prstDash val="solid"/>
                      <a:round/>
                      <a:headEnd type="none" w="med" len="med"/>
                      <a:tailEnd type="none" w="med" len="med"/>
                    </a:lnB>
                    <a:solidFill>
                      <a:srgbClr val="DCC778"/>
                    </a:solidFill>
                  </a:tcPr>
                </a:tc>
                <a:tc>
                  <a:txBody>
                    <a:bodyPr/>
                    <a:lstStyle/>
                    <a:p>
                      <a:pPr algn="ctr"/>
                      <a:r>
                        <a:rPr lang="en-CA" sz="4200" dirty="0">
                          <a:solidFill>
                            <a:schemeClr val="bg1"/>
                          </a:solidFill>
                        </a:rPr>
                        <a:t>%</a:t>
                      </a:r>
                    </a:p>
                  </a:txBody>
                  <a:tcPr>
                    <a:lnR w="12700" cap="flat" cmpd="sng" algn="ctr">
                      <a:noFill/>
                      <a:prstDash val="solid"/>
                      <a:round/>
                      <a:headEnd type="none" w="med" len="med"/>
                      <a:tailEnd type="none" w="med" len="med"/>
                    </a:lnR>
                    <a:lnB w="9525" cap="flat" cmpd="sng" algn="ctr">
                      <a:solidFill>
                        <a:schemeClr val="tx1"/>
                      </a:solidFill>
                      <a:prstDash val="solid"/>
                      <a:round/>
                      <a:headEnd type="none" w="med" len="med"/>
                      <a:tailEnd type="none" w="med" len="med"/>
                    </a:lnB>
                    <a:solidFill>
                      <a:srgbClr val="DCC778"/>
                    </a:solidFill>
                  </a:tcPr>
                </a:tc>
                <a:extLst>
                  <a:ext uri="{0D108BD9-81ED-4DB2-BD59-A6C34878D82A}">
                    <a16:rowId xmlns:a16="http://schemas.microsoft.com/office/drawing/2014/main" val="10000"/>
                  </a:ext>
                </a:extLst>
              </a:tr>
              <a:tr h="699611">
                <a:tc>
                  <a:txBody>
                    <a:bodyPr/>
                    <a:lstStyle/>
                    <a:p>
                      <a:r>
                        <a:rPr lang="en-CA" sz="4200" dirty="0"/>
                        <a:t>Number of posters displayed</a:t>
                      </a:r>
                    </a:p>
                  </a:txBody>
                  <a:tcP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89</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100</a:t>
                      </a:r>
                    </a:p>
                  </a:txBody>
                  <a:tcP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99611">
                <a:tc>
                  <a:txBody>
                    <a:bodyPr/>
                    <a:lstStyle/>
                    <a:p>
                      <a:r>
                        <a:rPr lang="en-CA" sz="4200" dirty="0"/>
                        <a:t>Used UHN Logo</a:t>
                      </a:r>
                      <a:r>
                        <a:rPr lang="en-CA" sz="4200" baseline="0" dirty="0"/>
                        <a:t> properly</a:t>
                      </a:r>
                      <a:endParaRPr lang="en-CA" sz="4200" dirty="0"/>
                    </a:p>
                  </a:txBody>
                  <a:tcP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50</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56</a:t>
                      </a:r>
                    </a:p>
                  </a:txBody>
                  <a:tcP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9611">
                <a:tc>
                  <a:txBody>
                    <a:bodyPr/>
                    <a:lstStyle/>
                    <a:p>
                      <a:r>
                        <a:rPr lang="en-CA" sz="4200" dirty="0"/>
                        <a:t>Used correct dimensions 36” tall x 56” wide</a:t>
                      </a:r>
                    </a:p>
                  </a:txBody>
                  <a:tcP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47</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53</a:t>
                      </a:r>
                    </a:p>
                  </a:txBody>
                  <a:tcP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99611">
                <a:tc>
                  <a:txBody>
                    <a:bodyPr/>
                    <a:lstStyle/>
                    <a:p>
                      <a:r>
                        <a:rPr lang="en-CA" sz="4200" baseline="0" dirty="0"/>
                        <a:t>Poster review team eye test: a “good” poster</a:t>
                      </a:r>
                      <a:endParaRPr lang="en-CA" sz="4200" dirty="0"/>
                    </a:p>
                  </a:txBody>
                  <a:tcP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44</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49</a:t>
                      </a:r>
                    </a:p>
                  </a:txBody>
                  <a:tcP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99611">
                <a:tc>
                  <a:txBody>
                    <a:bodyPr/>
                    <a:lstStyle/>
                    <a:p>
                      <a:r>
                        <a:rPr lang="en-CA" sz="4200" dirty="0"/>
                        <a:t>Posters with “not-enough” information</a:t>
                      </a:r>
                    </a:p>
                  </a:txBody>
                  <a:tcP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0</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CA" sz="4200" dirty="0"/>
                        <a:t>0</a:t>
                      </a:r>
                    </a:p>
                  </a:txBody>
                  <a:tcP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99611">
                <a:tc>
                  <a:txBody>
                    <a:bodyPr/>
                    <a:lstStyle/>
                    <a:p>
                      <a:r>
                        <a:rPr lang="en-CA" sz="4200" baseline="0" dirty="0"/>
                        <a:t>Would be accepted without revision in 2018</a:t>
                      </a:r>
                      <a:endParaRPr lang="en-CA" sz="4200" dirty="0"/>
                    </a:p>
                  </a:txBody>
                  <a:tcP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4200" dirty="0"/>
                        <a:t>19</a:t>
                      </a:r>
                    </a:p>
                  </a:txBody>
                  <a:tcP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4200" dirty="0"/>
                        <a:t>21</a:t>
                      </a:r>
                    </a:p>
                  </a:txBody>
                  <a:tcP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0" name="TextBox 69"/>
          <p:cNvSpPr txBox="1"/>
          <p:nvPr/>
        </p:nvSpPr>
        <p:spPr>
          <a:xfrm>
            <a:off x="34953382" y="16947420"/>
            <a:ext cx="15327086" cy="2862322"/>
          </a:xfrm>
          <a:prstGeom prst="rect">
            <a:avLst/>
          </a:prstGeom>
          <a:noFill/>
        </p:spPr>
        <p:txBody>
          <a:bodyPr wrap="square" rtlCol="0">
            <a:spAutoFit/>
          </a:bodyPr>
          <a:lstStyle/>
          <a:p>
            <a:r>
              <a:rPr lang="en-CA" sz="3600" dirty="0"/>
              <a:t>Table 1: After the event, we analyzed 2016 Research Day posters while preparing to display the best ones in TRI research areas. “Good” posters allowed educated non-subject experts to view and understand the high-level project goals within about 30s. The posters receiving highest marks from judges paired a “good” poster with a professional discussion.</a:t>
            </a:r>
          </a:p>
        </p:txBody>
      </p:sp>
      <p:sp>
        <p:nvSpPr>
          <p:cNvPr id="71" name="Text Placeholder 13"/>
          <p:cNvSpPr txBox="1">
            <a:spLocks/>
          </p:cNvSpPr>
          <p:nvPr/>
        </p:nvSpPr>
        <p:spPr bwMode="auto">
          <a:xfrm>
            <a:off x="34621930" y="20275629"/>
            <a:ext cx="16200000" cy="1246188"/>
          </a:xfrm>
          <a:prstGeom prst="rect">
            <a:avLst/>
          </a:prstGeom>
          <a:solidFill>
            <a:srgbClr val="0F6DC6"/>
          </a:solidFill>
          <a:ln w="9525">
            <a:noFill/>
            <a:miter lim="800000"/>
            <a:headEnd/>
            <a:tailEnd/>
          </a:ln>
        </p:spPr>
        <p:txBody>
          <a:bodyPr vert="horz" wrap="square" lIns="480728" tIns="240364" rIns="480728" bIns="240364" numCol="1" anchor="ctr" anchorCtr="0" compatLnSpc="1">
            <a:prstTxWarp prst="textNoShape">
              <a:avLst/>
            </a:prstTxWarp>
          </a:bodyPr>
          <a:lstStyle>
            <a:lvl1pPr marL="0" indent="0" algn="l" defTabSz="4806950" rtl="0" eaLnBrk="0" fontAlgn="base" hangingPunct="0">
              <a:spcBef>
                <a:spcPct val="20000"/>
              </a:spcBef>
              <a:spcAft>
                <a:spcPct val="0"/>
              </a:spcAft>
              <a:buNone/>
              <a:defRPr sz="6000" b="1" baseline="0">
                <a:solidFill>
                  <a:schemeClr val="bg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US" kern="0" dirty="0"/>
              <a:t>Discussion (60pt)</a:t>
            </a:r>
            <a:endParaRPr lang="en-CA" kern="0" dirty="0"/>
          </a:p>
        </p:txBody>
      </p:sp>
      <p:sp>
        <p:nvSpPr>
          <p:cNvPr id="72" name="Text Placeholder 13"/>
          <p:cNvSpPr txBox="1">
            <a:spLocks/>
          </p:cNvSpPr>
          <p:nvPr/>
        </p:nvSpPr>
        <p:spPr bwMode="auto">
          <a:xfrm>
            <a:off x="34621930" y="21521817"/>
            <a:ext cx="16200000" cy="4826874"/>
          </a:xfrm>
          <a:prstGeom prst="rect">
            <a:avLst/>
          </a:prstGeom>
          <a:noFill/>
          <a:ln w="9525">
            <a:noFill/>
            <a:miter lim="800000"/>
            <a:headEnd/>
            <a:tailEnd/>
          </a:ln>
        </p:spPr>
        <p:txBody>
          <a:bodyPr vert="horz" wrap="square" lIns="480728" tIns="240364" rIns="480728" bIns="240364" numCol="1" anchor="t" anchorCtr="0" compatLnSpc="1">
            <a:prstTxWarp prst="textNoShape">
              <a:avLst/>
            </a:prstTxWarp>
          </a:bodyPr>
          <a:lstStyle>
            <a:lvl1pPr marL="0" indent="0" algn="l" defTabSz="4806950" rtl="0" eaLnBrk="0" fontAlgn="base" hangingPunct="0">
              <a:spcBef>
                <a:spcPct val="20000"/>
              </a:spcBef>
              <a:spcAft>
                <a:spcPct val="0"/>
              </a:spcAft>
              <a:buNone/>
              <a:defRPr sz="4800" baseline="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CA" kern="0" dirty="0"/>
              <a:t>These new poster guidelines represent a paradigm shift for TRI research. If you agree with this shift – great. If not, then we are asking you to please bear with us, follow our guidelines, and suspend judgement until after our 13</a:t>
            </a:r>
            <a:r>
              <a:rPr lang="en-CA" kern="0" baseline="30000" dirty="0"/>
              <a:t>th</a:t>
            </a:r>
            <a:r>
              <a:rPr lang="en-CA" kern="0" dirty="0"/>
              <a:t> Research Day 2018. (48pt)</a:t>
            </a:r>
          </a:p>
          <a:p>
            <a:endParaRPr lang="en-CA" kern="0" dirty="0"/>
          </a:p>
        </p:txBody>
      </p:sp>
      <p:sp>
        <p:nvSpPr>
          <p:cNvPr id="73" name="Text Placeholder 13"/>
          <p:cNvSpPr txBox="1">
            <a:spLocks/>
          </p:cNvSpPr>
          <p:nvPr/>
        </p:nvSpPr>
        <p:spPr bwMode="auto">
          <a:xfrm>
            <a:off x="34621930" y="26582068"/>
            <a:ext cx="16200000" cy="1246188"/>
          </a:xfrm>
          <a:prstGeom prst="rect">
            <a:avLst/>
          </a:prstGeom>
          <a:solidFill>
            <a:srgbClr val="0F6DC6"/>
          </a:solidFill>
          <a:ln w="9525">
            <a:noFill/>
            <a:miter lim="800000"/>
            <a:headEnd/>
            <a:tailEnd/>
          </a:ln>
        </p:spPr>
        <p:txBody>
          <a:bodyPr vert="horz" wrap="square" lIns="480728" tIns="240364" rIns="480728" bIns="240364" numCol="1" anchor="ctr" anchorCtr="0" compatLnSpc="1">
            <a:prstTxWarp prst="textNoShape">
              <a:avLst/>
            </a:prstTxWarp>
          </a:bodyPr>
          <a:lstStyle>
            <a:lvl1pPr marL="0" indent="0" algn="l" defTabSz="4806950" rtl="0" eaLnBrk="0" fontAlgn="base" hangingPunct="0">
              <a:spcBef>
                <a:spcPct val="20000"/>
              </a:spcBef>
              <a:spcAft>
                <a:spcPct val="0"/>
              </a:spcAft>
              <a:buNone/>
              <a:defRPr sz="6000" b="1" baseline="0">
                <a:solidFill>
                  <a:schemeClr val="bg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r>
              <a:rPr lang="en-US" kern="0" dirty="0"/>
              <a:t>References (max 3, 1 line each, </a:t>
            </a:r>
            <a:r>
              <a:rPr lang="en-US" kern="0" dirty="0" err="1"/>
              <a:t>abbrevs</a:t>
            </a:r>
            <a:r>
              <a:rPr lang="en-US" kern="0" dirty="0"/>
              <a:t>)</a:t>
            </a:r>
            <a:endParaRPr lang="en-CA" kern="0" dirty="0"/>
          </a:p>
        </p:txBody>
      </p:sp>
      <p:sp>
        <p:nvSpPr>
          <p:cNvPr id="74" name="Text Placeholder 13"/>
          <p:cNvSpPr txBox="1">
            <a:spLocks/>
          </p:cNvSpPr>
          <p:nvPr/>
        </p:nvSpPr>
        <p:spPr bwMode="auto">
          <a:xfrm>
            <a:off x="34621930" y="27826023"/>
            <a:ext cx="16200000" cy="2413437"/>
          </a:xfrm>
          <a:prstGeom prst="rect">
            <a:avLst/>
          </a:prstGeom>
          <a:noFill/>
          <a:ln w="9525">
            <a:noFill/>
            <a:miter lim="800000"/>
            <a:headEnd/>
            <a:tailEnd/>
          </a:ln>
        </p:spPr>
        <p:txBody>
          <a:bodyPr vert="horz" wrap="square" lIns="480728" tIns="240364" rIns="480728" bIns="240364" numCol="1" anchor="t" anchorCtr="0" compatLnSpc="1">
            <a:prstTxWarp prst="textNoShape">
              <a:avLst/>
            </a:prstTxWarp>
          </a:bodyPr>
          <a:lstStyle>
            <a:lvl1pPr marL="0" indent="0" algn="l" defTabSz="4806950" rtl="0" eaLnBrk="0" fontAlgn="base" hangingPunct="0">
              <a:spcBef>
                <a:spcPct val="20000"/>
              </a:spcBef>
              <a:spcAft>
                <a:spcPct val="0"/>
              </a:spcAft>
              <a:buNone/>
              <a:defRPr sz="4800" baseline="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4800">
                <a:solidFill>
                  <a:schemeClr val="tx1"/>
                </a:solidFill>
                <a:latin typeface="+mn-lt"/>
              </a:defRPr>
            </a:lvl2pPr>
            <a:lvl3pPr marL="6008688" indent="-1201738" algn="l" defTabSz="4806950" rtl="0" eaLnBrk="0" fontAlgn="base" hangingPunct="0">
              <a:spcBef>
                <a:spcPct val="20000"/>
              </a:spcBef>
              <a:spcAft>
                <a:spcPct val="0"/>
              </a:spcAft>
              <a:buChar char="•"/>
              <a:defRPr sz="4200">
                <a:solidFill>
                  <a:schemeClr val="tx1"/>
                </a:solidFill>
                <a:latin typeface="+mn-lt"/>
              </a:defRPr>
            </a:lvl3pPr>
            <a:lvl4pPr marL="8412163" indent="-1201738" algn="l" defTabSz="4806950" rtl="0" eaLnBrk="0" fontAlgn="base" hangingPunct="0">
              <a:spcBef>
                <a:spcPct val="20000"/>
              </a:spcBef>
              <a:spcAft>
                <a:spcPct val="0"/>
              </a:spcAft>
              <a:buChar char="–"/>
              <a:defRPr sz="3600">
                <a:solidFill>
                  <a:schemeClr val="tx1"/>
                </a:solidFill>
                <a:latin typeface="+mn-lt"/>
              </a:defRPr>
            </a:lvl4pPr>
            <a:lvl5pPr marL="10815638" indent="-1201738" algn="l" defTabSz="4806950" rtl="0" eaLnBrk="0" fontAlgn="base" hangingPunct="0">
              <a:spcBef>
                <a:spcPct val="20000"/>
              </a:spcBef>
              <a:spcAft>
                <a:spcPct val="0"/>
              </a:spcAft>
              <a:buChar char="»"/>
              <a:defRPr sz="36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a:lstStyle>
          <a:p>
            <a:pPr marL="742950" indent="-742950">
              <a:buAutoNum type="arabicPeriod"/>
            </a:pPr>
            <a:r>
              <a:rPr lang="en-CA" sz="3600" kern="0" dirty="0"/>
              <a:t>Jones, S, et al., </a:t>
            </a:r>
            <a:r>
              <a:rPr lang="en-CA" sz="3600" i="1" kern="0" dirty="0"/>
              <a:t>J Short Refs</a:t>
            </a:r>
            <a:r>
              <a:rPr lang="en-CA" sz="3600" kern="0" dirty="0"/>
              <a:t>, </a:t>
            </a:r>
            <a:r>
              <a:rPr lang="en-CA" sz="3600" b="1" kern="0" dirty="0"/>
              <a:t>1</a:t>
            </a:r>
            <a:r>
              <a:rPr lang="en-CA" sz="3600" kern="0" dirty="0"/>
              <a:t>(1), 34-39, 2017. 36pt.</a:t>
            </a:r>
          </a:p>
          <a:p>
            <a:pPr marL="742950" indent="-742950">
              <a:buFontTx/>
              <a:buAutoNum type="arabicPeriod"/>
            </a:pPr>
            <a:r>
              <a:rPr lang="en-CA" sz="3600" dirty="0"/>
              <a:t>FYI, UHN RGB colours are Blue = [15 109 198] &amp; Gold = [220 199 120]</a:t>
            </a:r>
          </a:p>
          <a:p>
            <a:pPr marL="742950" indent="-742950">
              <a:buAutoNum type="arabicPeriod"/>
            </a:pPr>
            <a:r>
              <a:rPr lang="en-CA" sz="3600" kern="0" dirty="0"/>
              <a:t>Popovic, MP, et al., </a:t>
            </a:r>
            <a:r>
              <a:rPr lang="en-CA" sz="3600" i="1" kern="0" dirty="0"/>
              <a:t>J Badass FES</a:t>
            </a:r>
            <a:r>
              <a:rPr lang="en-CA" sz="3600" kern="0" dirty="0"/>
              <a:t>, </a:t>
            </a:r>
            <a:r>
              <a:rPr lang="en-CA" sz="3600" b="1" kern="0" dirty="0"/>
              <a:t>4</a:t>
            </a:r>
            <a:r>
              <a:rPr lang="en-CA" sz="3600" kern="0" dirty="0"/>
              <a:t>(3), 105-114, 2018. 36 pt.</a:t>
            </a:r>
          </a:p>
          <a:p>
            <a:pPr marL="742950" indent="-742950">
              <a:buAutoNum type="arabicPeriod"/>
            </a:pPr>
            <a:endParaRPr lang="en-CA" sz="3600" kern="0" dirty="0"/>
          </a:p>
        </p:txBody>
      </p:sp>
      <p:cxnSp>
        <p:nvCxnSpPr>
          <p:cNvPr id="54" name="Straight Connector 53"/>
          <p:cNvCxnSpPr/>
          <p:nvPr/>
        </p:nvCxnSpPr>
        <p:spPr bwMode="auto">
          <a:xfrm flipH="1">
            <a:off x="720000" y="30711066"/>
            <a:ext cx="49766400" cy="0"/>
          </a:xfrm>
          <a:prstGeom prst="line">
            <a:avLst/>
          </a:prstGeom>
          <a:solidFill>
            <a:schemeClr val="accent1"/>
          </a:solidFill>
          <a:ln w="76200" cap="flat" cmpd="sng" algn="ctr">
            <a:solidFill>
              <a:srgbClr val="0F6DC6"/>
            </a:solidFill>
            <a:prstDash val="solid"/>
            <a:round/>
            <a:headEnd type="none" w="med" len="med"/>
            <a:tailEnd type="none" w="med" len="med"/>
          </a:ln>
          <a:effectLst/>
        </p:spPr>
      </p:cxnSp>
      <p:sp>
        <p:nvSpPr>
          <p:cNvPr id="55" name="TextBox 54"/>
          <p:cNvSpPr txBox="1"/>
          <p:nvPr/>
        </p:nvSpPr>
        <p:spPr>
          <a:xfrm>
            <a:off x="719999" y="30966634"/>
            <a:ext cx="11125893" cy="830997"/>
          </a:xfrm>
          <a:prstGeom prst="rect">
            <a:avLst/>
          </a:prstGeom>
          <a:noFill/>
        </p:spPr>
        <p:txBody>
          <a:bodyPr wrap="square" rtlCol="0">
            <a:spAutoFit/>
          </a:bodyPr>
          <a:lstStyle/>
          <a:p>
            <a:pPr defTabSz="540000">
              <a:spcBef>
                <a:spcPts val="0"/>
              </a:spcBef>
            </a:pPr>
            <a:r>
              <a:rPr lang="en-CA" sz="4800" dirty="0"/>
              <a:t>Contact:</a:t>
            </a:r>
            <a:r>
              <a:rPr lang="en-US" sz="4800" u="sng" dirty="0">
                <a:hlinkClick r:id="rId11"/>
              </a:rPr>
              <a:t>TRI-ResearchDay@uhn.ca</a:t>
            </a:r>
            <a:endParaRPr lang="en-CA" sz="4800" b="1" dirty="0"/>
          </a:p>
        </p:txBody>
      </p:sp>
      <p:pic>
        <p:nvPicPr>
          <p:cNvPr id="78" name="Picture 3" descr="O:\Sleep Lab\Sleep Management\Presentations\Research Day 2014\Dan\Figures\UofT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072340" y="3199522"/>
            <a:ext cx="5256790" cy="186500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11322345" y="30711066"/>
            <a:ext cx="2479360" cy="99649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http://www.on.lung.ca.vs1.korax.net/otr/Aug2015OTR/OTS%20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18527" y="31311617"/>
            <a:ext cx="7063829" cy="1257361"/>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7" descr="CIHR_logo.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814911" y="31219694"/>
            <a:ext cx="1720213" cy="107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8" descr="heart-and-stroke-foundation.png"/>
          <p:cNvPicPr>
            <a:picLocks noChangeAspect="1"/>
          </p:cNvPicPr>
          <p:nvPr/>
        </p:nvPicPr>
        <p:blipFill>
          <a:blip r:embed="rId16" cstate="print">
            <a:extLst>
              <a:ext uri="{28A0092B-C50C-407E-A947-70E740481C1C}">
                <a14:useLocalDpi xmlns:a14="http://schemas.microsoft.com/office/drawing/2010/main" val="0"/>
              </a:ext>
            </a:extLst>
          </a:blip>
          <a:srcRect t="7056"/>
          <a:stretch>
            <a:fillRect/>
          </a:stretch>
        </p:blipFill>
        <p:spPr bwMode="auto">
          <a:xfrm>
            <a:off x="21854540" y="31830840"/>
            <a:ext cx="241744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29" descr="nserc_crsng.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865974" y="30891175"/>
            <a:ext cx="240601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30" descr="ONF_logo.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1322345" y="31751463"/>
            <a:ext cx="261747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3107507" y="23954227"/>
            <a:ext cx="2675920" cy="3122416"/>
          </a:xfrm>
          <a:prstGeom prst="rect">
            <a:avLst/>
          </a:prstGeom>
        </p:spPr>
      </p:pic>
      <p:pic>
        <p:nvPicPr>
          <p:cNvPr id="85" name="Picture 8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11120" y="23880165"/>
            <a:ext cx="2996506" cy="3113688"/>
          </a:xfrm>
          <a:prstGeom prst="rect">
            <a:avLst/>
          </a:prstGeom>
        </p:spPr>
      </p:pic>
      <p:pic>
        <p:nvPicPr>
          <p:cNvPr id="86" name="Picture 8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41072" y="23880165"/>
            <a:ext cx="3124408" cy="3124408"/>
          </a:xfrm>
          <a:prstGeom prst="rect">
            <a:avLst/>
          </a:prstGeom>
        </p:spPr>
      </p:pic>
      <p:grpSp>
        <p:nvGrpSpPr>
          <p:cNvPr id="100" name="Group 99"/>
          <p:cNvGrpSpPr/>
          <p:nvPr/>
        </p:nvGrpSpPr>
        <p:grpSpPr>
          <a:xfrm>
            <a:off x="8366770" y="24558052"/>
            <a:ext cx="4673589" cy="1914765"/>
            <a:chOff x="7839448" y="24543607"/>
            <a:chExt cx="4673589" cy="1914765"/>
          </a:xfrm>
        </p:grpSpPr>
        <p:grpSp>
          <p:nvGrpSpPr>
            <p:cNvPr id="98" name="Group 97"/>
            <p:cNvGrpSpPr/>
            <p:nvPr/>
          </p:nvGrpSpPr>
          <p:grpSpPr>
            <a:xfrm>
              <a:off x="7839448" y="24543607"/>
              <a:ext cx="4673589" cy="1872243"/>
              <a:chOff x="7839448" y="24543607"/>
              <a:chExt cx="4673589" cy="1872243"/>
            </a:xfrm>
          </p:grpSpPr>
          <p:sp>
            <p:nvSpPr>
              <p:cNvPr id="106" name="Rectangle 105"/>
              <p:cNvSpPr/>
              <p:nvPr/>
            </p:nvSpPr>
            <p:spPr bwMode="auto">
              <a:xfrm>
                <a:off x="9273037" y="24543850"/>
                <a:ext cx="3240000" cy="1872000"/>
              </a:xfrm>
              <a:prstGeom prst="rect">
                <a:avLst/>
              </a:prstGeom>
              <a:solidFill>
                <a:schemeClr val="accent1"/>
              </a:solidFill>
              <a:ln w="9525" cap="flat" cmpd="sng" algn="ctr">
                <a:solidFill>
                  <a:schemeClr val="tx1"/>
                </a:solidFill>
                <a:prstDash val="solid"/>
                <a:round/>
                <a:headEnd type="none" w="med" len="med"/>
                <a:tailEnd type="none" w="med" len="med"/>
              </a:ln>
              <a:effectLst/>
              <a:scene3d>
                <a:camera prst="isometricOffAxis1Left"/>
                <a:lightRig rig="threePt" dir="t"/>
              </a:scene3d>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CA" sz="9500" b="0" i="0" u="none" strike="noStrike" cap="none" normalizeH="0" baseline="0">
                  <a:ln>
                    <a:noFill/>
                  </a:ln>
                  <a:solidFill>
                    <a:schemeClr val="tx1"/>
                  </a:solidFill>
                  <a:effectLst/>
                  <a:latin typeface="Arial" charset="0"/>
                </a:endParaRPr>
              </a:p>
            </p:txBody>
          </p:sp>
          <p:sp>
            <p:nvSpPr>
              <p:cNvPr id="97" name="Rectangle 96"/>
              <p:cNvSpPr/>
              <p:nvPr/>
            </p:nvSpPr>
            <p:spPr bwMode="auto">
              <a:xfrm>
                <a:off x="7839448" y="24543607"/>
                <a:ext cx="3240000" cy="1872000"/>
              </a:xfrm>
              <a:prstGeom prst="rect">
                <a:avLst/>
              </a:prstGeom>
              <a:solidFill>
                <a:schemeClr val="accent1"/>
              </a:solidFill>
              <a:ln w="9525" cap="flat" cmpd="sng" algn="ctr">
                <a:solidFill>
                  <a:schemeClr val="tx1"/>
                </a:solidFill>
                <a:prstDash val="solid"/>
                <a:round/>
                <a:headEnd type="none" w="med" len="med"/>
                <a:tailEnd type="none" w="med" len="med"/>
              </a:ln>
              <a:effectLst/>
              <a:scene3d>
                <a:camera prst="isometricOffAxis2Right"/>
                <a:lightRig rig="threePt" dir="t"/>
              </a:scene3d>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CA" sz="9500" b="0" i="0" u="none" strike="noStrike" cap="none" normalizeH="0" baseline="0">
                  <a:ln>
                    <a:noFill/>
                  </a:ln>
                  <a:solidFill>
                    <a:schemeClr val="tx1"/>
                  </a:solidFill>
                  <a:effectLst/>
                  <a:latin typeface="Arial" charset="0"/>
                </a:endParaRPr>
              </a:p>
            </p:txBody>
          </p:sp>
        </p:grpSp>
        <p:grpSp>
          <p:nvGrpSpPr>
            <p:cNvPr id="99" name="Group 98"/>
            <p:cNvGrpSpPr/>
            <p:nvPr/>
          </p:nvGrpSpPr>
          <p:grpSpPr>
            <a:xfrm>
              <a:off x="8120032" y="24652177"/>
              <a:ext cx="4117062" cy="1806195"/>
              <a:chOff x="8120032" y="24652177"/>
              <a:chExt cx="4117062" cy="1806195"/>
            </a:xfrm>
          </p:grpSpPr>
          <p:pic>
            <p:nvPicPr>
              <p:cNvPr id="1031" name="Picture 7" descr="P:\TRI Research Day\Research Day 2018\templates\support docs\17 P Antonio poster.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427264" y="24658372"/>
                <a:ext cx="2809830" cy="1800000"/>
              </a:xfrm>
              <a:prstGeom prst="rect">
                <a:avLst/>
              </a:prstGeom>
              <a:noFill/>
              <a:scene3d>
                <a:camera prst="isometricOffAxis1Left"/>
                <a:lightRig rig="threePt" dir="t"/>
              </a:scene3d>
              <a:sp3d>
                <a:bevelT w="127000" h="127000"/>
              </a:sp3d>
              <a:extLst>
                <a:ext uri="{909E8E84-426E-40DD-AFC4-6F175D3DCCD1}">
                  <a14:hiddenFill xmlns:a14="http://schemas.microsoft.com/office/drawing/2010/main">
                    <a:solidFill>
                      <a:srgbClr val="FFFFFF"/>
                    </a:solidFill>
                  </a14:hiddenFill>
                </a:ext>
              </a:extLst>
            </p:spPr>
          </p:pic>
          <p:pic>
            <p:nvPicPr>
              <p:cNvPr id="1032" name="Picture 8" descr="P:\TRI Research Day\Research Day 2018\templates\support docs\69 A Yurkewich poster.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120032" y="24652177"/>
                <a:ext cx="2799486" cy="1800000"/>
              </a:xfrm>
              <a:prstGeom prst="rect">
                <a:avLst/>
              </a:prstGeom>
              <a:noFill/>
              <a:scene3d>
                <a:camera prst="isometricOffAxis2Right"/>
                <a:lightRig rig="threePt" dir="t"/>
              </a:scene3d>
              <a:sp3d>
                <a:bevelT w="127000" h="127000"/>
              </a:sp3d>
              <a:extLst>
                <a:ext uri="{909E8E84-426E-40DD-AFC4-6F175D3DCCD1}">
                  <a14:hiddenFill xmlns:a14="http://schemas.microsoft.com/office/drawing/2010/main">
                    <a:solidFill>
                      <a:srgbClr val="FFFFFF"/>
                    </a:solidFill>
                  </a14:hiddenFill>
                </a:ext>
              </a:extLst>
            </p:spPr>
          </p:pic>
        </p:grpSp>
      </p:grpSp>
      <p:sp>
        <p:nvSpPr>
          <p:cNvPr id="102" name="Plaque 101"/>
          <p:cNvSpPr/>
          <p:nvPr/>
        </p:nvSpPr>
        <p:spPr bwMode="auto">
          <a:xfrm>
            <a:off x="34590317" y="30966634"/>
            <a:ext cx="2781704" cy="1569660"/>
          </a:xfrm>
          <a:prstGeom prst="plaque">
            <a:avLst>
              <a:gd name="adj" fmla="val 11812"/>
            </a:avLst>
          </a:prstGeom>
          <a:solidFill>
            <a:srgbClr val="FFE07D"/>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806950" rtl="0" eaLnBrk="1" fontAlgn="base" latinLnBrk="0" hangingPunct="1">
              <a:lnSpc>
                <a:spcPct val="100000"/>
              </a:lnSpc>
              <a:spcBef>
                <a:spcPct val="0"/>
              </a:spcBef>
              <a:spcAft>
                <a:spcPct val="0"/>
              </a:spcAft>
              <a:buClrTx/>
              <a:buSzTx/>
              <a:buFontTx/>
              <a:buNone/>
              <a:tabLst/>
            </a:pPr>
            <a:r>
              <a:rPr lang="en-CA" sz="3600" b="1" dirty="0">
                <a:latin typeface="Century Gothic" panose="020B0502020202020204" pitchFamily="34" charset="0"/>
              </a:rPr>
              <a:t>SPONSOR</a:t>
            </a:r>
          </a:p>
          <a:p>
            <a:pPr marL="0" marR="0" indent="0" algn="ctr" defTabSz="4806950" rtl="0" eaLnBrk="1" fontAlgn="base" latinLnBrk="0" hangingPunct="1">
              <a:lnSpc>
                <a:spcPct val="100000"/>
              </a:lnSpc>
              <a:spcBef>
                <a:spcPct val="0"/>
              </a:spcBef>
              <a:spcAft>
                <a:spcPct val="0"/>
              </a:spcAft>
              <a:buClrTx/>
              <a:buSzTx/>
              <a:buFontTx/>
              <a:buNone/>
              <a:tabLst/>
            </a:pPr>
            <a:r>
              <a:rPr kumimoji="0" lang="en-CA" sz="3600" b="1" i="0" u="none" strike="noStrike" cap="none" normalizeH="0" baseline="0" dirty="0">
                <a:ln>
                  <a:noFill/>
                </a:ln>
                <a:effectLst/>
                <a:latin typeface="Century Gothic" panose="020B0502020202020204" pitchFamily="34" charset="0"/>
              </a:rPr>
              <a:t>LOGOS!</a:t>
            </a:r>
          </a:p>
        </p:txBody>
      </p:sp>
      <p:grpSp>
        <p:nvGrpSpPr>
          <p:cNvPr id="105" name="Group 104"/>
          <p:cNvGrpSpPr/>
          <p:nvPr/>
        </p:nvGrpSpPr>
        <p:grpSpPr>
          <a:xfrm>
            <a:off x="31052708" y="31151299"/>
            <a:ext cx="3195480" cy="1200329"/>
            <a:chOff x="43210320" y="31151299"/>
            <a:chExt cx="3195480" cy="1200329"/>
          </a:xfrm>
        </p:grpSpPr>
        <p:sp>
          <p:nvSpPr>
            <p:cNvPr id="103" name="Flowchart: Delay 102"/>
            <p:cNvSpPr/>
            <p:nvPr/>
          </p:nvSpPr>
          <p:spPr bwMode="auto">
            <a:xfrm rot="5400000">
              <a:off x="43003610" y="31426405"/>
              <a:ext cx="1104158" cy="690737"/>
            </a:xfrm>
            <a:prstGeom prst="flowChartDelay">
              <a:avLst/>
            </a:prstGeom>
            <a:solidFill>
              <a:srgbClr val="A7D3FF"/>
            </a:solidFill>
            <a:ln w="76200" cap="flat" cmpd="sng" algn="ctr">
              <a:solidFill>
                <a:srgbClr val="FF0000"/>
              </a:solidFill>
              <a:prstDash val="solid"/>
              <a:round/>
              <a:headEnd type="none" w="med" len="med"/>
              <a:tailEnd type="none" w="med" len="med"/>
            </a:ln>
            <a:effectLst/>
          </p:spPr>
          <p:txBody>
            <a:bodyPr vert="vert270" wrap="square" lIns="36000" tIns="0" rIns="91440" bIns="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r>
                <a:rPr kumimoji="0" lang="en-CA" sz="6000" i="0" u="none" strike="noStrike" cap="none" normalizeH="0" baseline="0" dirty="0">
                  <a:ln>
                    <a:noFill/>
                  </a:ln>
                  <a:solidFill>
                    <a:srgbClr val="FF0000"/>
                  </a:solidFill>
                  <a:effectLst/>
                  <a:latin typeface="Arial" charset="0"/>
                  <a:sym typeface="Wingdings"/>
                </a:rPr>
                <a:t></a:t>
              </a:r>
              <a:endParaRPr kumimoji="0" lang="en-CA" sz="6000" i="0" u="none" strike="noStrike" cap="none" normalizeH="0" baseline="0" dirty="0">
                <a:ln>
                  <a:noFill/>
                </a:ln>
                <a:solidFill>
                  <a:srgbClr val="FF0000"/>
                </a:solidFill>
                <a:effectLst/>
                <a:latin typeface="Arial" charset="0"/>
              </a:endParaRPr>
            </a:p>
          </p:txBody>
        </p:sp>
        <p:sp>
          <p:nvSpPr>
            <p:cNvPr id="104" name="TextBox 103"/>
            <p:cNvSpPr txBox="1"/>
            <p:nvPr/>
          </p:nvSpPr>
          <p:spPr>
            <a:xfrm>
              <a:off x="43901058" y="31151299"/>
              <a:ext cx="2504742" cy="1200329"/>
            </a:xfrm>
            <a:prstGeom prst="rect">
              <a:avLst/>
            </a:prstGeom>
            <a:noFill/>
          </p:spPr>
          <p:txBody>
            <a:bodyPr wrap="square" rtlCol="0">
              <a:spAutoFit/>
            </a:bodyPr>
            <a:lstStyle/>
            <a:p>
              <a:r>
                <a:rPr lang="en-CA" sz="3600" b="1" dirty="0">
                  <a:solidFill>
                    <a:srgbClr val="FF0000"/>
                  </a:solidFill>
                </a:rPr>
                <a:t>Helpful</a:t>
              </a:r>
            </a:p>
            <a:p>
              <a:r>
                <a:rPr lang="en-CA" sz="3600" b="1" dirty="0">
                  <a:solidFill>
                    <a:srgbClr val="FF0000"/>
                  </a:solidFill>
                </a:rPr>
                <a:t>University</a:t>
              </a:r>
            </a:p>
          </p:txBody>
        </p:sp>
      </p:grpSp>
      <p:pic>
        <p:nvPicPr>
          <p:cNvPr id="114" name="Picture 29"/>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7236268" y="31291457"/>
            <a:ext cx="2451689" cy="133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6" descr="Image result for age well"/>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773253" y="3467944"/>
            <a:ext cx="3713148" cy="1328164"/>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p:cNvSpPr txBox="1"/>
          <p:nvPr/>
        </p:nvSpPr>
        <p:spPr>
          <a:xfrm>
            <a:off x="38464518" y="31169120"/>
            <a:ext cx="7255482" cy="1323439"/>
          </a:xfrm>
          <a:prstGeom prst="rect">
            <a:avLst/>
          </a:prstGeom>
          <a:noFill/>
        </p:spPr>
        <p:txBody>
          <a:bodyPr wrap="square" rtlCol="0">
            <a:spAutoFit/>
          </a:bodyPr>
          <a:lstStyle/>
          <a:p>
            <a:r>
              <a:rPr lang="en-CA" sz="8000" b="1" dirty="0">
                <a:ln w="6350">
                  <a:solidFill>
                    <a:schemeClr val="tx1"/>
                  </a:solidFill>
                  <a:prstDash val="solid"/>
                </a:ln>
                <a:blipFill>
                  <a:blip r:embed="rId26"/>
                  <a:tile tx="0" ty="0" sx="100000" sy="100000" flip="none" algn="tl"/>
                </a:blip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600 dpi logos</a:t>
            </a:r>
          </a:p>
        </p:txBody>
      </p:sp>
      <mc:AlternateContent xmlns:mc="http://schemas.openxmlformats.org/markup-compatibility/2006" xmlns:a14="http://schemas.microsoft.com/office/drawing/2010/main">
        <mc:Choice Requires="a14">
          <p:sp>
            <p:nvSpPr>
              <p:cNvPr id="92" name="TextBox 91"/>
              <p:cNvSpPr txBox="1"/>
              <p:nvPr/>
            </p:nvSpPr>
            <p:spPr>
              <a:xfrm>
                <a:off x="19360420" y="19800830"/>
                <a:ext cx="7119580" cy="19545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CA" sz="4800" b="0" i="1" smtClean="0">
                          <a:latin typeface="Cambria Math"/>
                        </a:rPr>
                        <m:t>h𝑒𝑖𝑔h𝑡</m:t>
                      </m:r>
                      <m:r>
                        <a:rPr lang="en-CA" sz="4800" b="0" i="1" smtClean="0">
                          <a:latin typeface="Cambria Math"/>
                        </a:rPr>
                        <m:t>(</m:t>
                      </m:r>
                      <m:r>
                        <a:rPr lang="en-CA" sz="4800" b="0" i="1" smtClean="0">
                          <a:latin typeface="Cambria Math"/>
                        </a:rPr>
                        <m:t>𝑒𝑞</m:t>
                      </m:r>
                      <m:r>
                        <a:rPr lang="en-CA" sz="4800" b="0" i="1" smtClean="0">
                          <a:latin typeface="Cambria Math"/>
                        </a:rPr>
                        <m:t>)=</m:t>
                      </m:r>
                      <m:f>
                        <m:fPr>
                          <m:ctrlPr>
                            <a:rPr lang="en-CA" sz="4800" i="1" smtClean="0">
                              <a:latin typeface="Cambria Math" panose="02040503050406030204" pitchFamily="18" charset="0"/>
                            </a:rPr>
                          </m:ctrlPr>
                        </m:fPr>
                        <m:num>
                          <m:r>
                            <m:rPr>
                              <m:sty m:val="p"/>
                            </m:rPr>
                            <a:rPr lang="en-CA" sz="4800" b="0" i="0" smtClean="0">
                              <a:latin typeface="Cambria Math"/>
                            </a:rPr>
                            <m:t>min</m:t>
                          </m:r>
                          <m:r>
                            <a:rPr lang="en-CA" sz="4800" b="0" i="1" smtClean="0">
                              <a:latin typeface="Cambria Math"/>
                            </a:rPr>
                            <m:t>⁡(48</m:t>
                          </m:r>
                          <m:r>
                            <a:rPr lang="en-CA" sz="4800" b="0" i="1" smtClean="0">
                              <a:latin typeface="Cambria Math"/>
                            </a:rPr>
                            <m:t>𝑝𝑡</m:t>
                          </m:r>
                          <m:r>
                            <a:rPr lang="en-CA" sz="4800" b="0" i="1" smtClean="0">
                              <a:latin typeface="Cambria Math"/>
                            </a:rPr>
                            <m:t>)</m:t>
                          </m:r>
                        </m:num>
                        <m:den>
                          <m:func>
                            <m:funcPr>
                              <m:ctrlPr>
                                <a:rPr lang="en-CA" sz="4800" i="1" smtClean="0">
                                  <a:latin typeface="Cambria Math" panose="02040503050406030204" pitchFamily="18" charset="0"/>
                                </a:rPr>
                              </m:ctrlPr>
                            </m:funcPr>
                            <m:fName>
                              <m:limLow>
                                <m:limLowPr>
                                  <m:ctrlPr>
                                    <a:rPr lang="en-CA" sz="4800" i="1" smtClean="0">
                                      <a:latin typeface="Cambria Math" panose="02040503050406030204" pitchFamily="18" charset="0"/>
                                    </a:rPr>
                                  </m:ctrlPr>
                                </m:limLowPr>
                                <m:e>
                                  <m:r>
                                    <m:rPr>
                                      <m:sty m:val="p"/>
                                    </m:rPr>
                                    <a:rPr lang="en-CA" sz="4800" i="0" smtClean="0">
                                      <a:latin typeface="Cambria Math"/>
                                    </a:rPr>
                                    <m:t>lim</m:t>
                                  </m:r>
                                </m:e>
                                <m:lim>
                                  <m:r>
                                    <a:rPr lang="en-CA" sz="4800" b="0" i="1" smtClean="0">
                                      <a:latin typeface="Cambria Math"/>
                                    </a:rPr>
                                    <m:t>𝑙𝑖𝑓𝑒</m:t>
                                  </m:r>
                                  <m:r>
                                    <a:rPr lang="en-CA" sz="4800" b="0" i="1" smtClean="0">
                                      <a:latin typeface="Cambria Math"/>
                                      <a:ea typeface="Cambria Math"/>
                                    </a:rPr>
                                    <m:t>→0</m:t>
                                  </m:r>
                                </m:lim>
                              </m:limLow>
                            </m:fName>
                            <m:e>
                              <m:r>
                                <a:rPr lang="en-CA" sz="4800" b="0" i="1" smtClean="0">
                                  <a:latin typeface="Cambria Math"/>
                                </a:rPr>
                                <m:t>(</m:t>
                              </m:r>
                              <m:r>
                                <a:rPr lang="en-CA" sz="4800" b="0" i="1" smtClean="0">
                                  <a:latin typeface="Cambria Math"/>
                                </a:rPr>
                                <m:t>𝑚𝑒</m:t>
                              </m:r>
                              <m:r>
                                <a:rPr lang="en-CA" sz="4800" b="0" i="1" smtClean="0">
                                  <a:latin typeface="Cambria Math"/>
                                </a:rPr>
                                <m:t>)</m:t>
                              </m:r>
                            </m:e>
                          </m:func>
                        </m:den>
                      </m:f>
                    </m:oMath>
                  </m:oMathPara>
                </a14:m>
                <a:endParaRPr lang="en-CA" sz="4800" dirty="0"/>
              </a:p>
            </p:txBody>
          </p:sp>
        </mc:Choice>
        <mc:Fallback xmlns="">
          <p:sp>
            <p:nvSpPr>
              <p:cNvPr id="92" name="TextBox 91"/>
              <p:cNvSpPr txBox="1">
                <a:spLocks noRot="1" noChangeAspect="1" noMove="1" noResize="1" noEditPoints="1" noAdjustHandles="1" noChangeArrowheads="1" noChangeShapeType="1" noTextEdit="1"/>
              </p:cNvSpPr>
              <p:nvPr/>
            </p:nvSpPr>
            <p:spPr>
              <a:xfrm>
                <a:off x="19360420" y="19800830"/>
                <a:ext cx="7119580" cy="1954509"/>
              </a:xfrm>
              <a:prstGeom prst="rect">
                <a:avLst/>
              </a:prstGeom>
              <a:blipFill rotWithShape="1">
                <a:blip r:embed="rId2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27262304" y="19754292"/>
                <a:ext cx="3523320" cy="18809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nary>
                        <m:naryPr>
                          <m:chr m:val="∑"/>
                          <m:subHide m:val="on"/>
                          <m:supHide m:val="on"/>
                          <m:ctrlPr>
                            <a:rPr lang="en-CA" sz="4800" i="1" smtClean="0">
                              <a:latin typeface="Cambria Math" panose="02040503050406030204" pitchFamily="18" charset="0"/>
                            </a:rPr>
                          </m:ctrlPr>
                        </m:naryPr>
                        <m:sub/>
                        <m:sup/>
                        <m:e>
                          <m:r>
                            <a:rPr lang="en-CA" sz="4800" b="0" i="1" smtClean="0">
                              <a:latin typeface="Cambria Math"/>
                            </a:rPr>
                            <m:t>(</m:t>
                          </m:r>
                          <m:r>
                            <a:rPr lang="en-CA" sz="4800" b="0" i="1" smtClean="0">
                              <a:latin typeface="Cambria Math"/>
                            </a:rPr>
                            <m:t>𝑒𝑞</m:t>
                          </m:r>
                          <m:r>
                            <a:rPr lang="en-CA" sz="4800" b="0" i="1" smtClean="0">
                              <a:latin typeface="Cambria Math"/>
                            </a:rPr>
                            <m:t>)≤3</m:t>
                          </m:r>
                        </m:e>
                      </m:nary>
                    </m:oMath>
                  </m:oMathPara>
                </a14:m>
                <a:endParaRPr lang="en-CA" sz="4800" dirty="0"/>
              </a:p>
            </p:txBody>
          </p:sp>
        </mc:Choice>
        <mc:Fallback xmlns="">
          <p:sp>
            <p:nvSpPr>
              <p:cNvPr id="94" name="TextBox 93"/>
              <p:cNvSpPr txBox="1">
                <a:spLocks noRot="1" noChangeAspect="1" noMove="1" noResize="1" noEditPoints="1" noAdjustHandles="1" noChangeArrowheads="1" noChangeShapeType="1" noTextEdit="1"/>
              </p:cNvSpPr>
              <p:nvPr/>
            </p:nvSpPr>
            <p:spPr>
              <a:xfrm>
                <a:off x="27262304" y="19754292"/>
                <a:ext cx="3523320" cy="1880964"/>
              </a:xfrm>
              <a:prstGeom prst="rect">
                <a:avLst/>
              </a:prstGeom>
              <a:blipFill rotWithShape="1">
                <a:blip r:embed="rId28"/>
                <a:stretch>
                  <a:fillRect/>
                </a:stretch>
              </a:blipFill>
            </p:spPr>
            <p:txBody>
              <a:bodyPr/>
              <a:lstStyle/>
              <a:p>
                <a:r>
                  <a:rPr lang="en-CA">
                    <a:noFill/>
                  </a:rPr>
                  <a:t> </a:t>
                </a:r>
              </a:p>
            </p:txBody>
          </p:sp>
        </mc:Fallback>
      </mc:AlternateContent>
      <p:pic>
        <p:nvPicPr>
          <p:cNvPr id="40" name="Picture 8" descr="C:\Users\jonessi\Documents\MATLAB\RD2018_02.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7939657" y="24753060"/>
            <a:ext cx="10972800" cy="54864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8719479" y="24880349"/>
            <a:ext cx="4652172" cy="5078313"/>
          </a:xfrm>
          <a:prstGeom prst="rect">
            <a:avLst/>
          </a:prstGeom>
          <a:noFill/>
        </p:spPr>
        <p:txBody>
          <a:bodyPr wrap="square" rtlCol="0">
            <a:spAutoFit/>
          </a:bodyPr>
          <a:lstStyle/>
          <a:p>
            <a:r>
              <a:rPr lang="en-CA" sz="3600" dirty="0"/>
              <a:t>Figure 3: Trajectory of an organized trainee preparing for Research Day 2018. Test the font size on your plot axes, legends, and labels. It should be at least as big as this 36pt font.</a:t>
            </a:r>
          </a:p>
        </p:txBody>
      </p:sp>
    </p:spTree>
    <p:extLst>
      <p:ext uri="{BB962C8B-B14F-4D97-AF65-F5344CB8AC3E}">
        <p14:creationId xmlns:p14="http://schemas.microsoft.com/office/powerpoint/2010/main" val="128024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sp>
        <p:nvSpPr>
          <p:cNvPr id="4" name="Text Placeholder 3"/>
          <p:cNvSpPr>
            <a:spLocks noGrp="1"/>
          </p:cNvSpPr>
          <p:nvPr>
            <p:ph type="body" sz="quarter" idx="11"/>
          </p:nvPr>
        </p:nvSpPr>
        <p:spPr/>
        <p:txBody>
          <a:bodyPr/>
          <a:lstStyle/>
          <a:p>
            <a:r>
              <a:rPr lang="en-CA" baseline="30000" dirty="0"/>
              <a:t>1</a:t>
            </a:r>
            <a:r>
              <a:rPr lang="en-CA" dirty="0"/>
              <a:t>KITE - Toronto Rehabilitation Institute – University Health Network, </a:t>
            </a:r>
            <a:r>
              <a:rPr lang="en-CA" baseline="30000" dirty="0"/>
              <a:t>2</a:t>
            </a:r>
            <a:r>
              <a:rPr lang="en-CA" dirty="0"/>
              <a:t>Institute of Biomaterials and Biomedical Engineering, University of Toronto (36pt)</a:t>
            </a:r>
          </a:p>
        </p:txBody>
      </p:sp>
      <p:sp>
        <p:nvSpPr>
          <p:cNvPr id="5" name="Text Placeholder 4"/>
          <p:cNvSpPr>
            <a:spLocks noGrp="1"/>
          </p:cNvSpPr>
          <p:nvPr>
            <p:ph type="body" sz="quarter"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
        <p:nvSpPr>
          <p:cNvPr id="7" name="Rectangle 6"/>
          <p:cNvSpPr/>
          <p:nvPr/>
        </p:nvSpPr>
        <p:spPr bwMode="auto">
          <a:xfrm>
            <a:off x="46773253" y="31862725"/>
            <a:ext cx="4048677" cy="70625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a:ln>
                <a:noFill/>
              </a:ln>
              <a:solidFill>
                <a:schemeClr val="tx1"/>
              </a:solidFill>
              <a:effectLst/>
              <a:latin typeface="Arial" charset="0"/>
            </a:endParaRPr>
          </a:p>
        </p:txBody>
      </p:sp>
      <p:pic>
        <p:nvPicPr>
          <p:cNvPr id="8" name="Picture 3" descr="O:\Sleep Lab\Sleep Management\Presentations\Research Day 2014\Dan\Figures\UofT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72340" y="3199522"/>
            <a:ext cx="5256790" cy="18650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age w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3253" y="3467944"/>
            <a:ext cx="3713148" cy="132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90468"/>
      </p:ext>
    </p:extLst>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0D6DC6"/>
      </a:accent1>
      <a:accent2>
        <a:srgbClr val="DCC778"/>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9215</TotalTime>
  <Words>978</Words>
  <Application>Microsoft Macintosh PowerPoint</Application>
  <PresentationFormat>Custom</PresentationFormat>
  <Paragraphs>114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Century Gothic</vt:lpstr>
      <vt:lpstr>Default Design</vt:lpstr>
      <vt:lpstr>Designing a 2019 Toronto Rehab Poster (90 pt)</vt:lpstr>
      <vt:lpstr>PowerPoint Presentation</vt:lpstr>
    </vt:vector>
  </TitlesOfParts>
  <Company>Toronto Rehabilitation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GORSKIS;SimonJones</dc:creator>
  <cp:lastModifiedBy>Microsoft Office User</cp:lastModifiedBy>
  <cp:revision>348</cp:revision>
  <cp:lastPrinted>2017-09-13T11:53:39Z</cp:lastPrinted>
  <dcterms:created xsi:type="dcterms:W3CDTF">2009-09-21T17:43:01Z</dcterms:created>
  <dcterms:modified xsi:type="dcterms:W3CDTF">2019-11-01T16:44:35Z</dcterms:modified>
</cp:coreProperties>
</file>