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theme/theme8.xml" ContentType="application/vnd.openxmlformats-officedocument.theme+xml"/>
  <Override PartName="/ppt/slideLayouts/slideLayout2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5" r:id="rId2"/>
    <p:sldMasterId id="2147483700" r:id="rId3"/>
    <p:sldMasterId id="2147483678" r:id="rId4"/>
    <p:sldMasterId id="2147483680" r:id="rId5"/>
    <p:sldMasterId id="2147483682" r:id="rId6"/>
    <p:sldMasterId id="2147483684" r:id="rId7"/>
    <p:sldMasterId id="2147483686" r:id="rId8"/>
    <p:sldMasterId id="2147483667" r:id="rId9"/>
  </p:sldMasterIdLst>
  <p:notesMasterIdLst>
    <p:notesMasterId r:id="rId19"/>
  </p:notesMasterIdLst>
  <p:sldIdLst>
    <p:sldId id="263" r:id="rId10"/>
    <p:sldId id="322" r:id="rId11"/>
    <p:sldId id="323" r:id="rId12"/>
    <p:sldId id="264" r:id="rId13"/>
    <p:sldId id="265" r:id="rId14"/>
    <p:sldId id="311" r:id="rId15"/>
    <p:sldId id="266" r:id="rId16"/>
    <p:sldId id="268" r:id="rId17"/>
    <p:sldId id="321" r:id="rId18"/>
  </p:sldIdLst>
  <p:sldSz cx="9144000" cy="5143500" type="screen16x9"/>
  <p:notesSz cx="10134600" cy="5689600"/>
  <p:defaultTextStyle>
    <a:defPPr>
      <a:defRPr lang="de-DE"/>
    </a:defPPr>
    <a:lvl1pPr marL="0" algn="l" defTabSz="8255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2760" algn="l" defTabSz="8255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5520" algn="l" defTabSz="8255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8280" algn="l" defTabSz="8255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51041" algn="l" defTabSz="8255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63801" algn="l" defTabSz="8255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76561" algn="l" defTabSz="8255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89321" algn="l" defTabSz="8255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02081" algn="l" defTabSz="8255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604">
          <p15:clr>
            <a:srgbClr val="A4A3A4"/>
          </p15:clr>
        </p15:guide>
        <p15:guide id="4" pos="1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05"/>
    <p:restoredTop sz="94042" autoAdjust="0"/>
  </p:normalViewPr>
  <p:slideViewPr>
    <p:cSldViewPr snapToGrid="0">
      <p:cViewPr varScale="1">
        <p:scale>
          <a:sx n="143" d="100"/>
          <a:sy n="143" d="100"/>
        </p:scale>
        <p:origin x="784" y="192"/>
      </p:cViewPr>
      <p:guideLst>
        <p:guide orient="horz" pos="2880"/>
        <p:guide pos="2160"/>
        <p:guide orient="horz" pos="2604"/>
        <p:guide pos="1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96442-570F-4A66-B88F-E7005CCDDFFC}" type="doc">
      <dgm:prSet loTypeId="urn:microsoft.com/office/officeart/2005/8/layout/hierarchy2" loCatId="hierarchy" qsTypeId="urn:microsoft.com/office/officeart/2005/8/quickstyle/simple1#1" qsCatId="simple" csTypeId="urn:microsoft.com/office/officeart/2005/8/colors/accent1_2#2" csCatId="accent1" phldr="1"/>
      <dgm:spPr/>
      <dgm:t>
        <a:bodyPr/>
        <a:lstStyle/>
        <a:p>
          <a:endParaRPr lang="en-CA"/>
        </a:p>
      </dgm:t>
    </dgm:pt>
    <dgm:pt modelId="{37A98776-4C04-40BA-A458-9C95F73BD51E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8100" cmpd="sng">
          <a:solidFill>
            <a:srgbClr val="4D4D4D"/>
          </a:solidFill>
        </a:ln>
        <a:effectLst/>
      </dgm:spPr>
      <dgm:t>
        <a:bodyPr/>
        <a:lstStyle/>
        <a:p>
          <a:r>
            <a:rPr lang="en-CA" sz="2400" b="1" dirty="0">
              <a:solidFill>
                <a:srgbClr val="4D4D4D"/>
              </a:solidFill>
              <a:latin typeface="Arial"/>
              <a:cs typeface="Arial"/>
            </a:rPr>
            <a:t>10% Recover Completely</a:t>
          </a:r>
        </a:p>
      </dgm:t>
    </dgm:pt>
    <dgm:pt modelId="{DC7DD266-4111-415B-930A-86762EE6F8E2}" type="parTrans" cxnId="{BFEC285B-70B8-4184-8F9B-003700A9F13E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38100" cmpd="sng">
          <a:solidFill>
            <a:srgbClr val="4D4D4D"/>
          </a:solidFill>
        </a:ln>
      </dgm:spPr>
      <dgm:t>
        <a:bodyPr/>
        <a:lstStyle/>
        <a:p>
          <a:endParaRPr lang="en-CA" sz="1800" dirty="0">
            <a:solidFill>
              <a:srgbClr val="4D4D4D"/>
            </a:solidFill>
          </a:endParaRPr>
        </a:p>
      </dgm:t>
    </dgm:pt>
    <dgm:pt modelId="{A5405502-D14A-4093-A1D7-DD4A9C92A65E}" type="sibTrans" cxnId="{BFEC285B-70B8-4184-8F9B-003700A9F13E}">
      <dgm:prSet/>
      <dgm:spPr/>
      <dgm:t>
        <a:bodyPr/>
        <a:lstStyle/>
        <a:p>
          <a:endParaRPr lang="en-CA" sz="1800"/>
        </a:p>
      </dgm:t>
    </dgm:pt>
    <dgm:pt modelId="{8067B2D8-957B-474A-90E4-B10C07257C41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76200" cmpd="sng">
          <a:solidFill>
            <a:srgbClr val="0077BF"/>
          </a:solidFill>
        </a:ln>
        <a:effectLst/>
      </dgm:spPr>
      <dgm:t>
        <a:bodyPr/>
        <a:lstStyle/>
        <a:p>
          <a:r>
            <a:rPr lang="en-CA" sz="2400" b="1" dirty="0">
              <a:solidFill>
                <a:srgbClr val="0077BF"/>
              </a:solidFill>
              <a:latin typeface="Arial"/>
              <a:cs typeface="Arial"/>
            </a:rPr>
            <a:t>25% Mildly Disabled</a:t>
          </a:r>
        </a:p>
      </dgm:t>
    </dgm:pt>
    <dgm:pt modelId="{59BF7BD0-8D1A-478C-82F2-29C9FA2F6586}" type="parTrans" cxnId="{8FE3E462-098A-489A-9D73-F8ECFAF3F1EF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57150" cmpd="sng">
          <a:solidFill>
            <a:srgbClr val="0077BF"/>
          </a:solidFill>
        </a:ln>
      </dgm:spPr>
      <dgm:t>
        <a:bodyPr/>
        <a:lstStyle/>
        <a:p>
          <a:endParaRPr lang="en-CA" sz="1800" dirty="0">
            <a:solidFill>
              <a:srgbClr val="4D4D4D"/>
            </a:solidFill>
          </a:endParaRPr>
        </a:p>
      </dgm:t>
    </dgm:pt>
    <dgm:pt modelId="{DE7FDDE7-EF9B-496C-9EE8-773178ED672D}" type="sibTrans" cxnId="{8FE3E462-098A-489A-9D73-F8ECFAF3F1EF}">
      <dgm:prSet/>
      <dgm:spPr/>
      <dgm:t>
        <a:bodyPr/>
        <a:lstStyle/>
        <a:p>
          <a:endParaRPr lang="en-CA" sz="1800"/>
        </a:p>
      </dgm:t>
    </dgm:pt>
    <dgm:pt modelId="{9754639B-E446-4BA3-AAFC-40EE07EDAD41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noFill/>
        <a:ln w="38100" cmpd="sng">
          <a:solidFill>
            <a:srgbClr val="4D4D4D"/>
          </a:solidFill>
        </a:ln>
        <a:effectLst/>
      </dgm:spPr>
      <dgm:t>
        <a:bodyPr/>
        <a:lstStyle/>
        <a:p>
          <a:pPr>
            <a:lnSpc>
              <a:spcPct val="90000"/>
            </a:lnSpc>
            <a:spcAft>
              <a:spcPts val="0"/>
            </a:spcAft>
          </a:pPr>
          <a:r>
            <a:rPr lang="en-CA" sz="3600" b="1" dirty="0">
              <a:solidFill>
                <a:srgbClr val="0077BF"/>
              </a:solidFill>
              <a:latin typeface="Arial"/>
              <a:cs typeface="Arial"/>
            </a:rPr>
            <a:t>Stroke</a:t>
          </a:r>
        </a:p>
        <a:p>
          <a:pPr>
            <a:lnSpc>
              <a:spcPct val="90000"/>
            </a:lnSpc>
            <a:spcAft>
              <a:spcPct val="35000"/>
            </a:spcAft>
          </a:pPr>
          <a:endParaRPr lang="en-CA" sz="2800" b="1" dirty="0">
            <a:solidFill>
              <a:srgbClr val="4D4D4D"/>
            </a:solidFill>
            <a:latin typeface="Arial"/>
            <a:cs typeface="Arial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CA" sz="2400" b="1" dirty="0">
              <a:solidFill>
                <a:srgbClr val="4D4D4D"/>
              </a:solidFill>
              <a:latin typeface="Arial"/>
              <a:cs typeface="Arial"/>
            </a:rPr>
            <a:t>1.9 million new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CA" sz="2400" b="1" dirty="0">
              <a:solidFill>
                <a:srgbClr val="4D4D4D"/>
              </a:solidFill>
              <a:latin typeface="Arial"/>
              <a:cs typeface="Arial"/>
            </a:rPr>
            <a:t>cases / yr</a:t>
          </a:r>
        </a:p>
      </dgm:t>
    </dgm:pt>
    <dgm:pt modelId="{1F4EAA6E-E93B-4753-8E0E-57D347C14FAE}" type="parTrans" cxnId="{5FE24B2F-14CB-40AD-AFF1-71FFDF321C01}">
      <dgm:prSet/>
      <dgm:spPr/>
      <dgm:t>
        <a:bodyPr/>
        <a:lstStyle/>
        <a:p>
          <a:endParaRPr lang="en-CA" sz="1800"/>
        </a:p>
      </dgm:t>
    </dgm:pt>
    <dgm:pt modelId="{64AA10ED-C6E0-49ED-98DD-81D53F55B2F9}" type="sibTrans" cxnId="{5FE24B2F-14CB-40AD-AFF1-71FFDF321C01}">
      <dgm:prSet/>
      <dgm:spPr/>
      <dgm:t>
        <a:bodyPr/>
        <a:lstStyle/>
        <a:p>
          <a:endParaRPr lang="en-CA" sz="1800"/>
        </a:p>
      </dgm:t>
    </dgm:pt>
    <dgm:pt modelId="{575CCC90-043B-4EFF-95FE-781313ABC2CE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76200">
          <a:solidFill>
            <a:srgbClr val="10253F"/>
          </a:solidFill>
        </a:ln>
        <a:effectLst/>
      </dgm:spPr>
      <dgm:t>
        <a:bodyPr/>
        <a:lstStyle/>
        <a:p>
          <a:r>
            <a:rPr lang="en-CA" sz="24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rPr>
            <a:t>40% Moderate-Severe Disability</a:t>
          </a:r>
        </a:p>
      </dgm:t>
    </dgm:pt>
    <dgm:pt modelId="{C81B3373-966F-4E0F-A8AB-D1E3897AE837}" type="parTrans" cxnId="{6680FBB2-FDDB-4A8B-9536-9726B2A82BB4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57150" cmpd="sng">
          <a:solidFill>
            <a:srgbClr val="10253F"/>
          </a:solidFill>
        </a:ln>
      </dgm:spPr>
      <dgm:t>
        <a:bodyPr/>
        <a:lstStyle/>
        <a:p>
          <a:endParaRPr lang="en-CA" sz="1800" dirty="0">
            <a:solidFill>
              <a:srgbClr val="4D4D4D"/>
            </a:solidFill>
          </a:endParaRPr>
        </a:p>
      </dgm:t>
    </dgm:pt>
    <dgm:pt modelId="{8566600B-2D8A-45D6-B2BA-6FF776970437}" type="sibTrans" cxnId="{6680FBB2-FDDB-4A8B-9536-9726B2A82BB4}">
      <dgm:prSet/>
      <dgm:spPr/>
      <dgm:t>
        <a:bodyPr/>
        <a:lstStyle/>
        <a:p>
          <a:endParaRPr lang="en-CA" sz="1800"/>
        </a:p>
      </dgm:t>
    </dgm:pt>
    <dgm:pt modelId="{CE792565-9EBB-46FD-9052-D78EDFB52FCA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8100" cmpd="sng">
          <a:solidFill>
            <a:srgbClr val="4D4D4D"/>
          </a:solidFill>
        </a:ln>
        <a:effectLst/>
      </dgm:spPr>
      <dgm:t>
        <a:bodyPr/>
        <a:lstStyle/>
        <a:p>
          <a:r>
            <a:rPr lang="en-CA" sz="2400" b="1" dirty="0">
              <a:solidFill>
                <a:srgbClr val="4D4D4D"/>
              </a:solidFill>
              <a:latin typeface="Arial"/>
              <a:cs typeface="Arial"/>
            </a:rPr>
            <a:t>10% Cognitive &amp; Motor Impairment</a:t>
          </a:r>
        </a:p>
      </dgm:t>
    </dgm:pt>
    <dgm:pt modelId="{D4BE1D08-4D38-4C4E-A3A8-80EE7B31AB46}" type="parTrans" cxnId="{B05CAB1E-64AB-46C4-839C-DD8341463101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38100" cmpd="sng">
          <a:solidFill>
            <a:srgbClr val="4D4D4D"/>
          </a:solidFill>
        </a:ln>
      </dgm:spPr>
      <dgm:t>
        <a:bodyPr/>
        <a:lstStyle/>
        <a:p>
          <a:endParaRPr lang="en-CA" sz="1800" dirty="0">
            <a:solidFill>
              <a:srgbClr val="4D4D4D"/>
            </a:solidFill>
          </a:endParaRPr>
        </a:p>
      </dgm:t>
    </dgm:pt>
    <dgm:pt modelId="{29EA1DF1-57E0-4C34-B9A4-8E40EFE1A23E}" type="sibTrans" cxnId="{B05CAB1E-64AB-46C4-839C-DD8341463101}">
      <dgm:prSet/>
      <dgm:spPr/>
      <dgm:t>
        <a:bodyPr/>
        <a:lstStyle/>
        <a:p>
          <a:endParaRPr lang="en-CA" sz="1800"/>
        </a:p>
      </dgm:t>
    </dgm:pt>
    <dgm:pt modelId="{0DE6B1AD-8863-4CAB-84B8-79D36F1F7AC7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8100" cmpd="sng">
          <a:solidFill>
            <a:srgbClr val="4D4D4D"/>
          </a:solidFill>
        </a:ln>
        <a:effectLst/>
      </dgm:spPr>
      <dgm:t>
        <a:bodyPr/>
        <a:lstStyle/>
        <a:p>
          <a:r>
            <a:rPr lang="en-CA" sz="2400" b="1" dirty="0">
              <a:solidFill>
                <a:srgbClr val="4D4D4D"/>
              </a:solidFill>
              <a:latin typeface="Arial"/>
              <a:cs typeface="Arial"/>
            </a:rPr>
            <a:t>15% Die</a:t>
          </a:r>
        </a:p>
      </dgm:t>
    </dgm:pt>
    <dgm:pt modelId="{B3FCC597-1295-4030-B2F8-189E61E5CDB9}" type="parTrans" cxnId="{E4BC2E9B-66CE-412D-8525-579F771DFFEF}">
      <dgm:prSet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ln w="38100" cmpd="sng">
          <a:solidFill>
            <a:srgbClr val="4D4D4D"/>
          </a:solidFill>
        </a:ln>
      </dgm:spPr>
      <dgm:t>
        <a:bodyPr/>
        <a:lstStyle/>
        <a:p>
          <a:endParaRPr lang="en-CA" sz="1800" dirty="0">
            <a:solidFill>
              <a:srgbClr val="4D4D4D"/>
            </a:solidFill>
          </a:endParaRPr>
        </a:p>
      </dgm:t>
    </dgm:pt>
    <dgm:pt modelId="{76C41B99-563B-4C01-BA0B-2EAC09D42FB5}" type="sibTrans" cxnId="{E4BC2E9B-66CE-412D-8525-579F771DFFEF}">
      <dgm:prSet/>
      <dgm:spPr/>
      <dgm:t>
        <a:bodyPr/>
        <a:lstStyle/>
        <a:p>
          <a:endParaRPr lang="en-CA" sz="1800"/>
        </a:p>
      </dgm:t>
    </dgm:pt>
    <dgm:pt modelId="{81702A26-F553-43C1-A122-225CFD7845ED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bg1"/>
        </a:solidFill>
        <a:ln w="57150" cmpd="sng">
          <a:solidFill>
            <a:srgbClr val="10253F"/>
          </a:solidFill>
        </a:ln>
        <a:effectLst/>
      </dgm:spPr>
      <dgm:t>
        <a:bodyPr/>
        <a:lstStyle/>
        <a:p>
          <a:pPr>
            <a:spcAft>
              <a:spcPts val="0"/>
            </a:spcAft>
          </a:pPr>
          <a:r>
            <a:rPr lang="en-CA" sz="2400" b="1" dirty="0">
              <a:solidFill>
                <a:srgbClr val="10253F"/>
              </a:solidFill>
              <a:latin typeface="Arial"/>
              <a:cs typeface="Arial"/>
            </a:rPr>
            <a:t>778,000 </a:t>
          </a:r>
        </a:p>
        <a:p>
          <a:pPr>
            <a:spcAft>
              <a:spcPts val="0"/>
            </a:spcAft>
          </a:pPr>
          <a:r>
            <a:rPr lang="en-CA" sz="2400" b="1" dirty="0">
              <a:solidFill>
                <a:srgbClr val="10253F"/>
              </a:solidFill>
              <a:latin typeface="Arial"/>
              <a:cs typeface="Arial"/>
            </a:rPr>
            <a:t>cases / yr</a:t>
          </a:r>
        </a:p>
      </dgm:t>
    </dgm:pt>
    <dgm:pt modelId="{098A8670-6B78-46BF-9D43-2DFC789D131B}" type="sibTrans" cxnId="{6DD11F39-F30D-4E9E-A7E5-6773BF3008A1}">
      <dgm:prSet/>
      <dgm:spPr/>
      <dgm:t>
        <a:bodyPr/>
        <a:lstStyle/>
        <a:p>
          <a:endParaRPr lang="en-CA" sz="1800"/>
        </a:p>
      </dgm:t>
    </dgm:pt>
    <dgm:pt modelId="{12822F20-B604-4D60-A4A5-9BB9E11D9AD5}" type="parTrans" cxnId="{6DD11F39-F30D-4E9E-A7E5-6773BF3008A1}">
      <dgm:prSet custT="1"/>
      <dgm:spPr>
        <a:ln w="57150" cmpd="sng">
          <a:solidFill>
            <a:srgbClr val="10253F"/>
          </a:solidFill>
        </a:ln>
      </dgm:spPr>
      <dgm:t>
        <a:bodyPr/>
        <a:lstStyle/>
        <a:p>
          <a:endParaRPr lang="en-CA" sz="1800" dirty="0">
            <a:solidFill>
              <a:srgbClr val="4D4D4D"/>
            </a:solidFill>
          </a:endParaRPr>
        </a:p>
      </dgm:t>
    </dgm:pt>
    <dgm:pt modelId="{C264ACE5-491F-814A-ACD2-9F300A1949A7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bg1"/>
        </a:solidFill>
        <a:ln w="57150" cmpd="sng">
          <a:solidFill>
            <a:srgbClr val="0077BF"/>
          </a:solidFill>
        </a:ln>
        <a:effectLst/>
      </dgm:spPr>
      <dgm:t>
        <a:bodyPr/>
        <a:lstStyle/>
        <a:p>
          <a:pPr>
            <a:spcAft>
              <a:spcPts val="0"/>
            </a:spcAft>
          </a:pPr>
          <a:r>
            <a:rPr lang="en-CA" sz="2400" b="1" dirty="0">
              <a:solidFill>
                <a:srgbClr val="0077BF"/>
              </a:solidFill>
              <a:latin typeface="Arial"/>
              <a:cs typeface="Arial"/>
            </a:rPr>
            <a:t>475,000 </a:t>
          </a:r>
        </a:p>
        <a:p>
          <a:pPr>
            <a:spcAft>
              <a:spcPts val="0"/>
            </a:spcAft>
          </a:pPr>
          <a:r>
            <a:rPr lang="en-CA" sz="2400" b="1" dirty="0">
              <a:solidFill>
                <a:srgbClr val="0077BF"/>
              </a:solidFill>
              <a:latin typeface="Arial"/>
              <a:cs typeface="Arial"/>
            </a:rPr>
            <a:t>cases / </a:t>
          </a:r>
          <a:r>
            <a:rPr lang="en-CA" sz="2400" b="1" dirty="0" err="1">
              <a:solidFill>
                <a:srgbClr val="0077BF"/>
              </a:solidFill>
              <a:latin typeface="Arial"/>
              <a:cs typeface="Arial"/>
            </a:rPr>
            <a:t>yr</a:t>
          </a:r>
          <a:endParaRPr lang="en-CA" sz="2400" b="1" dirty="0">
            <a:solidFill>
              <a:srgbClr val="0077BF"/>
            </a:solidFill>
            <a:latin typeface="Arial"/>
            <a:cs typeface="Arial"/>
          </a:endParaRPr>
        </a:p>
      </dgm:t>
    </dgm:pt>
    <dgm:pt modelId="{C439B124-7B66-AE45-9D98-4F5ED901BDA5}" type="parTrans" cxnId="{8715247E-5BEA-1A43-84EE-92929C2DFBEE}">
      <dgm:prSet/>
      <dgm:spPr>
        <a:ln w="57150" cmpd="sng">
          <a:solidFill>
            <a:srgbClr val="0077BF"/>
          </a:solidFill>
        </a:ln>
      </dgm:spPr>
      <dgm:t>
        <a:bodyPr/>
        <a:lstStyle/>
        <a:p>
          <a:endParaRPr lang="en-US"/>
        </a:p>
      </dgm:t>
    </dgm:pt>
    <dgm:pt modelId="{7420AB8B-4B38-DE41-908B-DB37B13F7EE4}" type="sibTrans" cxnId="{8715247E-5BEA-1A43-84EE-92929C2DFBEE}">
      <dgm:prSet/>
      <dgm:spPr/>
      <dgm:t>
        <a:bodyPr/>
        <a:lstStyle/>
        <a:p>
          <a:endParaRPr lang="en-US"/>
        </a:p>
      </dgm:t>
    </dgm:pt>
    <dgm:pt modelId="{F060BAC1-4444-4F34-9DF0-EA51296EEEFE}" type="pres">
      <dgm:prSet presAssocID="{26796442-570F-4A66-B88F-E7005CCDDFF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CD9D758-DC8F-4B4E-9D95-3FA7D9FFF73B}" type="pres">
      <dgm:prSet presAssocID="{9754639B-E446-4BA3-AAFC-40EE07EDAD41}" presName="root1" presStyleCnt="0"/>
      <dgm:spPr/>
    </dgm:pt>
    <dgm:pt modelId="{C07B0F6F-AE19-4EB5-8040-AD17BB7399B3}" type="pres">
      <dgm:prSet presAssocID="{9754639B-E446-4BA3-AAFC-40EE07EDAD41}" presName="LevelOneTextNode" presStyleLbl="node0" presStyleIdx="0" presStyleCnt="1" custScaleX="207027" custScaleY="640214" custLinFactNeighborY="82852">
        <dgm:presLayoutVars>
          <dgm:chPref val="3"/>
        </dgm:presLayoutVars>
      </dgm:prSet>
      <dgm:spPr/>
    </dgm:pt>
    <dgm:pt modelId="{2F76F948-4B25-4F61-8AF8-EA6E52A6AFEB}" type="pres">
      <dgm:prSet presAssocID="{9754639B-E446-4BA3-AAFC-40EE07EDAD41}" presName="level2hierChild" presStyleCnt="0"/>
      <dgm:spPr/>
    </dgm:pt>
    <dgm:pt modelId="{23D51D83-0706-4132-BD15-F4EF8DA73B1C}" type="pres">
      <dgm:prSet presAssocID="{DC7DD266-4111-415B-930A-86762EE6F8E2}" presName="conn2-1" presStyleLbl="parChTrans1D2" presStyleIdx="0" presStyleCnt="5"/>
      <dgm:spPr/>
    </dgm:pt>
    <dgm:pt modelId="{1F04CA24-DE0D-43FC-84E4-39537FBA61A2}" type="pres">
      <dgm:prSet presAssocID="{DC7DD266-4111-415B-930A-86762EE6F8E2}" presName="connTx" presStyleLbl="parChTrans1D2" presStyleIdx="0" presStyleCnt="5"/>
      <dgm:spPr/>
    </dgm:pt>
    <dgm:pt modelId="{6831CA26-751F-45AB-B7E3-E3FBE40CE996}" type="pres">
      <dgm:prSet presAssocID="{37A98776-4C04-40BA-A458-9C95F73BD51E}" presName="root2" presStyleCnt="0"/>
      <dgm:spPr/>
    </dgm:pt>
    <dgm:pt modelId="{40673830-37C2-4A7A-AB81-3D22E356DBC9}" type="pres">
      <dgm:prSet presAssocID="{37A98776-4C04-40BA-A458-9C95F73BD51E}" presName="LevelTwoTextNode" presStyleLbl="node2" presStyleIdx="0" presStyleCnt="5" custScaleX="489973" custScaleY="158185" custLinFactNeighborX="1436" custLinFactNeighborY="-48819">
        <dgm:presLayoutVars>
          <dgm:chPref val="3"/>
        </dgm:presLayoutVars>
      </dgm:prSet>
      <dgm:spPr/>
    </dgm:pt>
    <dgm:pt modelId="{FB6671C9-5034-455D-A0F9-75A4EFCCA8F8}" type="pres">
      <dgm:prSet presAssocID="{37A98776-4C04-40BA-A458-9C95F73BD51E}" presName="level3hierChild" presStyleCnt="0"/>
      <dgm:spPr/>
    </dgm:pt>
    <dgm:pt modelId="{887161B7-8A52-4D70-AA53-F0866777007B}" type="pres">
      <dgm:prSet presAssocID="{59BF7BD0-8D1A-478C-82F2-29C9FA2F6586}" presName="conn2-1" presStyleLbl="parChTrans1D2" presStyleIdx="1" presStyleCnt="5"/>
      <dgm:spPr/>
    </dgm:pt>
    <dgm:pt modelId="{7F918CD6-B76D-4C51-84A0-342D904FB363}" type="pres">
      <dgm:prSet presAssocID="{59BF7BD0-8D1A-478C-82F2-29C9FA2F6586}" presName="connTx" presStyleLbl="parChTrans1D2" presStyleIdx="1" presStyleCnt="5"/>
      <dgm:spPr/>
    </dgm:pt>
    <dgm:pt modelId="{4F6C8682-FCDA-4258-880F-ECD22FE29B37}" type="pres">
      <dgm:prSet presAssocID="{8067B2D8-957B-474A-90E4-B10C07257C41}" presName="root2" presStyleCnt="0"/>
      <dgm:spPr/>
    </dgm:pt>
    <dgm:pt modelId="{925E9334-6087-46E5-BFE5-0EA8EF0E2875}" type="pres">
      <dgm:prSet presAssocID="{8067B2D8-957B-474A-90E4-B10C07257C41}" presName="LevelTwoTextNode" presStyleLbl="node2" presStyleIdx="1" presStyleCnt="5" custScaleX="489973" custScaleY="158185">
        <dgm:presLayoutVars>
          <dgm:chPref val="3"/>
        </dgm:presLayoutVars>
      </dgm:prSet>
      <dgm:spPr/>
    </dgm:pt>
    <dgm:pt modelId="{282A4246-5F6E-45A4-97A7-1273E6A114FA}" type="pres">
      <dgm:prSet presAssocID="{8067B2D8-957B-474A-90E4-B10C07257C41}" presName="level3hierChild" presStyleCnt="0"/>
      <dgm:spPr/>
    </dgm:pt>
    <dgm:pt modelId="{3A7E0D99-6714-B349-BCA8-DC2B8871DE63}" type="pres">
      <dgm:prSet presAssocID="{C439B124-7B66-AE45-9D98-4F5ED901BDA5}" presName="conn2-1" presStyleLbl="parChTrans1D3" presStyleIdx="0" presStyleCnt="2"/>
      <dgm:spPr/>
    </dgm:pt>
    <dgm:pt modelId="{370B364B-4524-E941-8923-5ACD47BA9739}" type="pres">
      <dgm:prSet presAssocID="{C439B124-7B66-AE45-9D98-4F5ED901BDA5}" presName="connTx" presStyleLbl="parChTrans1D3" presStyleIdx="0" presStyleCnt="2"/>
      <dgm:spPr/>
    </dgm:pt>
    <dgm:pt modelId="{3AD19AB7-B524-2745-A23A-602E496E93F5}" type="pres">
      <dgm:prSet presAssocID="{C264ACE5-491F-814A-ACD2-9F300A1949A7}" presName="root2" presStyleCnt="0"/>
      <dgm:spPr/>
    </dgm:pt>
    <dgm:pt modelId="{0DA4CC10-3E2B-1444-BE2E-B7AEB64A628E}" type="pres">
      <dgm:prSet presAssocID="{C264ACE5-491F-814A-ACD2-9F300A1949A7}" presName="LevelTwoTextNode" presStyleLbl="node3" presStyleIdx="0" presStyleCnt="2" custScaleX="203659" custScaleY="164579">
        <dgm:presLayoutVars>
          <dgm:chPref val="3"/>
        </dgm:presLayoutVars>
      </dgm:prSet>
      <dgm:spPr/>
    </dgm:pt>
    <dgm:pt modelId="{2F2A42AB-EEA9-2C42-9486-BE0F1D74C11B}" type="pres">
      <dgm:prSet presAssocID="{C264ACE5-491F-814A-ACD2-9F300A1949A7}" presName="level3hierChild" presStyleCnt="0"/>
      <dgm:spPr/>
    </dgm:pt>
    <dgm:pt modelId="{7F844111-CD75-4E27-8863-6949A6536450}" type="pres">
      <dgm:prSet presAssocID="{C81B3373-966F-4E0F-A8AB-D1E3897AE837}" presName="conn2-1" presStyleLbl="parChTrans1D2" presStyleIdx="2" presStyleCnt="5"/>
      <dgm:spPr/>
    </dgm:pt>
    <dgm:pt modelId="{99A4B529-1AAC-4D8C-A576-F0BD62EB81A7}" type="pres">
      <dgm:prSet presAssocID="{C81B3373-966F-4E0F-A8AB-D1E3897AE837}" presName="connTx" presStyleLbl="parChTrans1D2" presStyleIdx="2" presStyleCnt="5"/>
      <dgm:spPr/>
    </dgm:pt>
    <dgm:pt modelId="{2A10A897-A0D6-4FAF-B8AF-34A47967A41F}" type="pres">
      <dgm:prSet presAssocID="{575CCC90-043B-4EFF-95FE-781313ABC2CE}" presName="root2" presStyleCnt="0"/>
      <dgm:spPr/>
    </dgm:pt>
    <dgm:pt modelId="{88980CD5-2018-4064-9E8F-B19D3A6D228F}" type="pres">
      <dgm:prSet presAssocID="{575CCC90-043B-4EFF-95FE-781313ABC2CE}" presName="LevelTwoTextNode" presStyleLbl="node2" presStyleIdx="2" presStyleCnt="5" custScaleX="489973" custScaleY="158185">
        <dgm:presLayoutVars>
          <dgm:chPref val="3"/>
        </dgm:presLayoutVars>
      </dgm:prSet>
      <dgm:spPr/>
    </dgm:pt>
    <dgm:pt modelId="{62198B8B-7A74-49D6-8021-4FC67CF1221C}" type="pres">
      <dgm:prSet presAssocID="{575CCC90-043B-4EFF-95FE-781313ABC2CE}" presName="level3hierChild" presStyleCnt="0"/>
      <dgm:spPr/>
    </dgm:pt>
    <dgm:pt modelId="{F6FE2B50-5763-42A5-9E81-A2F5A183DCC3}" type="pres">
      <dgm:prSet presAssocID="{12822F20-B604-4D60-A4A5-9BB9E11D9AD5}" presName="conn2-1" presStyleLbl="parChTrans1D3" presStyleIdx="1" presStyleCnt="2" custScaleX="2000000" custScaleY="2000000"/>
      <dgm:spPr/>
    </dgm:pt>
    <dgm:pt modelId="{DC2577C3-A5C5-4169-A062-46672D980B01}" type="pres">
      <dgm:prSet presAssocID="{12822F20-B604-4D60-A4A5-9BB9E11D9AD5}" presName="connTx" presStyleLbl="parChTrans1D3" presStyleIdx="1" presStyleCnt="2"/>
      <dgm:spPr/>
    </dgm:pt>
    <dgm:pt modelId="{AC794698-F0C9-43F2-9E90-EE1B0FB69C11}" type="pres">
      <dgm:prSet presAssocID="{81702A26-F553-43C1-A122-225CFD7845ED}" presName="root2" presStyleCnt="0"/>
      <dgm:spPr/>
    </dgm:pt>
    <dgm:pt modelId="{EC4F6549-C33E-4D64-BDBE-332B34F91BAD}" type="pres">
      <dgm:prSet presAssocID="{81702A26-F553-43C1-A122-225CFD7845ED}" presName="LevelTwoTextNode" presStyleLbl="node3" presStyleIdx="1" presStyleCnt="2" custScaleX="203659" custScaleY="164579">
        <dgm:presLayoutVars>
          <dgm:chPref val="3"/>
        </dgm:presLayoutVars>
      </dgm:prSet>
      <dgm:spPr/>
    </dgm:pt>
    <dgm:pt modelId="{87060680-5B40-4F91-B285-E133B4B66DD0}" type="pres">
      <dgm:prSet presAssocID="{81702A26-F553-43C1-A122-225CFD7845ED}" presName="level3hierChild" presStyleCnt="0"/>
      <dgm:spPr/>
    </dgm:pt>
    <dgm:pt modelId="{1335F8C7-E0CE-4F67-9F1B-86C9E7BFB9C1}" type="pres">
      <dgm:prSet presAssocID="{D4BE1D08-4D38-4C4E-A3A8-80EE7B31AB46}" presName="conn2-1" presStyleLbl="parChTrans1D2" presStyleIdx="3" presStyleCnt="5"/>
      <dgm:spPr/>
    </dgm:pt>
    <dgm:pt modelId="{EB1E0267-7D7C-4F7D-B55A-D31AEB23F47D}" type="pres">
      <dgm:prSet presAssocID="{D4BE1D08-4D38-4C4E-A3A8-80EE7B31AB46}" presName="connTx" presStyleLbl="parChTrans1D2" presStyleIdx="3" presStyleCnt="5"/>
      <dgm:spPr/>
    </dgm:pt>
    <dgm:pt modelId="{D36BF08F-AB77-44BC-9A93-9581CB4FC612}" type="pres">
      <dgm:prSet presAssocID="{CE792565-9EBB-46FD-9052-D78EDFB52FCA}" presName="root2" presStyleCnt="0"/>
      <dgm:spPr/>
    </dgm:pt>
    <dgm:pt modelId="{143D5FE5-C78B-4A32-9BEF-FD40745CC727}" type="pres">
      <dgm:prSet presAssocID="{CE792565-9EBB-46FD-9052-D78EDFB52FCA}" presName="LevelTwoTextNode" presStyleLbl="node2" presStyleIdx="3" presStyleCnt="5" custScaleX="489973" custScaleY="158185">
        <dgm:presLayoutVars>
          <dgm:chPref val="3"/>
        </dgm:presLayoutVars>
      </dgm:prSet>
      <dgm:spPr/>
    </dgm:pt>
    <dgm:pt modelId="{99E0150F-80AD-4C03-8BF1-323977C8B161}" type="pres">
      <dgm:prSet presAssocID="{CE792565-9EBB-46FD-9052-D78EDFB52FCA}" presName="level3hierChild" presStyleCnt="0"/>
      <dgm:spPr/>
    </dgm:pt>
    <dgm:pt modelId="{DC380B84-33B7-4791-9167-5946C978B226}" type="pres">
      <dgm:prSet presAssocID="{B3FCC597-1295-4030-B2F8-189E61E5CDB9}" presName="conn2-1" presStyleLbl="parChTrans1D2" presStyleIdx="4" presStyleCnt="5"/>
      <dgm:spPr/>
    </dgm:pt>
    <dgm:pt modelId="{0B733007-8E63-4D82-9FD2-436C4092B35A}" type="pres">
      <dgm:prSet presAssocID="{B3FCC597-1295-4030-B2F8-189E61E5CDB9}" presName="connTx" presStyleLbl="parChTrans1D2" presStyleIdx="4" presStyleCnt="5"/>
      <dgm:spPr/>
    </dgm:pt>
    <dgm:pt modelId="{1D8E2DF9-559E-4661-955E-4C3EC779FA2E}" type="pres">
      <dgm:prSet presAssocID="{0DE6B1AD-8863-4CAB-84B8-79D36F1F7AC7}" presName="root2" presStyleCnt="0"/>
      <dgm:spPr/>
    </dgm:pt>
    <dgm:pt modelId="{377A4936-8810-4CA4-8339-4F4CF8431146}" type="pres">
      <dgm:prSet presAssocID="{0DE6B1AD-8863-4CAB-84B8-79D36F1F7AC7}" presName="LevelTwoTextNode" presStyleLbl="node2" presStyleIdx="4" presStyleCnt="5" custScaleX="489973" custScaleY="158185" custLinFactNeighborX="15" custLinFactNeighborY="3834">
        <dgm:presLayoutVars>
          <dgm:chPref val="3"/>
        </dgm:presLayoutVars>
      </dgm:prSet>
      <dgm:spPr/>
    </dgm:pt>
    <dgm:pt modelId="{C5E8539E-2AC3-4213-B2A1-9F77B306EE44}" type="pres">
      <dgm:prSet presAssocID="{0DE6B1AD-8863-4CAB-84B8-79D36F1F7AC7}" presName="level3hierChild" presStyleCnt="0"/>
      <dgm:spPr/>
    </dgm:pt>
  </dgm:ptLst>
  <dgm:cxnLst>
    <dgm:cxn modelId="{81CD8D06-B77B-D046-BF85-74E73FEE73CB}" type="presOf" srcId="{8067B2D8-957B-474A-90E4-B10C07257C41}" destId="{925E9334-6087-46E5-BFE5-0EA8EF0E2875}" srcOrd="0" destOrd="0" presId="urn:microsoft.com/office/officeart/2005/8/layout/hierarchy2"/>
    <dgm:cxn modelId="{00C7B70E-0F68-7A4F-8424-36E8E3131C1A}" type="presOf" srcId="{B3FCC597-1295-4030-B2F8-189E61E5CDB9}" destId="{0B733007-8E63-4D82-9FD2-436C4092B35A}" srcOrd="1" destOrd="0" presId="urn:microsoft.com/office/officeart/2005/8/layout/hierarchy2"/>
    <dgm:cxn modelId="{57AF361D-D2FC-8D45-9568-0E73D1B0BE6B}" type="presOf" srcId="{C81B3373-966F-4E0F-A8AB-D1E3897AE837}" destId="{7F844111-CD75-4E27-8863-6949A6536450}" srcOrd="0" destOrd="0" presId="urn:microsoft.com/office/officeart/2005/8/layout/hierarchy2"/>
    <dgm:cxn modelId="{B05CAB1E-64AB-46C4-839C-DD8341463101}" srcId="{9754639B-E446-4BA3-AAFC-40EE07EDAD41}" destId="{CE792565-9EBB-46FD-9052-D78EDFB52FCA}" srcOrd="3" destOrd="0" parTransId="{D4BE1D08-4D38-4C4E-A3A8-80EE7B31AB46}" sibTransId="{29EA1DF1-57E0-4C34-B9A4-8E40EFE1A23E}"/>
    <dgm:cxn modelId="{65CF881F-5393-A148-B309-636ADD0C8735}" type="presOf" srcId="{12822F20-B604-4D60-A4A5-9BB9E11D9AD5}" destId="{F6FE2B50-5763-42A5-9E81-A2F5A183DCC3}" srcOrd="0" destOrd="0" presId="urn:microsoft.com/office/officeart/2005/8/layout/hierarchy2"/>
    <dgm:cxn modelId="{C2BB5920-B8D7-E44A-B114-53E9CE38B64F}" type="presOf" srcId="{D4BE1D08-4D38-4C4E-A3A8-80EE7B31AB46}" destId="{EB1E0267-7D7C-4F7D-B55A-D31AEB23F47D}" srcOrd="1" destOrd="0" presId="urn:microsoft.com/office/officeart/2005/8/layout/hierarchy2"/>
    <dgm:cxn modelId="{4D1C0C28-CDAD-8D41-A642-57C570B8CC62}" type="presOf" srcId="{37A98776-4C04-40BA-A458-9C95F73BD51E}" destId="{40673830-37C2-4A7A-AB81-3D22E356DBC9}" srcOrd="0" destOrd="0" presId="urn:microsoft.com/office/officeart/2005/8/layout/hierarchy2"/>
    <dgm:cxn modelId="{E4136B28-0D7A-EF4A-B9AE-B4D2A618E38B}" type="presOf" srcId="{DC7DD266-4111-415B-930A-86762EE6F8E2}" destId="{1F04CA24-DE0D-43FC-84E4-39537FBA61A2}" srcOrd="1" destOrd="0" presId="urn:microsoft.com/office/officeart/2005/8/layout/hierarchy2"/>
    <dgm:cxn modelId="{55EDE028-29C4-534B-B006-A897D87EF63D}" type="presOf" srcId="{575CCC90-043B-4EFF-95FE-781313ABC2CE}" destId="{88980CD5-2018-4064-9E8F-B19D3A6D228F}" srcOrd="0" destOrd="0" presId="urn:microsoft.com/office/officeart/2005/8/layout/hierarchy2"/>
    <dgm:cxn modelId="{9273EC2B-4BE4-9C40-90A6-B396A1EDA340}" type="presOf" srcId="{12822F20-B604-4D60-A4A5-9BB9E11D9AD5}" destId="{DC2577C3-A5C5-4169-A062-46672D980B01}" srcOrd="1" destOrd="0" presId="urn:microsoft.com/office/officeart/2005/8/layout/hierarchy2"/>
    <dgm:cxn modelId="{5FE24B2F-14CB-40AD-AFF1-71FFDF321C01}" srcId="{26796442-570F-4A66-B88F-E7005CCDDFFC}" destId="{9754639B-E446-4BA3-AAFC-40EE07EDAD41}" srcOrd="0" destOrd="0" parTransId="{1F4EAA6E-E93B-4753-8E0E-57D347C14FAE}" sibTransId="{64AA10ED-C6E0-49ED-98DD-81D53F55B2F9}"/>
    <dgm:cxn modelId="{6DD11F39-F30D-4E9E-A7E5-6773BF3008A1}" srcId="{575CCC90-043B-4EFF-95FE-781313ABC2CE}" destId="{81702A26-F553-43C1-A122-225CFD7845ED}" srcOrd="0" destOrd="0" parTransId="{12822F20-B604-4D60-A4A5-9BB9E11D9AD5}" sibTransId="{098A8670-6B78-46BF-9D43-2DFC789D131B}"/>
    <dgm:cxn modelId="{7093153B-54FD-024E-B791-7570D11D6A6E}" type="presOf" srcId="{59BF7BD0-8D1A-478C-82F2-29C9FA2F6586}" destId="{7F918CD6-B76D-4C51-84A0-342D904FB363}" srcOrd="1" destOrd="0" presId="urn:microsoft.com/office/officeart/2005/8/layout/hierarchy2"/>
    <dgm:cxn modelId="{6206384A-B38B-9349-AC7B-A3868FB0476F}" type="presOf" srcId="{59BF7BD0-8D1A-478C-82F2-29C9FA2F6586}" destId="{887161B7-8A52-4D70-AA53-F0866777007B}" srcOrd="0" destOrd="0" presId="urn:microsoft.com/office/officeart/2005/8/layout/hierarchy2"/>
    <dgm:cxn modelId="{B265A056-C905-024A-9EE7-1A17CF46BF9A}" type="presOf" srcId="{C81B3373-966F-4E0F-A8AB-D1E3897AE837}" destId="{99A4B529-1AAC-4D8C-A576-F0BD62EB81A7}" srcOrd="1" destOrd="0" presId="urn:microsoft.com/office/officeart/2005/8/layout/hierarchy2"/>
    <dgm:cxn modelId="{BFEC285B-70B8-4184-8F9B-003700A9F13E}" srcId="{9754639B-E446-4BA3-AAFC-40EE07EDAD41}" destId="{37A98776-4C04-40BA-A458-9C95F73BD51E}" srcOrd="0" destOrd="0" parTransId="{DC7DD266-4111-415B-930A-86762EE6F8E2}" sibTransId="{A5405502-D14A-4093-A1D7-DD4A9C92A65E}"/>
    <dgm:cxn modelId="{8FE3E462-098A-489A-9D73-F8ECFAF3F1EF}" srcId="{9754639B-E446-4BA3-AAFC-40EE07EDAD41}" destId="{8067B2D8-957B-474A-90E4-B10C07257C41}" srcOrd="1" destOrd="0" parTransId="{59BF7BD0-8D1A-478C-82F2-29C9FA2F6586}" sibTransId="{DE7FDDE7-EF9B-496C-9EE8-773178ED672D}"/>
    <dgm:cxn modelId="{8715247E-5BEA-1A43-84EE-92929C2DFBEE}" srcId="{8067B2D8-957B-474A-90E4-B10C07257C41}" destId="{C264ACE5-491F-814A-ACD2-9F300A1949A7}" srcOrd="0" destOrd="0" parTransId="{C439B124-7B66-AE45-9D98-4F5ED901BDA5}" sibTransId="{7420AB8B-4B38-DE41-908B-DB37B13F7EE4}"/>
    <dgm:cxn modelId="{D07D338D-C105-3046-A433-171D44D50839}" type="presOf" srcId="{26796442-570F-4A66-B88F-E7005CCDDFFC}" destId="{F060BAC1-4444-4F34-9DF0-EA51296EEEFE}" srcOrd="0" destOrd="0" presId="urn:microsoft.com/office/officeart/2005/8/layout/hierarchy2"/>
    <dgm:cxn modelId="{2CFEAD91-6E6E-3B47-801A-94738FAABB5F}" type="presOf" srcId="{9754639B-E446-4BA3-AAFC-40EE07EDAD41}" destId="{C07B0F6F-AE19-4EB5-8040-AD17BB7399B3}" srcOrd="0" destOrd="0" presId="urn:microsoft.com/office/officeart/2005/8/layout/hierarchy2"/>
    <dgm:cxn modelId="{E4BC2E9B-66CE-412D-8525-579F771DFFEF}" srcId="{9754639B-E446-4BA3-AAFC-40EE07EDAD41}" destId="{0DE6B1AD-8863-4CAB-84B8-79D36F1F7AC7}" srcOrd="4" destOrd="0" parTransId="{B3FCC597-1295-4030-B2F8-189E61E5CDB9}" sibTransId="{76C41B99-563B-4C01-BA0B-2EAC09D42FB5}"/>
    <dgm:cxn modelId="{6680FBB2-FDDB-4A8B-9536-9726B2A82BB4}" srcId="{9754639B-E446-4BA3-AAFC-40EE07EDAD41}" destId="{575CCC90-043B-4EFF-95FE-781313ABC2CE}" srcOrd="2" destOrd="0" parTransId="{C81B3373-966F-4E0F-A8AB-D1E3897AE837}" sibTransId="{8566600B-2D8A-45D6-B2BA-6FF776970437}"/>
    <dgm:cxn modelId="{83E3E9C3-1158-9C43-961E-0CB947F4015E}" type="presOf" srcId="{C439B124-7B66-AE45-9D98-4F5ED901BDA5}" destId="{3A7E0D99-6714-B349-BCA8-DC2B8871DE63}" srcOrd="0" destOrd="0" presId="urn:microsoft.com/office/officeart/2005/8/layout/hierarchy2"/>
    <dgm:cxn modelId="{F8ADE6C5-4ED1-AF41-9B3B-28D9A66340D8}" type="presOf" srcId="{C264ACE5-491F-814A-ACD2-9F300A1949A7}" destId="{0DA4CC10-3E2B-1444-BE2E-B7AEB64A628E}" srcOrd="0" destOrd="0" presId="urn:microsoft.com/office/officeart/2005/8/layout/hierarchy2"/>
    <dgm:cxn modelId="{629C7AC7-C9DD-4443-B23C-761A2AEA5F44}" type="presOf" srcId="{0DE6B1AD-8863-4CAB-84B8-79D36F1F7AC7}" destId="{377A4936-8810-4CA4-8339-4F4CF8431146}" srcOrd="0" destOrd="0" presId="urn:microsoft.com/office/officeart/2005/8/layout/hierarchy2"/>
    <dgm:cxn modelId="{516900CA-98BB-194C-94C3-32BA60214A06}" type="presOf" srcId="{B3FCC597-1295-4030-B2F8-189E61E5CDB9}" destId="{DC380B84-33B7-4791-9167-5946C978B226}" srcOrd="0" destOrd="0" presId="urn:microsoft.com/office/officeart/2005/8/layout/hierarchy2"/>
    <dgm:cxn modelId="{0972FDCE-29AC-3741-AB62-64B608A6F1FB}" type="presOf" srcId="{81702A26-F553-43C1-A122-225CFD7845ED}" destId="{EC4F6549-C33E-4D64-BDBE-332B34F91BAD}" srcOrd="0" destOrd="0" presId="urn:microsoft.com/office/officeart/2005/8/layout/hierarchy2"/>
    <dgm:cxn modelId="{E8FB5CDA-7CBB-1142-9492-0EEC1FA0259D}" type="presOf" srcId="{CE792565-9EBB-46FD-9052-D78EDFB52FCA}" destId="{143D5FE5-C78B-4A32-9BEF-FD40745CC727}" srcOrd="0" destOrd="0" presId="urn:microsoft.com/office/officeart/2005/8/layout/hierarchy2"/>
    <dgm:cxn modelId="{AD6349E6-98E3-4045-8400-16EF22BF78ED}" type="presOf" srcId="{C439B124-7B66-AE45-9D98-4F5ED901BDA5}" destId="{370B364B-4524-E941-8923-5ACD47BA9739}" srcOrd="1" destOrd="0" presId="urn:microsoft.com/office/officeart/2005/8/layout/hierarchy2"/>
    <dgm:cxn modelId="{395C08EA-07E3-6340-8B2C-ACC5A1A0FE4F}" type="presOf" srcId="{D4BE1D08-4D38-4C4E-A3A8-80EE7B31AB46}" destId="{1335F8C7-E0CE-4F67-9F1B-86C9E7BFB9C1}" srcOrd="0" destOrd="0" presId="urn:microsoft.com/office/officeart/2005/8/layout/hierarchy2"/>
    <dgm:cxn modelId="{4E0A5AEE-472D-2142-A1B6-637E4FDA31C1}" type="presOf" srcId="{DC7DD266-4111-415B-930A-86762EE6F8E2}" destId="{23D51D83-0706-4132-BD15-F4EF8DA73B1C}" srcOrd="0" destOrd="0" presId="urn:microsoft.com/office/officeart/2005/8/layout/hierarchy2"/>
    <dgm:cxn modelId="{D7756C85-3F54-2949-95B0-E3C96A6E60C0}" type="presParOf" srcId="{F060BAC1-4444-4F34-9DF0-EA51296EEEFE}" destId="{6CD9D758-DC8F-4B4E-9D95-3FA7D9FFF73B}" srcOrd="0" destOrd="0" presId="urn:microsoft.com/office/officeart/2005/8/layout/hierarchy2"/>
    <dgm:cxn modelId="{9A596459-D304-2540-AC4C-2299D5A06FA0}" type="presParOf" srcId="{6CD9D758-DC8F-4B4E-9D95-3FA7D9FFF73B}" destId="{C07B0F6F-AE19-4EB5-8040-AD17BB7399B3}" srcOrd="0" destOrd="0" presId="urn:microsoft.com/office/officeart/2005/8/layout/hierarchy2"/>
    <dgm:cxn modelId="{04359399-4093-904B-89E8-EC8A05B08E01}" type="presParOf" srcId="{6CD9D758-DC8F-4B4E-9D95-3FA7D9FFF73B}" destId="{2F76F948-4B25-4F61-8AF8-EA6E52A6AFEB}" srcOrd="1" destOrd="0" presId="urn:microsoft.com/office/officeart/2005/8/layout/hierarchy2"/>
    <dgm:cxn modelId="{8A1AE7E3-7296-7F41-B218-4B816F80B9D7}" type="presParOf" srcId="{2F76F948-4B25-4F61-8AF8-EA6E52A6AFEB}" destId="{23D51D83-0706-4132-BD15-F4EF8DA73B1C}" srcOrd="0" destOrd="0" presId="urn:microsoft.com/office/officeart/2005/8/layout/hierarchy2"/>
    <dgm:cxn modelId="{46A52238-3BC1-DD41-84FC-3266CDB4ABAA}" type="presParOf" srcId="{23D51D83-0706-4132-BD15-F4EF8DA73B1C}" destId="{1F04CA24-DE0D-43FC-84E4-39537FBA61A2}" srcOrd="0" destOrd="0" presId="urn:microsoft.com/office/officeart/2005/8/layout/hierarchy2"/>
    <dgm:cxn modelId="{D2B42FB0-F576-C042-B326-9730B64B9BDD}" type="presParOf" srcId="{2F76F948-4B25-4F61-8AF8-EA6E52A6AFEB}" destId="{6831CA26-751F-45AB-B7E3-E3FBE40CE996}" srcOrd="1" destOrd="0" presId="urn:microsoft.com/office/officeart/2005/8/layout/hierarchy2"/>
    <dgm:cxn modelId="{2CD11BC9-887B-2646-BDB0-19307D95431B}" type="presParOf" srcId="{6831CA26-751F-45AB-B7E3-E3FBE40CE996}" destId="{40673830-37C2-4A7A-AB81-3D22E356DBC9}" srcOrd="0" destOrd="0" presId="urn:microsoft.com/office/officeart/2005/8/layout/hierarchy2"/>
    <dgm:cxn modelId="{FCDE9FE3-EE21-F24C-85C7-BE75EA082D23}" type="presParOf" srcId="{6831CA26-751F-45AB-B7E3-E3FBE40CE996}" destId="{FB6671C9-5034-455D-A0F9-75A4EFCCA8F8}" srcOrd="1" destOrd="0" presId="urn:microsoft.com/office/officeart/2005/8/layout/hierarchy2"/>
    <dgm:cxn modelId="{DFA6A41C-8221-B849-97DC-061D2AF4577B}" type="presParOf" srcId="{2F76F948-4B25-4F61-8AF8-EA6E52A6AFEB}" destId="{887161B7-8A52-4D70-AA53-F0866777007B}" srcOrd="2" destOrd="0" presId="urn:microsoft.com/office/officeart/2005/8/layout/hierarchy2"/>
    <dgm:cxn modelId="{FCCD1F1A-42FD-3F41-98D7-2EA413AD12A8}" type="presParOf" srcId="{887161B7-8A52-4D70-AA53-F0866777007B}" destId="{7F918CD6-B76D-4C51-84A0-342D904FB363}" srcOrd="0" destOrd="0" presId="urn:microsoft.com/office/officeart/2005/8/layout/hierarchy2"/>
    <dgm:cxn modelId="{4D5B4137-2A83-FC49-99C7-0C669CC73A3D}" type="presParOf" srcId="{2F76F948-4B25-4F61-8AF8-EA6E52A6AFEB}" destId="{4F6C8682-FCDA-4258-880F-ECD22FE29B37}" srcOrd="3" destOrd="0" presId="urn:microsoft.com/office/officeart/2005/8/layout/hierarchy2"/>
    <dgm:cxn modelId="{55D06C54-30B9-ED43-9F3D-B07DCB52A306}" type="presParOf" srcId="{4F6C8682-FCDA-4258-880F-ECD22FE29B37}" destId="{925E9334-6087-46E5-BFE5-0EA8EF0E2875}" srcOrd="0" destOrd="0" presId="urn:microsoft.com/office/officeart/2005/8/layout/hierarchy2"/>
    <dgm:cxn modelId="{4C99989F-809C-A641-91E2-522AF5968529}" type="presParOf" srcId="{4F6C8682-FCDA-4258-880F-ECD22FE29B37}" destId="{282A4246-5F6E-45A4-97A7-1273E6A114FA}" srcOrd="1" destOrd="0" presId="urn:microsoft.com/office/officeart/2005/8/layout/hierarchy2"/>
    <dgm:cxn modelId="{A14ED7D8-DA4B-804C-88BB-C89E358468F5}" type="presParOf" srcId="{282A4246-5F6E-45A4-97A7-1273E6A114FA}" destId="{3A7E0D99-6714-B349-BCA8-DC2B8871DE63}" srcOrd="0" destOrd="0" presId="urn:microsoft.com/office/officeart/2005/8/layout/hierarchy2"/>
    <dgm:cxn modelId="{43294461-0B0B-DB48-B992-0051BDD35AC0}" type="presParOf" srcId="{3A7E0D99-6714-B349-BCA8-DC2B8871DE63}" destId="{370B364B-4524-E941-8923-5ACD47BA9739}" srcOrd="0" destOrd="0" presId="urn:microsoft.com/office/officeart/2005/8/layout/hierarchy2"/>
    <dgm:cxn modelId="{18264F78-C19F-8C45-9D9A-22C64F85BA4E}" type="presParOf" srcId="{282A4246-5F6E-45A4-97A7-1273E6A114FA}" destId="{3AD19AB7-B524-2745-A23A-602E496E93F5}" srcOrd="1" destOrd="0" presId="urn:microsoft.com/office/officeart/2005/8/layout/hierarchy2"/>
    <dgm:cxn modelId="{7AD2F46A-BD64-084F-ADBC-05FEA5ED6ED8}" type="presParOf" srcId="{3AD19AB7-B524-2745-A23A-602E496E93F5}" destId="{0DA4CC10-3E2B-1444-BE2E-B7AEB64A628E}" srcOrd="0" destOrd="0" presId="urn:microsoft.com/office/officeart/2005/8/layout/hierarchy2"/>
    <dgm:cxn modelId="{09541759-E222-554B-9D92-8FC8DA0A5ED6}" type="presParOf" srcId="{3AD19AB7-B524-2745-A23A-602E496E93F5}" destId="{2F2A42AB-EEA9-2C42-9486-BE0F1D74C11B}" srcOrd="1" destOrd="0" presId="urn:microsoft.com/office/officeart/2005/8/layout/hierarchy2"/>
    <dgm:cxn modelId="{0FA7D9B5-A25C-3645-8EEF-F311F247C135}" type="presParOf" srcId="{2F76F948-4B25-4F61-8AF8-EA6E52A6AFEB}" destId="{7F844111-CD75-4E27-8863-6949A6536450}" srcOrd="4" destOrd="0" presId="urn:microsoft.com/office/officeart/2005/8/layout/hierarchy2"/>
    <dgm:cxn modelId="{5B4BFB8E-7319-3E48-B07C-85D046F546D8}" type="presParOf" srcId="{7F844111-CD75-4E27-8863-6949A6536450}" destId="{99A4B529-1AAC-4D8C-A576-F0BD62EB81A7}" srcOrd="0" destOrd="0" presId="urn:microsoft.com/office/officeart/2005/8/layout/hierarchy2"/>
    <dgm:cxn modelId="{514ECFA3-A796-F147-BE7A-D7143A82ECC1}" type="presParOf" srcId="{2F76F948-4B25-4F61-8AF8-EA6E52A6AFEB}" destId="{2A10A897-A0D6-4FAF-B8AF-34A47967A41F}" srcOrd="5" destOrd="0" presId="urn:microsoft.com/office/officeart/2005/8/layout/hierarchy2"/>
    <dgm:cxn modelId="{BA24DF5F-5324-B549-B67E-72035A909037}" type="presParOf" srcId="{2A10A897-A0D6-4FAF-B8AF-34A47967A41F}" destId="{88980CD5-2018-4064-9E8F-B19D3A6D228F}" srcOrd="0" destOrd="0" presId="urn:microsoft.com/office/officeart/2005/8/layout/hierarchy2"/>
    <dgm:cxn modelId="{C2FDA5A7-D5B7-7541-8BEB-ED5FDD0C0E64}" type="presParOf" srcId="{2A10A897-A0D6-4FAF-B8AF-34A47967A41F}" destId="{62198B8B-7A74-49D6-8021-4FC67CF1221C}" srcOrd="1" destOrd="0" presId="urn:microsoft.com/office/officeart/2005/8/layout/hierarchy2"/>
    <dgm:cxn modelId="{9DD64C6E-E108-2F4C-B7DF-B48B2564D71C}" type="presParOf" srcId="{62198B8B-7A74-49D6-8021-4FC67CF1221C}" destId="{F6FE2B50-5763-42A5-9E81-A2F5A183DCC3}" srcOrd="0" destOrd="0" presId="urn:microsoft.com/office/officeart/2005/8/layout/hierarchy2"/>
    <dgm:cxn modelId="{CF4EB288-00C0-5A46-AB92-EB75AF6B74C7}" type="presParOf" srcId="{F6FE2B50-5763-42A5-9E81-A2F5A183DCC3}" destId="{DC2577C3-A5C5-4169-A062-46672D980B01}" srcOrd="0" destOrd="0" presId="urn:microsoft.com/office/officeart/2005/8/layout/hierarchy2"/>
    <dgm:cxn modelId="{EEC49817-C037-6D47-A365-DCEA126536C0}" type="presParOf" srcId="{62198B8B-7A74-49D6-8021-4FC67CF1221C}" destId="{AC794698-F0C9-43F2-9E90-EE1B0FB69C11}" srcOrd="1" destOrd="0" presId="urn:microsoft.com/office/officeart/2005/8/layout/hierarchy2"/>
    <dgm:cxn modelId="{985B09C2-BACB-4149-B0DB-D25CC7226B5D}" type="presParOf" srcId="{AC794698-F0C9-43F2-9E90-EE1B0FB69C11}" destId="{EC4F6549-C33E-4D64-BDBE-332B34F91BAD}" srcOrd="0" destOrd="0" presId="urn:microsoft.com/office/officeart/2005/8/layout/hierarchy2"/>
    <dgm:cxn modelId="{858FED6D-1C21-AA47-AD19-621D50F9F949}" type="presParOf" srcId="{AC794698-F0C9-43F2-9E90-EE1B0FB69C11}" destId="{87060680-5B40-4F91-B285-E133B4B66DD0}" srcOrd="1" destOrd="0" presId="urn:microsoft.com/office/officeart/2005/8/layout/hierarchy2"/>
    <dgm:cxn modelId="{087DD895-D10A-4D41-B976-8E582EB6FF5A}" type="presParOf" srcId="{2F76F948-4B25-4F61-8AF8-EA6E52A6AFEB}" destId="{1335F8C7-E0CE-4F67-9F1B-86C9E7BFB9C1}" srcOrd="6" destOrd="0" presId="urn:microsoft.com/office/officeart/2005/8/layout/hierarchy2"/>
    <dgm:cxn modelId="{F41B4E8B-16B5-4948-ADF6-7A6BE0A3D5FE}" type="presParOf" srcId="{1335F8C7-E0CE-4F67-9F1B-86C9E7BFB9C1}" destId="{EB1E0267-7D7C-4F7D-B55A-D31AEB23F47D}" srcOrd="0" destOrd="0" presId="urn:microsoft.com/office/officeart/2005/8/layout/hierarchy2"/>
    <dgm:cxn modelId="{C5D5A72C-68B1-8847-8F36-E30E2C751DCD}" type="presParOf" srcId="{2F76F948-4B25-4F61-8AF8-EA6E52A6AFEB}" destId="{D36BF08F-AB77-44BC-9A93-9581CB4FC612}" srcOrd="7" destOrd="0" presId="urn:microsoft.com/office/officeart/2005/8/layout/hierarchy2"/>
    <dgm:cxn modelId="{8A2A6B0B-6BD7-384E-871A-634D4F9E49D8}" type="presParOf" srcId="{D36BF08F-AB77-44BC-9A93-9581CB4FC612}" destId="{143D5FE5-C78B-4A32-9BEF-FD40745CC727}" srcOrd="0" destOrd="0" presId="urn:microsoft.com/office/officeart/2005/8/layout/hierarchy2"/>
    <dgm:cxn modelId="{EAF3A9B1-304E-D049-A1E5-18C3D7D6F093}" type="presParOf" srcId="{D36BF08F-AB77-44BC-9A93-9581CB4FC612}" destId="{99E0150F-80AD-4C03-8BF1-323977C8B161}" srcOrd="1" destOrd="0" presId="urn:microsoft.com/office/officeart/2005/8/layout/hierarchy2"/>
    <dgm:cxn modelId="{C3133C16-804F-FF4F-9F5E-59BAAFB7A42F}" type="presParOf" srcId="{2F76F948-4B25-4F61-8AF8-EA6E52A6AFEB}" destId="{DC380B84-33B7-4791-9167-5946C978B226}" srcOrd="8" destOrd="0" presId="urn:microsoft.com/office/officeart/2005/8/layout/hierarchy2"/>
    <dgm:cxn modelId="{AB8E8181-9A5C-004C-971E-518699C49B99}" type="presParOf" srcId="{DC380B84-33B7-4791-9167-5946C978B226}" destId="{0B733007-8E63-4D82-9FD2-436C4092B35A}" srcOrd="0" destOrd="0" presId="urn:microsoft.com/office/officeart/2005/8/layout/hierarchy2"/>
    <dgm:cxn modelId="{7BEF09E0-0B60-2847-906E-2D0C8BE301BA}" type="presParOf" srcId="{2F76F948-4B25-4F61-8AF8-EA6E52A6AFEB}" destId="{1D8E2DF9-559E-4661-955E-4C3EC779FA2E}" srcOrd="9" destOrd="0" presId="urn:microsoft.com/office/officeart/2005/8/layout/hierarchy2"/>
    <dgm:cxn modelId="{D82D0CBC-4406-C245-9EE7-F9B8E00F22A2}" type="presParOf" srcId="{1D8E2DF9-559E-4661-955E-4C3EC779FA2E}" destId="{377A4936-8810-4CA4-8339-4F4CF8431146}" srcOrd="0" destOrd="0" presId="urn:microsoft.com/office/officeart/2005/8/layout/hierarchy2"/>
    <dgm:cxn modelId="{58559486-484A-2843-9DD6-2204653BF90F}" type="presParOf" srcId="{1D8E2DF9-559E-4661-955E-4C3EC779FA2E}" destId="{C5E8539E-2AC3-4213-B2A1-9F77B306EE4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B0F6F-AE19-4EB5-8040-AD17BB7399B3}">
      <dsp:nvSpPr>
        <dsp:cNvPr id="0" name=""/>
        <dsp:cNvSpPr/>
      </dsp:nvSpPr>
      <dsp:spPr>
        <a:xfrm>
          <a:off x="138891" y="780712"/>
          <a:ext cx="1683063" cy="2602367"/>
        </a:xfrm>
        <a:prstGeom prst="roundRect">
          <a:avLst>
            <a:gd name="adj" fmla="val 10000"/>
          </a:avLst>
        </a:prstGeom>
        <a:noFill/>
        <a:ln w="38100" cap="flat" cmpd="sng" algn="ctr">
          <a:solidFill>
            <a:srgbClr val="4D4D4D"/>
          </a:solidFill>
          <a:prstDash val="solid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CA" sz="3600" b="1" kern="1200" dirty="0">
              <a:solidFill>
                <a:srgbClr val="0077BF"/>
              </a:solidFill>
              <a:latin typeface="Arial"/>
              <a:cs typeface="Arial"/>
            </a:rPr>
            <a:t>Stroke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b="1" kern="1200" dirty="0">
            <a:solidFill>
              <a:srgbClr val="4D4D4D"/>
            </a:solidFill>
            <a:latin typeface="Arial"/>
            <a:cs typeface="Arial"/>
          </a:endParaRPr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CA" sz="2400" b="1" kern="1200" dirty="0">
              <a:solidFill>
                <a:srgbClr val="4D4D4D"/>
              </a:solidFill>
              <a:latin typeface="Arial"/>
              <a:cs typeface="Arial"/>
            </a:rPr>
            <a:t>1.9 million new </a:t>
          </a:r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CA" sz="2400" b="1" kern="1200" dirty="0">
              <a:solidFill>
                <a:srgbClr val="4D4D4D"/>
              </a:solidFill>
              <a:latin typeface="Arial"/>
              <a:cs typeface="Arial"/>
            </a:rPr>
            <a:t>cases / yr</a:t>
          </a:r>
        </a:p>
      </dsp:txBody>
      <dsp:txXfrm>
        <a:off x="188186" y="830007"/>
        <a:ext cx="1584473" cy="2503777"/>
      </dsp:txXfrm>
    </dsp:sp>
    <dsp:sp modelId="{23D51D83-0706-4132-BD15-F4EF8DA73B1C}">
      <dsp:nvSpPr>
        <dsp:cNvPr id="0" name=""/>
        <dsp:cNvSpPr/>
      </dsp:nvSpPr>
      <dsp:spPr>
        <a:xfrm rot="16849974">
          <a:off x="1094216" y="1191215"/>
          <a:ext cx="1792338" cy="20963"/>
        </a:xfrm>
        <a:custGeom>
          <a:avLst/>
          <a:gdLst/>
          <a:ahLst/>
          <a:cxnLst/>
          <a:rect l="0" t="0" r="0" b="0"/>
          <a:pathLst>
            <a:path>
              <a:moveTo>
                <a:pt x="0" y="10481"/>
              </a:moveTo>
              <a:lnTo>
                <a:pt x="1792338" y="10481"/>
              </a:lnTo>
            </a:path>
          </a:pathLst>
        </a:custGeom>
        <a:noFill/>
        <a:ln w="38100" cap="flat" cmpd="sng" algn="ctr">
          <a:solidFill>
            <a:srgbClr val="4D4D4D"/>
          </a:solidFill>
          <a:prstDash val="solid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 dirty="0">
            <a:solidFill>
              <a:srgbClr val="4D4D4D"/>
            </a:solidFill>
          </a:endParaRPr>
        </a:p>
      </dsp:txBody>
      <dsp:txXfrm>
        <a:off x="1945576" y="1156888"/>
        <a:ext cx="89616" cy="89616"/>
      </dsp:txXfrm>
    </dsp:sp>
    <dsp:sp modelId="{40673830-37C2-4A7A-AB81-3D22E356DBC9}">
      <dsp:nvSpPr>
        <dsp:cNvPr id="0" name=""/>
        <dsp:cNvSpPr/>
      </dsp:nvSpPr>
      <dsp:spPr>
        <a:xfrm>
          <a:off x="2158815" y="0"/>
          <a:ext cx="3983323" cy="642996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rgbClr val="4D4D4D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 dirty="0">
              <a:solidFill>
                <a:srgbClr val="4D4D4D"/>
              </a:solidFill>
              <a:latin typeface="Arial"/>
              <a:cs typeface="Arial"/>
            </a:rPr>
            <a:t>10% Recover Completely</a:t>
          </a:r>
        </a:p>
      </dsp:txBody>
      <dsp:txXfrm>
        <a:off x="2177648" y="18833"/>
        <a:ext cx="3945657" cy="605330"/>
      </dsp:txXfrm>
    </dsp:sp>
    <dsp:sp modelId="{887161B7-8A52-4D70-AA53-F0866777007B}">
      <dsp:nvSpPr>
        <dsp:cNvPr id="0" name=""/>
        <dsp:cNvSpPr/>
      </dsp:nvSpPr>
      <dsp:spPr>
        <a:xfrm rot="17229018">
          <a:off x="1433158" y="1544542"/>
          <a:ext cx="1102780" cy="20963"/>
        </a:xfrm>
        <a:custGeom>
          <a:avLst/>
          <a:gdLst/>
          <a:ahLst/>
          <a:cxnLst/>
          <a:rect l="0" t="0" r="0" b="0"/>
          <a:pathLst>
            <a:path>
              <a:moveTo>
                <a:pt x="0" y="10481"/>
              </a:moveTo>
              <a:lnTo>
                <a:pt x="1102780" y="10481"/>
              </a:lnTo>
            </a:path>
          </a:pathLst>
        </a:custGeom>
        <a:noFill/>
        <a:ln w="57150" cap="flat" cmpd="sng" algn="ctr">
          <a:solidFill>
            <a:srgbClr val="0077BF"/>
          </a:solidFill>
          <a:prstDash val="solid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 dirty="0">
            <a:solidFill>
              <a:srgbClr val="4D4D4D"/>
            </a:solidFill>
          </a:endParaRPr>
        </a:p>
      </dsp:txBody>
      <dsp:txXfrm>
        <a:off x="1956978" y="1527454"/>
        <a:ext cx="55139" cy="55139"/>
      </dsp:txXfrm>
    </dsp:sp>
    <dsp:sp modelId="{925E9334-6087-46E5-BFE5-0EA8EF0E2875}">
      <dsp:nvSpPr>
        <dsp:cNvPr id="0" name=""/>
        <dsp:cNvSpPr/>
      </dsp:nvSpPr>
      <dsp:spPr>
        <a:xfrm>
          <a:off x="2147141" y="706653"/>
          <a:ext cx="3983323" cy="642996"/>
        </a:xfrm>
        <a:prstGeom prst="roundRect">
          <a:avLst>
            <a:gd name="adj" fmla="val 10000"/>
          </a:avLst>
        </a:prstGeom>
        <a:solidFill>
          <a:schemeClr val="lt1"/>
        </a:solidFill>
        <a:ln w="76200" cap="flat" cmpd="sng" algn="ctr">
          <a:solidFill>
            <a:srgbClr val="0077BF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 dirty="0">
              <a:solidFill>
                <a:srgbClr val="0077BF"/>
              </a:solidFill>
              <a:latin typeface="Arial"/>
              <a:cs typeface="Arial"/>
            </a:rPr>
            <a:t>25% Mildly Disabled</a:t>
          </a:r>
        </a:p>
      </dsp:txBody>
      <dsp:txXfrm>
        <a:off x="2165974" y="725486"/>
        <a:ext cx="3945657" cy="605330"/>
      </dsp:txXfrm>
    </dsp:sp>
    <dsp:sp modelId="{3A7E0D99-6714-B349-BCA8-DC2B8871DE63}">
      <dsp:nvSpPr>
        <dsp:cNvPr id="0" name=""/>
        <dsp:cNvSpPr/>
      </dsp:nvSpPr>
      <dsp:spPr>
        <a:xfrm>
          <a:off x="6130464" y="1017669"/>
          <a:ext cx="325187" cy="20963"/>
        </a:xfrm>
        <a:custGeom>
          <a:avLst/>
          <a:gdLst/>
          <a:ahLst/>
          <a:cxnLst/>
          <a:rect l="0" t="0" r="0" b="0"/>
          <a:pathLst>
            <a:path>
              <a:moveTo>
                <a:pt x="0" y="10481"/>
              </a:moveTo>
              <a:lnTo>
                <a:pt x="325187" y="10481"/>
              </a:lnTo>
            </a:path>
          </a:pathLst>
        </a:custGeom>
        <a:noFill/>
        <a:ln w="57150" cap="flat" cmpd="sng" algn="ctr">
          <a:solidFill>
            <a:srgbClr val="0077B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84928" y="1020021"/>
        <a:ext cx="16259" cy="16259"/>
      </dsp:txXfrm>
    </dsp:sp>
    <dsp:sp modelId="{0DA4CC10-3E2B-1444-BE2E-B7AEB64A628E}">
      <dsp:nvSpPr>
        <dsp:cNvPr id="0" name=""/>
        <dsp:cNvSpPr/>
      </dsp:nvSpPr>
      <dsp:spPr>
        <a:xfrm>
          <a:off x="6455652" y="693657"/>
          <a:ext cx="1655682" cy="668987"/>
        </a:xfrm>
        <a:prstGeom prst="roundRect">
          <a:avLst>
            <a:gd name="adj" fmla="val 10000"/>
          </a:avLst>
        </a:prstGeom>
        <a:solidFill>
          <a:schemeClr val="bg1"/>
        </a:solidFill>
        <a:ln w="57150" cap="flat" cmpd="sng" algn="ctr">
          <a:solidFill>
            <a:srgbClr val="0077BF"/>
          </a:solidFill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CA" sz="2400" b="1" kern="1200" dirty="0">
              <a:solidFill>
                <a:srgbClr val="0077BF"/>
              </a:solidFill>
              <a:latin typeface="Arial"/>
              <a:cs typeface="Arial"/>
            </a:rPr>
            <a:t>475,000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CA" sz="2400" b="1" kern="1200" dirty="0">
              <a:solidFill>
                <a:srgbClr val="0077BF"/>
              </a:solidFill>
              <a:latin typeface="Arial"/>
              <a:cs typeface="Arial"/>
            </a:rPr>
            <a:t>cases / </a:t>
          </a:r>
          <a:r>
            <a:rPr lang="en-CA" sz="2400" b="1" kern="1200" dirty="0" err="1">
              <a:solidFill>
                <a:srgbClr val="0077BF"/>
              </a:solidFill>
              <a:latin typeface="Arial"/>
              <a:cs typeface="Arial"/>
            </a:rPr>
            <a:t>yr</a:t>
          </a:r>
          <a:endParaRPr lang="en-CA" sz="2400" b="1" kern="1200" dirty="0">
            <a:solidFill>
              <a:srgbClr val="0077BF"/>
            </a:solidFill>
            <a:latin typeface="Arial"/>
            <a:cs typeface="Arial"/>
          </a:endParaRPr>
        </a:p>
      </dsp:txBody>
      <dsp:txXfrm>
        <a:off x="6475246" y="713251"/>
        <a:ext cx="1616494" cy="629799"/>
      </dsp:txXfrm>
    </dsp:sp>
    <dsp:sp modelId="{7F844111-CD75-4E27-8863-6949A6536450}">
      <dsp:nvSpPr>
        <dsp:cNvPr id="0" name=""/>
        <dsp:cNvSpPr/>
      </dsp:nvSpPr>
      <dsp:spPr>
        <a:xfrm rot="18907429">
          <a:off x="1755101" y="1909521"/>
          <a:ext cx="458893" cy="20963"/>
        </a:xfrm>
        <a:custGeom>
          <a:avLst/>
          <a:gdLst/>
          <a:ahLst/>
          <a:cxnLst/>
          <a:rect l="0" t="0" r="0" b="0"/>
          <a:pathLst>
            <a:path>
              <a:moveTo>
                <a:pt x="0" y="10481"/>
              </a:moveTo>
              <a:lnTo>
                <a:pt x="458893" y="10481"/>
              </a:lnTo>
            </a:path>
          </a:pathLst>
        </a:custGeom>
        <a:noFill/>
        <a:ln w="57150" cap="flat" cmpd="sng" algn="ctr">
          <a:solidFill>
            <a:srgbClr val="10253F"/>
          </a:solidFill>
          <a:prstDash val="solid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 dirty="0">
            <a:solidFill>
              <a:srgbClr val="4D4D4D"/>
            </a:solidFill>
          </a:endParaRPr>
        </a:p>
      </dsp:txBody>
      <dsp:txXfrm>
        <a:off x="1973075" y="1908531"/>
        <a:ext cx="22944" cy="22944"/>
      </dsp:txXfrm>
    </dsp:sp>
    <dsp:sp modelId="{88980CD5-2018-4064-9E8F-B19D3A6D228F}">
      <dsp:nvSpPr>
        <dsp:cNvPr id="0" name=""/>
        <dsp:cNvSpPr/>
      </dsp:nvSpPr>
      <dsp:spPr>
        <a:xfrm>
          <a:off x="2147141" y="1436612"/>
          <a:ext cx="3983323" cy="642996"/>
        </a:xfrm>
        <a:prstGeom prst="roundRect">
          <a:avLst>
            <a:gd name="adj" fmla="val 10000"/>
          </a:avLst>
        </a:prstGeom>
        <a:solidFill>
          <a:schemeClr val="lt1"/>
        </a:solidFill>
        <a:ln w="76200" cap="flat" cmpd="sng" algn="ctr">
          <a:solidFill>
            <a:srgbClr val="10253F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rPr>
            <a:t>40% Moderate-Severe Disability</a:t>
          </a:r>
        </a:p>
      </dsp:txBody>
      <dsp:txXfrm>
        <a:off x="2165974" y="1455445"/>
        <a:ext cx="3945657" cy="605330"/>
      </dsp:txXfrm>
    </dsp:sp>
    <dsp:sp modelId="{F6FE2B50-5763-42A5-9E81-A2F5A183DCC3}">
      <dsp:nvSpPr>
        <dsp:cNvPr id="0" name=""/>
        <dsp:cNvSpPr/>
      </dsp:nvSpPr>
      <dsp:spPr>
        <a:xfrm>
          <a:off x="6130464" y="1747629"/>
          <a:ext cx="325187" cy="20963"/>
        </a:xfrm>
        <a:custGeom>
          <a:avLst/>
          <a:gdLst/>
          <a:ahLst/>
          <a:cxnLst/>
          <a:rect l="0" t="0" r="0" b="0"/>
          <a:pathLst>
            <a:path>
              <a:moveTo>
                <a:pt x="0" y="10481"/>
              </a:moveTo>
              <a:lnTo>
                <a:pt x="325187" y="10481"/>
              </a:lnTo>
            </a:path>
          </a:pathLst>
        </a:custGeom>
        <a:noFill/>
        <a:ln w="57150" cap="flat" cmpd="sng" algn="ctr">
          <a:solidFill>
            <a:srgbClr val="10253F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 dirty="0">
            <a:solidFill>
              <a:srgbClr val="4D4D4D"/>
            </a:solidFill>
          </a:endParaRPr>
        </a:p>
      </dsp:txBody>
      <dsp:txXfrm>
        <a:off x="6130464" y="1595517"/>
        <a:ext cx="325187" cy="325187"/>
      </dsp:txXfrm>
    </dsp:sp>
    <dsp:sp modelId="{EC4F6549-C33E-4D64-BDBE-332B34F91BAD}">
      <dsp:nvSpPr>
        <dsp:cNvPr id="0" name=""/>
        <dsp:cNvSpPr/>
      </dsp:nvSpPr>
      <dsp:spPr>
        <a:xfrm>
          <a:off x="6455652" y="1423617"/>
          <a:ext cx="1655682" cy="668987"/>
        </a:xfrm>
        <a:prstGeom prst="roundRect">
          <a:avLst>
            <a:gd name="adj" fmla="val 10000"/>
          </a:avLst>
        </a:prstGeom>
        <a:solidFill>
          <a:schemeClr val="bg1"/>
        </a:solidFill>
        <a:ln w="57150" cap="flat" cmpd="sng" algn="ctr">
          <a:solidFill>
            <a:srgbClr val="10253F"/>
          </a:solidFill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CA" sz="2400" b="1" kern="1200" dirty="0">
              <a:solidFill>
                <a:srgbClr val="10253F"/>
              </a:solidFill>
              <a:latin typeface="Arial"/>
              <a:cs typeface="Arial"/>
            </a:rPr>
            <a:t>778,000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CA" sz="2400" b="1" kern="1200" dirty="0">
              <a:solidFill>
                <a:srgbClr val="10253F"/>
              </a:solidFill>
              <a:latin typeface="Arial"/>
              <a:cs typeface="Arial"/>
            </a:rPr>
            <a:t>cases / yr</a:t>
          </a:r>
        </a:p>
      </dsp:txBody>
      <dsp:txXfrm>
        <a:off x="6475246" y="1443211"/>
        <a:ext cx="1616494" cy="629799"/>
      </dsp:txXfrm>
    </dsp:sp>
    <dsp:sp modelId="{1335F8C7-E0CE-4F67-9F1B-86C9E7BFB9C1}">
      <dsp:nvSpPr>
        <dsp:cNvPr id="0" name=""/>
        <dsp:cNvSpPr/>
      </dsp:nvSpPr>
      <dsp:spPr>
        <a:xfrm rot="2967497">
          <a:off x="1734404" y="2261506"/>
          <a:ext cx="500286" cy="20963"/>
        </a:xfrm>
        <a:custGeom>
          <a:avLst/>
          <a:gdLst/>
          <a:ahLst/>
          <a:cxnLst/>
          <a:rect l="0" t="0" r="0" b="0"/>
          <a:pathLst>
            <a:path>
              <a:moveTo>
                <a:pt x="0" y="10481"/>
              </a:moveTo>
              <a:lnTo>
                <a:pt x="500286" y="10481"/>
              </a:lnTo>
            </a:path>
          </a:pathLst>
        </a:custGeom>
        <a:noFill/>
        <a:ln w="38100" cap="flat" cmpd="sng" algn="ctr">
          <a:solidFill>
            <a:srgbClr val="4D4D4D"/>
          </a:solidFill>
          <a:prstDash val="solid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 dirty="0">
            <a:solidFill>
              <a:srgbClr val="4D4D4D"/>
            </a:solidFill>
          </a:endParaRPr>
        </a:p>
      </dsp:txBody>
      <dsp:txXfrm>
        <a:off x="1972041" y="2259481"/>
        <a:ext cx="25014" cy="25014"/>
      </dsp:txXfrm>
    </dsp:sp>
    <dsp:sp modelId="{143D5FE5-C78B-4A32-9BEF-FD40745CC727}">
      <dsp:nvSpPr>
        <dsp:cNvPr id="0" name=""/>
        <dsp:cNvSpPr/>
      </dsp:nvSpPr>
      <dsp:spPr>
        <a:xfrm>
          <a:off x="2147141" y="2140582"/>
          <a:ext cx="3983323" cy="642996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rgbClr val="4D4D4D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 dirty="0">
              <a:solidFill>
                <a:srgbClr val="4D4D4D"/>
              </a:solidFill>
              <a:latin typeface="Arial"/>
              <a:cs typeface="Arial"/>
            </a:rPr>
            <a:t>10% Cognitive &amp; Motor Impairment</a:t>
          </a:r>
        </a:p>
      </dsp:txBody>
      <dsp:txXfrm>
        <a:off x="2165974" y="2159415"/>
        <a:ext cx="3945657" cy="605330"/>
      </dsp:txXfrm>
    </dsp:sp>
    <dsp:sp modelId="{DC380B84-33B7-4791-9167-5946C978B226}">
      <dsp:nvSpPr>
        <dsp:cNvPr id="0" name=""/>
        <dsp:cNvSpPr/>
      </dsp:nvSpPr>
      <dsp:spPr>
        <a:xfrm rot="4400199">
          <a:off x="1417369" y="2614833"/>
          <a:ext cx="1134478" cy="20963"/>
        </a:xfrm>
        <a:custGeom>
          <a:avLst/>
          <a:gdLst/>
          <a:ahLst/>
          <a:cxnLst/>
          <a:rect l="0" t="0" r="0" b="0"/>
          <a:pathLst>
            <a:path>
              <a:moveTo>
                <a:pt x="0" y="10481"/>
              </a:moveTo>
              <a:lnTo>
                <a:pt x="1134478" y="10481"/>
              </a:lnTo>
            </a:path>
          </a:pathLst>
        </a:custGeom>
        <a:noFill/>
        <a:ln w="38100" cap="flat" cmpd="sng" algn="ctr">
          <a:solidFill>
            <a:srgbClr val="4D4D4D"/>
          </a:solidFill>
          <a:prstDash val="solid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 dirty="0">
            <a:solidFill>
              <a:srgbClr val="4D4D4D"/>
            </a:solidFill>
          </a:endParaRPr>
        </a:p>
      </dsp:txBody>
      <dsp:txXfrm>
        <a:off x="1956247" y="2596952"/>
        <a:ext cx="56723" cy="56723"/>
      </dsp:txXfrm>
    </dsp:sp>
    <dsp:sp modelId="{377A4936-8810-4CA4-8339-4F4CF8431146}">
      <dsp:nvSpPr>
        <dsp:cNvPr id="0" name=""/>
        <dsp:cNvSpPr/>
      </dsp:nvSpPr>
      <dsp:spPr>
        <a:xfrm>
          <a:off x="2147263" y="2847235"/>
          <a:ext cx="3983323" cy="642996"/>
        </a:xfrm>
        <a:prstGeom prst="roundRect">
          <a:avLst>
            <a:gd name="adj" fmla="val 10000"/>
          </a:avLst>
        </a:prstGeom>
        <a:solidFill>
          <a:schemeClr val="lt1"/>
        </a:solidFill>
        <a:ln w="38100" cap="flat" cmpd="sng" algn="ctr">
          <a:solidFill>
            <a:srgbClr val="4D4D4D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 dirty="0">
              <a:solidFill>
                <a:srgbClr val="4D4D4D"/>
              </a:solidFill>
              <a:latin typeface="Arial"/>
              <a:cs typeface="Arial"/>
            </a:rPr>
            <a:t>15% Die</a:t>
          </a:r>
        </a:p>
      </dsp:txBody>
      <dsp:txXfrm>
        <a:off x="2166096" y="2866068"/>
        <a:ext cx="3945657" cy="605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91025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40400" y="0"/>
            <a:ext cx="4392613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8FE95-767C-1A46-9423-FFB218B8A709}" type="datetimeFigureOut">
              <a:rPr lang="en-US" smtClean="0"/>
              <a:t>12/16/19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70238" y="427038"/>
            <a:ext cx="3794125" cy="213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12825" y="2701925"/>
            <a:ext cx="8108950" cy="25606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403850"/>
            <a:ext cx="4391025" cy="284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40400" y="5403850"/>
            <a:ext cx="4392613" cy="284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8022F-7047-594B-B5B4-5792F6D438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36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27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2760" algn="l" defTabSz="4127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25520" algn="l" defTabSz="4127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38280" algn="l" defTabSz="4127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51041" algn="l" defTabSz="4127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63801" algn="l" defTabSz="4127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76561" algn="l" defTabSz="4127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89321" algn="l" defTabSz="4127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02081" algn="l" defTabSz="4127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23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61835"/>
            <a:ext cx="9143999" cy="856772"/>
          </a:xfrm>
          <a:prstGeom prst="rect">
            <a:avLst/>
          </a:prstGeom>
        </p:spPr>
        <p:txBody>
          <a:bodyPr vert="horz" lIns="82552" tIns="41276" rIns="82552" bIns="41276"/>
          <a:lstStyle>
            <a:lvl1pPr>
              <a:defRPr sz="3600" b="1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Single Line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4812" y="781072"/>
            <a:ext cx="8818647" cy="4360982"/>
          </a:xfrm>
          <a:prstGeom prst="rect">
            <a:avLst/>
          </a:prstGeom>
        </p:spPr>
        <p:txBody>
          <a:bodyPr vert="horz" lIns="82552" tIns="41276" rIns="82552" bIns="41276"/>
          <a:lstStyle>
            <a:lvl1pPr marL="0" indent="0">
              <a:buNone/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670735" indent="-257975">
              <a:buFont typeface="Arial"/>
              <a:buChar char="•"/>
              <a:defRPr sz="2400" b="1">
                <a:solidFill>
                  <a:schemeClr val="bg1"/>
                </a:solidFill>
                <a:latin typeface="Arial"/>
                <a:cs typeface="Arial"/>
              </a:defRPr>
            </a:lvl2pPr>
            <a:lvl3pPr marL="1031900" indent="-206380">
              <a:buFont typeface="Lucida Grande"/>
              <a:buChar char="-"/>
              <a:defRPr sz="2000" b="1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1">
                <a:solidFill>
                  <a:schemeClr val="bg1"/>
                </a:solidFill>
                <a:latin typeface="Arial"/>
                <a:cs typeface="Arial"/>
              </a:defRPr>
            </a:lvl4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2164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61835"/>
            <a:ext cx="9143999" cy="856772"/>
          </a:xfrm>
          <a:prstGeom prst="rect">
            <a:avLst/>
          </a:prstGeom>
        </p:spPr>
        <p:txBody>
          <a:bodyPr vert="horz" lIns="82552" tIns="41276" rIns="82552" bIns="41276"/>
          <a:lstStyle>
            <a:lvl1pPr>
              <a:defRPr sz="3600" b="1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Double </a:t>
            </a:r>
            <a:br>
              <a:rPr lang="en-CA" dirty="0"/>
            </a:br>
            <a:r>
              <a:rPr lang="en-CA" dirty="0"/>
              <a:t>Line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4812" y="1286237"/>
            <a:ext cx="8818647" cy="3857263"/>
          </a:xfrm>
          <a:prstGeom prst="rect">
            <a:avLst/>
          </a:prstGeom>
        </p:spPr>
        <p:txBody>
          <a:bodyPr vert="horz" lIns="82552" tIns="41276" rIns="82552" bIns="41276"/>
          <a:lstStyle>
            <a:lvl1pPr marL="0" indent="0">
              <a:buNone/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670735" indent="-257975">
              <a:buFont typeface="Arial"/>
              <a:buChar char="•"/>
              <a:defRPr sz="2400" b="1">
                <a:solidFill>
                  <a:schemeClr val="bg1"/>
                </a:solidFill>
                <a:latin typeface="Arial"/>
                <a:cs typeface="Arial"/>
              </a:defRPr>
            </a:lvl2pPr>
            <a:lvl3pPr marL="1031900" indent="-206380">
              <a:buFont typeface="Lucida Grande"/>
              <a:buChar char="-"/>
              <a:defRPr sz="2000" b="1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1">
                <a:solidFill>
                  <a:schemeClr val="bg1"/>
                </a:solidFill>
                <a:latin typeface="Arial"/>
                <a:cs typeface="Arial"/>
              </a:defRPr>
            </a:lvl4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365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12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" y="61835"/>
            <a:ext cx="9143999" cy="856772"/>
          </a:xfrm>
          <a:prstGeom prst="rect">
            <a:avLst/>
          </a:prstGeom>
        </p:spPr>
        <p:txBody>
          <a:bodyPr vert="horz" lIns="82552" tIns="41276" rIns="82552" bIns="41276"/>
          <a:lstStyle>
            <a:lvl1pPr>
              <a:defRPr sz="3600" b="1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Single Line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4812" y="781072"/>
            <a:ext cx="8818647" cy="4360982"/>
          </a:xfrm>
          <a:prstGeom prst="rect">
            <a:avLst/>
          </a:prstGeom>
        </p:spPr>
        <p:txBody>
          <a:bodyPr vert="horz" lIns="82552" tIns="41276" rIns="82552" bIns="41276"/>
          <a:lstStyle>
            <a:lvl1pPr marL="0" indent="0">
              <a:buNone/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670735" indent="-257975">
              <a:buFont typeface="Arial"/>
              <a:buChar char="•"/>
              <a:defRPr sz="2400" b="1">
                <a:solidFill>
                  <a:schemeClr val="bg1"/>
                </a:solidFill>
                <a:latin typeface="Arial"/>
                <a:cs typeface="Arial"/>
              </a:defRPr>
            </a:lvl2pPr>
            <a:lvl3pPr marL="1031900" indent="-206380">
              <a:buFont typeface="Lucida Grande"/>
              <a:buChar char="-"/>
              <a:defRPr sz="2000" b="1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1">
                <a:solidFill>
                  <a:schemeClr val="bg1"/>
                </a:solidFill>
                <a:latin typeface="Arial"/>
                <a:cs typeface="Arial"/>
              </a:defRPr>
            </a:lvl4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565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" y="61835"/>
            <a:ext cx="9143999" cy="856772"/>
          </a:xfrm>
          <a:prstGeom prst="rect">
            <a:avLst/>
          </a:prstGeom>
        </p:spPr>
        <p:txBody>
          <a:bodyPr vert="horz" lIns="82552" tIns="41276" rIns="82552" bIns="41276"/>
          <a:lstStyle>
            <a:lvl1pPr>
              <a:defRPr sz="3600" b="1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Double </a:t>
            </a:r>
            <a:br>
              <a:rPr lang="en-CA" dirty="0"/>
            </a:br>
            <a:r>
              <a:rPr lang="en-CA" dirty="0"/>
              <a:t>Line Title 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4812" y="1286237"/>
            <a:ext cx="8818647" cy="3857263"/>
          </a:xfrm>
          <a:prstGeom prst="rect">
            <a:avLst/>
          </a:prstGeom>
        </p:spPr>
        <p:txBody>
          <a:bodyPr vert="horz" lIns="82552" tIns="41276" rIns="82552" bIns="41276"/>
          <a:lstStyle>
            <a:lvl1pPr marL="0" indent="0">
              <a:buNone/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670735" indent="-257975">
              <a:buFont typeface="Arial"/>
              <a:buChar char="•"/>
              <a:defRPr sz="2400" b="1">
                <a:solidFill>
                  <a:schemeClr val="bg1"/>
                </a:solidFill>
                <a:latin typeface="Arial"/>
                <a:cs typeface="Arial"/>
              </a:defRPr>
            </a:lvl2pPr>
            <a:lvl3pPr marL="1031900" indent="-206380">
              <a:buFont typeface="Lucida Grande"/>
              <a:buChar char="-"/>
              <a:defRPr sz="2000" b="1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1">
                <a:solidFill>
                  <a:schemeClr val="bg1"/>
                </a:solidFill>
                <a:latin typeface="Arial"/>
                <a:cs typeface="Arial"/>
              </a:defRPr>
            </a:lvl4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10189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982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" y="61835"/>
            <a:ext cx="9143999" cy="856772"/>
          </a:xfrm>
          <a:prstGeom prst="rect">
            <a:avLst/>
          </a:prstGeom>
        </p:spPr>
        <p:txBody>
          <a:bodyPr vert="horz" lIns="82552" tIns="41276" rIns="82552" bIns="41276"/>
          <a:lstStyle>
            <a:lvl1pPr>
              <a:defRPr sz="3600" b="1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Single Line Title 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4812" y="781072"/>
            <a:ext cx="8818647" cy="4360982"/>
          </a:xfrm>
          <a:prstGeom prst="rect">
            <a:avLst/>
          </a:prstGeom>
        </p:spPr>
        <p:txBody>
          <a:bodyPr vert="horz" lIns="82552" tIns="41276" rIns="82552" bIns="41276"/>
          <a:lstStyle>
            <a:lvl1pPr marL="0" indent="0">
              <a:buNone/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670735" indent="-257975">
              <a:buFont typeface="Arial"/>
              <a:buChar char="•"/>
              <a:defRPr sz="2400" b="1">
                <a:solidFill>
                  <a:schemeClr val="bg1"/>
                </a:solidFill>
                <a:latin typeface="Arial"/>
                <a:cs typeface="Arial"/>
              </a:defRPr>
            </a:lvl2pPr>
            <a:lvl3pPr marL="1031900" indent="-206380">
              <a:buFont typeface="Lucida Grande"/>
              <a:buChar char="-"/>
              <a:defRPr sz="2000" b="1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1">
                <a:solidFill>
                  <a:schemeClr val="bg1"/>
                </a:solidFill>
                <a:latin typeface="Arial"/>
                <a:cs typeface="Arial"/>
              </a:defRPr>
            </a:lvl4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638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" y="61835"/>
            <a:ext cx="9143999" cy="856772"/>
          </a:xfrm>
          <a:prstGeom prst="rect">
            <a:avLst/>
          </a:prstGeom>
        </p:spPr>
        <p:txBody>
          <a:bodyPr vert="horz" lIns="82552" tIns="41276" rIns="82552" bIns="41276"/>
          <a:lstStyle>
            <a:lvl1pPr>
              <a:defRPr sz="3600" b="1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Double </a:t>
            </a:r>
            <a:br>
              <a:rPr lang="en-CA" dirty="0"/>
            </a:br>
            <a:r>
              <a:rPr lang="en-CA" dirty="0"/>
              <a:t>Line Title 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4812" y="1286237"/>
            <a:ext cx="8818647" cy="3857263"/>
          </a:xfrm>
          <a:prstGeom prst="rect">
            <a:avLst/>
          </a:prstGeom>
        </p:spPr>
        <p:txBody>
          <a:bodyPr vert="horz" lIns="82552" tIns="41276" rIns="82552" bIns="41276"/>
          <a:lstStyle>
            <a:lvl1pPr marL="0" indent="0">
              <a:buNone/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670735" indent="-257975">
              <a:buFont typeface="Arial"/>
              <a:buChar char="•"/>
              <a:defRPr sz="2400" b="1">
                <a:solidFill>
                  <a:schemeClr val="bg1"/>
                </a:solidFill>
                <a:latin typeface="Arial"/>
                <a:cs typeface="Arial"/>
              </a:defRPr>
            </a:lvl2pPr>
            <a:lvl3pPr marL="1031900" indent="-206380">
              <a:buFont typeface="Lucida Grande"/>
              <a:buChar char="-"/>
              <a:defRPr sz="2000" b="1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1">
                <a:solidFill>
                  <a:schemeClr val="bg1"/>
                </a:solidFill>
                <a:latin typeface="Arial"/>
                <a:cs typeface="Arial"/>
              </a:defRPr>
            </a:lvl4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18864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423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10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0" y="63500"/>
            <a:ext cx="9144000" cy="4445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400" b="1" i="1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/>
              <a:t>Name of the Event </a:t>
            </a:r>
            <a:r>
              <a:rPr lang="mr-IN" dirty="0"/>
              <a:t>–</a:t>
            </a:r>
            <a:r>
              <a:rPr lang="en-CA" dirty="0"/>
              <a:t> Year of the Event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51432"/>
            <a:ext cx="9144000" cy="1699192"/>
          </a:xfrm>
          <a:prstGeom prst="rect">
            <a:avLst/>
          </a:prstGeom>
        </p:spPr>
        <p:txBody>
          <a:bodyPr vert="horz" lIns="82552" tIns="41276" rIns="82552" bIns="41276"/>
          <a:lstStyle>
            <a:lvl1pPr marL="0" indent="0" algn="ctr">
              <a:buNone/>
              <a:defRPr sz="40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ctr">
              <a:spcBef>
                <a:spcPts val="1625"/>
              </a:spcBef>
              <a:defRPr sz="3600" b="1" baseline="0">
                <a:solidFill>
                  <a:srgbClr val="0077BF"/>
                </a:solidFill>
                <a:latin typeface="Arial"/>
                <a:cs typeface="Arial"/>
              </a:defRPr>
            </a:lvl2pPr>
            <a:lvl3pPr>
              <a:defRPr sz="4000" b="1">
                <a:latin typeface="Arial"/>
                <a:cs typeface="Arial"/>
              </a:defRPr>
            </a:lvl3pPr>
            <a:lvl4pPr>
              <a:defRPr sz="4000" b="1">
                <a:latin typeface="Arial"/>
                <a:cs typeface="Arial"/>
              </a:defRPr>
            </a:lvl4pPr>
            <a:lvl5pPr>
              <a:defRPr sz="4000" b="1"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Title Of The Presentation Should Not Be Longer Than Two Lines! 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0" y="3283573"/>
            <a:ext cx="9144000" cy="654419"/>
          </a:xfrm>
          <a:prstGeom prst="rect">
            <a:avLst/>
          </a:prstGeom>
        </p:spPr>
        <p:txBody>
          <a:bodyPr vert="horz" lIns="82552" tIns="41276" rIns="82552" bIns="41276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/>
              <a:t>Second Level Names of the Presenters </a:t>
            </a:r>
          </a:p>
        </p:txBody>
      </p:sp>
    </p:spTree>
    <p:extLst>
      <p:ext uri="{BB962C8B-B14F-4D97-AF65-F5344CB8AC3E}">
        <p14:creationId xmlns:p14="http://schemas.microsoft.com/office/powerpoint/2010/main" val="3097292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60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71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69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0" y="63500"/>
            <a:ext cx="9144000" cy="4445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4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/>
              <a:t>Name of the Event </a:t>
            </a:r>
            <a:r>
              <a:rPr lang="mr-IN" dirty="0"/>
              <a:t>–</a:t>
            </a:r>
            <a:r>
              <a:rPr lang="en-CA" dirty="0"/>
              <a:t> Year of the Event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51432"/>
            <a:ext cx="9144000" cy="1699192"/>
          </a:xfrm>
          <a:prstGeom prst="rect">
            <a:avLst/>
          </a:prstGeom>
        </p:spPr>
        <p:txBody>
          <a:bodyPr vert="horz" lIns="82552" tIns="41276" rIns="82552" bIns="41276"/>
          <a:lstStyle>
            <a:lvl1pPr marL="0" indent="0" algn="ctr">
              <a:buNone/>
              <a:defRPr sz="40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ctr">
              <a:spcBef>
                <a:spcPts val="1625"/>
              </a:spcBef>
              <a:defRPr sz="3600" b="1" baseline="0">
                <a:solidFill>
                  <a:srgbClr val="0077BF"/>
                </a:solidFill>
                <a:latin typeface="Arial"/>
                <a:cs typeface="Arial"/>
              </a:defRPr>
            </a:lvl2pPr>
            <a:lvl3pPr>
              <a:defRPr sz="4000" b="1">
                <a:latin typeface="Arial"/>
                <a:cs typeface="Arial"/>
              </a:defRPr>
            </a:lvl3pPr>
            <a:lvl4pPr>
              <a:defRPr sz="4000" b="1">
                <a:latin typeface="Arial"/>
                <a:cs typeface="Arial"/>
              </a:defRPr>
            </a:lvl4pPr>
            <a:lvl5pPr>
              <a:defRPr sz="4000" b="1"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Title Of The Presentation Should Not Be Longer Than Two Lines! 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0" y="3283573"/>
            <a:ext cx="9144000" cy="654419"/>
          </a:xfrm>
          <a:prstGeom prst="rect">
            <a:avLst/>
          </a:prstGeom>
        </p:spPr>
        <p:txBody>
          <a:bodyPr vert="horz" lIns="82552" tIns="41276" rIns="82552" bIns="41276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/>
              <a:t>Second Level Names of the Presenters </a:t>
            </a:r>
          </a:p>
        </p:txBody>
      </p:sp>
    </p:spTree>
    <p:extLst>
      <p:ext uri="{BB962C8B-B14F-4D97-AF65-F5344CB8AC3E}">
        <p14:creationId xmlns:p14="http://schemas.microsoft.com/office/powerpoint/2010/main" val="169085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73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52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0" y="63500"/>
            <a:ext cx="9144000" cy="4445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4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/>
              <a:t>Name of the Event </a:t>
            </a:r>
            <a:r>
              <a:rPr lang="mr-IN" dirty="0"/>
              <a:t>–</a:t>
            </a:r>
            <a:r>
              <a:rPr lang="en-CA" dirty="0"/>
              <a:t> Year of the Event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51432"/>
            <a:ext cx="9144000" cy="1699192"/>
          </a:xfrm>
          <a:prstGeom prst="rect">
            <a:avLst/>
          </a:prstGeom>
        </p:spPr>
        <p:txBody>
          <a:bodyPr vert="horz" lIns="82552" tIns="41276" rIns="82552" bIns="41276"/>
          <a:lstStyle>
            <a:lvl1pPr marL="0" indent="0" algn="ctr">
              <a:buNone/>
              <a:defRPr sz="40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ctr">
              <a:spcBef>
                <a:spcPts val="1625"/>
              </a:spcBef>
              <a:defRPr sz="3600" b="1" baseline="0">
                <a:solidFill>
                  <a:srgbClr val="0077BF"/>
                </a:solidFill>
                <a:latin typeface="Arial"/>
                <a:cs typeface="Arial"/>
              </a:defRPr>
            </a:lvl2pPr>
            <a:lvl3pPr>
              <a:defRPr sz="4000" b="1">
                <a:latin typeface="Arial"/>
                <a:cs typeface="Arial"/>
              </a:defRPr>
            </a:lvl3pPr>
            <a:lvl4pPr>
              <a:defRPr sz="4000" b="1">
                <a:latin typeface="Arial"/>
                <a:cs typeface="Arial"/>
              </a:defRPr>
            </a:lvl4pPr>
            <a:lvl5pPr>
              <a:defRPr sz="4000" b="1"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Title Of The Presentation Should Not Be Longer Than Two Lines! 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0" y="3283573"/>
            <a:ext cx="9144000" cy="654419"/>
          </a:xfrm>
          <a:prstGeom prst="rect">
            <a:avLst/>
          </a:prstGeom>
        </p:spPr>
        <p:txBody>
          <a:bodyPr vert="horz" lIns="82552" tIns="41276" rIns="82552" bIns="41276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/>
              <a:t>Second Level Names of the Presenters </a:t>
            </a:r>
          </a:p>
        </p:txBody>
      </p:sp>
    </p:spTree>
    <p:extLst>
      <p:ext uri="{BB962C8B-B14F-4D97-AF65-F5344CB8AC3E}">
        <p14:creationId xmlns:p14="http://schemas.microsoft.com/office/powerpoint/2010/main" val="133352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06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jp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E0B81CA-B9B1-0F4B-9ECD-8A4EDF5FCC7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6227"/>
            <a:ext cx="9144000" cy="57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99" r:id="rId2"/>
    <p:sldLayoutId id="2147483704" r:id="rId3"/>
  </p:sldLayoutIdLst>
  <p:txStyles>
    <p:titleStyle>
      <a:lvl1pPr algn="ctr" defTabSz="41276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570" indent="-309570" algn="l" defTabSz="41276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0735" indent="-257975" algn="l" defTabSz="41276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900" indent="-206380" algn="l" defTabSz="41276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4661" indent="-206380" algn="l" defTabSz="41276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7421" indent="-206380" algn="l" defTabSz="41276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018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294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9570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0846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76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552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828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104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380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56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932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0208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623E7E5-F383-DB4C-83F3-96DBADD2DAF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6227"/>
            <a:ext cx="9144000" cy="57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</p:sldLayoutIdLst>
  <p:txStyles>
    <p:titleStyle>
      <a:lvl1pPr algn="ctr" defTabSz="41276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570" indent="-309570" algn="l" defTabSz="41276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0735" indent="-257975" algn="l" defTabSz="41276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900" indent="-206380" algn="l" defTabSz="41276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4661" indent="-206380" algn="l" defTabSz="41276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7421" indent="-206380" algn="l" defTabSz="41276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018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294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9570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0846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76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552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828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104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380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56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932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0208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0B37FB9-83BC-724C-B61C-7CED3A152C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6227"/>
            <a:ext cx="9144000" cy="57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3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</p:sldLayoutIdLst>
  <p:txStyles>
    <p:titleStyle>
      <a:lvl1pPr algn="ctr" defTabSz="41276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570" indent="-309570" algn="l" defTabSz="41276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0735" indent="-257975" algn="l" defTabSz="41276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900" indent="-206380" algn="l" defTabSz="41276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4661" indent="-206380" algn="l" defTabSz="41276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7421" indent="-206380" algn="l" defTabSz="41276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018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294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9570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0846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76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552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828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104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380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56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932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0208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210CA56-91F1-3A48-AF12-6DDA5DA925C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708" y="0"/>
            <a:ext cx="179129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4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2" r:id="rId2"/>
    <p:sldLayoutId id="2147483693" r:id="rId3"/>
  </p:sldLayoutIdLst>
  <p:txStyles>
    <p:titleStyle>
      <a:lvl1pPr algn="ctr" defTabSz="41276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570" indent="-309570" algn="l" defTabSz="41276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0735" indent="-257975" algn="l" defTabSz="41276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900" indent="-206380" algn="l" defTabSz="41276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4661" indent="-206380" algn="l" defTabSz="41276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7421" indent="-206380" algn="l" defTabSz="41276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018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294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9570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0846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76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552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828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104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380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56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932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0208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27D9D2D-60E6-444D-8A71-78D674167F6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36" y="4331856"/>
            <a:ext cx="1823563" cy="81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0" r:id="rId2"/>
    <p:sldLayoutId id="2147483694" r:id="rId3"/>
  </p:sldLayoutIdLst>
  <p:txStyles>
    <p:titleStyle>
      <a:lvl1pPr algn="ctr" defTabSz="41276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570" indent="-309570" algn="l" defTabSz="41276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0735" indent="-257975" algn="l" defTabSz="41276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900" indent="-206380" algn="l" defTabSz="41276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4661" indent="-206380" algn="l" defTabSz="41276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7421" indent="-206380" algn="l" defTabSz="41276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018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294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9570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0846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76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552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828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104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380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56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932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0208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ED0FB8D-71F9-E646-9838-4EBCCA21A16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4038"/>
            <a:ext cx="1828800" cy="81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6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5" r:id="rId2"/>
    <p:sldLayoutId id="2147483696" r:id="rId3"/>
  </p:sldLayoutIdLst>
  <p:txStyles>
    <p:titleStyle>
      <a:lvl1pPr algn="ctr" defTabSz="41276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570" indent="-309570" algn="l" defTabSz="41276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0735" indent="-257975" algn="l" defTabSz="41276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900" indent="-206380" algn="l" defTabSz="41276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4661" indent="-206380" algn="l" defTabSz="41276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7421" indent="-206380" algn="l" defTabSz="41276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018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294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9570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0846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76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552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828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104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380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56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932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0208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6"/>
          <p:cNvSpPr/>
          <p:nvPr userDrawn="1"/>
        </p:nvSpPr>
        <p:spPr>
          <a:xfrm>
            <a:off x="3358988" y="4243820"/>
            <a:ext cx="0" cy="621698"/>
          </a:xfrm>
          <a:custGeom>
            <a:avLst/>
            <a:gdLst/>
            <a:ahLst/>
            <a:cxnLst/>
            <a:rect l="l" t="t" r="r" b="b"/>
            <a:pathLst>
              <a:path h="687704">
                <a:moveTo>
                  <a:pt x="0" y="0"/>
                </a:moveTo>
                <a:lnTo>
                  <a:pt x="0" y="687603"/>
                </a:lnTo>
              </a:path>
            </a:pathLst>
          </a:custGeom>
          <a:ln w="1242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7"/>
          <p:cNvSpPr/>
          <p:nvPr userDrawn="1"/>
        </p:nvSpPr>
        <p:spPr>
          <a:xfrm>
            <a:off x="484703" y="4243820"/>
            <a:ext cx="0" cy="621698"/>
          </a:xfrm>
          <a:custGeom>
            <a:avLst/>
            <a:gdLst/>
            <a:ahLst/>
            <a:cxnLst/>
            <a:rect l="l" t="t" r="r" b="b"/>
            <a:pathLst>
              <a:path h="687704">
                <a:moveTo>
                  <a:pt x="0" y="0"/>
                </a:moveTo>
                <a:lnTo>
                  <a:pt x="0" y="687603"/>
                </a:lnTo>
              </a:path>
            </a:pathLst>
          </a:custGeom>
          <a:ln w="1242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8"/>
          <p:cNvSpPr/>
          <p:nvPr userDrawn="1"/>
        </p:nvSpPr>
        <p:spPr>
          <a:xfrm>
            <a:off x="6524582" y="4243820"/>
            <a:ext cx="0" cy="621698"/>
          </a:xfrm>
          <a:custGeom>
            <a:avLst/>
            <a:gdLst/>
            <a:ahLst/>
            <a:cxnLst/>
            <a:rect l="l" t="t" r="r" b="b"/>
            <a:pathLst>
              <a:path h="687704">
                <a:moveTo>
                  <a:pt x="0" y="0"/>
                </a:moveTo>
                <a:lnTo>
                  <a:pt x="0" y="687603"/>
                </a:lnTo>
              </a:path>
            </a:pathLst>
          </a:custGeom>
          <a:ln w="1242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1"/>
          <p:cNvSpPr txBox="1"/>
          <p:nvPr userDrawn="1"/>
        </p:nvSpPr>
        <p:spPr>
          <a:xfrm>
            <a:off x="592534" y="4194869"/>
            <a:ext cx="2199326" cy="519409"/>
          </a:xfrm>
          <a:prstGeom prst="rect">
            <a:avLst/>
          </a:prstGeom>
          <a:noFill/>
        </p:spPr>
        <p:txBody>
          <a:bodyPr vert="horz" wrap="square" lIns="0" tIns="11466" rIns="0" bIns="0" rtlCol="0">
            <a:spAutoFit/>
          </a:bodyPr>
          <a:lstStyle/>
          <a:p>
            <a:pPr marL="11466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KITE</a:t>
            </a:r>
          </a:p>
          <a:p>
            <a:pPr marL="11466" marR="4586">
              <a:lnSpc>
                <a:spcPct val="100000"/>
              </a:lnSpc>
            </a:pPr>
            <a:r>
              <a:rPr sz="1100" spc="-23" dirty="0">
                <a:solidFill>
                  <a:schemeClr val="bg1"/>
                </a:solidFill>
                <a:latin typeface="Arial"/>
                <a:cs typeface="Arial"/>
              </a:rPr>
              <a:t>Toronto 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Rehabilitation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Institute  </a:t>
            </a:r>
            <a:endParaRPr lang="en-CA"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1466" marR="4586">
              <a:lnSpc>
                <a:spcPct val="100000"/>
              </a:lnSpc>
            </a:pP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University Health</a:t>
            </a:r>
            <a:r>
              <a:rPr sz="1100" spc="-2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Network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object 42"/>
          <p:cNvSpPr txBox="1"/>
          <p:nvPr userDrawn="1"/>
        </p:nvSpPr>
        <p:spPr>
          <a:xfrm>
            <a:off x="3455637" y="4194869"/>
            <a:ext cx="2501817" cy="519409"/>
          </a:xfrm>
          <a:prstGeom prst="rect">
            <a:avLst/>
          </a:prstGeom>
          <a:noFill/>
        </p:spPr>
        <p:txBody>
          <a:bodyPr vert="horz" wrap="square" lIns="0" tIns="11466" rIns="0" bIns="0" rtlCol="0">
            <a:spAutoFit/>
          </a:bodyPr>
          <a:lstStyle/>
          <a:p>
            <a:pPr marL="11466" marR="401867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550 University Avenue</a:t>
            </a:r>
            <a:r>
              <a:rPr lang="en-CA" sz="1100" spc="-5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lang="en-CA" sz="1100" spc="-5" baseline="0" dirty="0">
                <a:solidFill>
                  <a:schemeClr val="bg1"/>
                </a:solidFill>
                <a:latin typeface="Arial"/>
                <a:cs typeface="Arial"/>
              </a:rPr>
              <a:t> Floor 12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1466" marR="4586">
              <a:lnSpc>
                <a:spcPct val="100000"/>
              </a:lnSpc>
            </a:pPr>
            <a:r>
              <a:rPr sz="1100" spc="-23" dirty="0">
                <a:solidFill>
                  <a:schemeClr val="bg1"/>
                </a:solidFill>
                <a:latin typeface="Arial"/>
                <a:cs typeface="Arial"/>
              </a:rPr>
              <a:t>Toronto,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ON, 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Canada M5G 2A2 </a:t>
            </a:r>
            <a:endParaRPr lang="en-CA" sz="1100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1466" marR="4586">
              <a:lnSpc>
                <a:spcPct val="100000"/>
              </a:lnSpc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 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416-597-3422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spc="-4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7950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object 41">
            <a:extLst>
              <a:ext uri="{FF2B5EF4-FFF2-40B4-BE49-F238E27FC236}">
                <a16:creationId xmlns:a16="http://schemas.microsoft.com/office/drawing/2014/main" id="{8796D124-521A-0149-ACD8-F8EA5420BA9A}"/>
              </a:ext>
            </a:extLst>
          </p:cNvPr>
          <p:cNvSpPr txBox="1"/>
          <p:nvPr userDrawn="1"/>
        </p:nvSpPr>
        <p:spPr>
          <a:xfrm>
            <a:off x="6634556" y="4194869"/>
            <a:ext cx="1530389" cy="542493"/>
          </a:xfrm>
          <a:prstGeom prst="rect">
            <a:avLst/>
          </a:prstGeom>
        </p:spPr>
        <p:txBody>
          <a:bodyPr vert="horz" wrap="square" lIns="0" tIns="11466" rIns="0" bIns="0" rtlCol="0">
            <a:spAutoFit/>
          </a:bodyPr>
          <a:lstStyle/>
          <a:p>
            <a:pPr marL="11466">
              <a:lnSpc>
                <a:spcPct val="100000"/>
              </a:lnSpc>
              <a:spcBef>
                <a:spcPts val="90"/>
              </a:spcBef>
            </a:pPr>
            <a:r>
              <a:rPr lang="de-DE" sz="1100" dirty="0" err="1">
                <a:solidFill>
                  <a:schemeClr val="bg1"/>
                </a:solidFill>
                <a:latin typeface="Arial"/>
                <a:cs typeface="Arial"/>
              </a:rPr>
              <a:t>kite-uhn@uhn.ca</a:t>
            </a:r>
            <a:endParaRPr lang="de-DE"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1466">
              <a:lnSpc>
                <a:spcPct val="100000"/>
              </a:lnSpc>
              <a:spcBef>
                <a:spcPts val="90"/>
              </a:spcBef>
            </a:pPr>
            <a:r>
              <a:rPr lang="de-DE" sz="1100" dirty="0">
                <a:solidFill>
                  <a:schemeClr val="bg1"/>
                </a:solidFill>
                <a:latin typeface="Arial"/>
                <a:cs typeface="Arial"/>
              </a:rPr>
              <a:t>www.KITE-UHN.com</a:t>
            </a:r>
          </a:p>
          <a:p>
            <a:pPr marL="11466">
              <a:lnSpc>
                <a:spcPct val="100000"/>
              </a:lnSpc>
              <a:spcBef>
                <a:spcPts val="90"/>
              </a:spcBef>
            </a:pPr>
            <a:r>
              <a:rPr lang="de-DE" sz="1100" dirty="0">
                <a:solidFill>
                  <a:schemeClr val="bg1"/>
                </a:solidFill>
                <a:latin typeface="Arial"/>
                <a:cs typeface="Arial"/>
              </a:rPr>
              <a:t>@TRI_UHN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BD63516-BF69-7A4D-9FCD-59DC976916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3" y="404390"/>
            <a:ext cx="7564582" cy="329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41276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570" indent="-309570" algn="l" defTabSz="41276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0735" indent="-257975" algn="l" defTabSz="41276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900" indent="-206380" algn="l" defTabSz="41276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4661" indent="-206380" algn="l" defTabSz="41276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7421" indent="-206380" algn="l" defTabSz="41276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018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294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9570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0846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76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552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828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104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380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56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932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0208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38100" cmpd="sng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2061" tIns="46031" rIns="92061" bIns="46031" anchor="ctr"/>
          <a:lstStyle/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5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defTabSz="41276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570" indent="-309570" algn="l" defTabSz="41276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0735" indent="-257975" algn="l" defTabSz="41276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900" indent="-206380" algn="l" defTabSz="41276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4661" indent="-206380" algn="l" defTabSz="41276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7421" indent="-206380" algn="l" defTabSz="41276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018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294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9570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0846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76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552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828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104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380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56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932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0208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98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ctr" defTabSz="41276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570" indent="-309570" algn="l" defTabSz="41276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0735" indent="-257975" algn="l" defTabSz="41276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900" indent="-206380" algn="l" defTabSz="41276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4661" indent="-206380" algn="l" defTabSz="41276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7421" indent="-206380" algn="l" defTabSz="41276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018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294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9570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08461" indent="-206380" algn="l" defTabSz="41276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76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552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8280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104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380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56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932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02081" algn="l" defTabSz="4127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55A34E-4DFB-AA44-8896-87FDF84F8445}"/>
              </a:ext>
            </a:extLst>
          </p:cNvPr>
          <p:cNvSpPr txBox="1">
            <a:spLocks/>
          </p:cNvSpPr>
          <p:nvPr/>
        </p:nvSpPr>
        <p:spPr>
          <a:xfrm>
            <a:off x="1" y="916003"/>
            <a:ext cx="9144000" cy="2519006"/>
          </a:xfrm>
          <a:prstGeom prst="rect">
            <a:avLst/>
          </a:prstGeom>
        </p:spPr>
        <p:txBody>
          <a:bodyPr vert="horz" wrap="square" lIns="0" tIns="117522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R="4586" indent="10033" algn="ctr">
              <a:lnSpc>
                <a:spcPts val="4695"/>
              </a:lnSpc>
            </a:pPr>
            <a:r>
              <a:rPr lang="en-CA" sz="4000" b="1" kern="0" spc="9" dirty="0">
                <a:solidFill>
                  <a:schemeClr val="bg1"/>
                </a:solidFill>
                <a:latin typeface="Arial"/>
                <a:cs typeface="Arial"/>
              </a:rPr>
              <a:t>Title, Title, Title, Title, Title, Title, Title, Title </a:t>
            </a:r>
          </a:p>
          <a:p>
            <a:pPr marR="4586" indent="10033" algn="ctr">
              <a:lnSpc>
                <a:spcPts val="4695"/>
              </a:lnSpc>
            </a:pPr>
            <a:endParaRPr lang="en-US" sz="3600" b="1" dirty="0">
              <a:solidFill>
                <a:srgbClr val="0077BF"/>
              </a:solidFill>
              <a:latin typeface="Arial"/>
              <a:cs typeface="Arial"/>
            </a:endParaRPr>
          </a:p>
          <a:p>
            <a:pPr marR="4586" indent="10033" algn="ctr">
              <a:lnSpc>
                <a:spcPts val="4695"/>
              </a:lnSpc>
            </a:pPr>
            <a:r>
              <a:rPr lang="en-US" sz="3600" b="1" dirty="0">
                <a:solidFill>
                  <a:schemeClr val="bg1"/>
                </a:solidFill>
                <a:latin typeface="Arial"/>
                <a:cs typeface="Arial"/>
              </a:rPr>
              <a:t>Presenters’ Names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5636"/>
            <a:ext cx="9144000" cy="421912"/>
          </a:xfrm>
          <a:prstGeom prst="rect">
            <a:avLst/>
          </a:prstGeom>
        </p:spPr>
        <p:txBody>
          <a:bodyPr wrap="square" lIns="82552" tIns="41276" rIns="82552" bIns="41276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i="1" dirty="0">
                <a:solidFill>
                  <a:schemeClr val="bg1"/>
                </a:solidFill>
                <a:latin typeface="Arial"/>
                <a:cs typeface="Arial"/>
              </a:rPr>
              <a:t>Event</a:t>
            </a:r>
            <a:endParaRPr lang="en-GB" sz="2400" b="1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336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C55A34E-4DFB-AA44-8896-87FDF84F8445}"/>
              </a:ext>
            </a:extLst>
          </p:cNvPr>
          <p:cNvSpPr txBox="1">
            <a:spLocks/>
          </p:cNvSpPr>
          <p:nvPr/>
        </p:nvSpPr>
        <p:spPr>
          <a:xfrm>
            <a:off x="1" y="916003"/>
            <a:ext cx="9144000" cy="2519006"/>
          </a:xfrm>
          <a:prstGeom prst="rect">
            <a:avLst/>
          </a:prstGeom>
        </p:spPr>
        <p:txBody>
          <a:bodyPr vert="horz" wrap="square" lIns="0" tIns="117522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R="4586" indent="10033" algn="ctr">
              <a:lnSpc>
                <a:spcPts val="4695"/>
              </a:lnSpc>
            </a:pPr>
            <a:r>
              <a:rPr lang="en-CA" sz="4000" b="1" kern="0" spc="9" dirty="0">
                <a:solidFill>
                  <a:schemeClr val="bg1"/>
                </a:solidFill>
                <a:latin typeface="Arial"/>
                <a:cs typeface="Arial"/>
              </a:rPr>
              <a:t>Title, Title, Title, Title, Title, Title, Title, Title </a:t>
            </a:r>
          </a:p>
          <a:p>
            <a:pPr marR="4586" indent="10033" algn="ctr">
              <a:lnSpc>
                <a:spcPts val="4695"/>
              </a:lnSpc>
            </a:pPr>
            <a:endParaRPr lang="en-US" sz="3600" b="1" dirty="0">
              <a:solidFill>
                <a:srgbClr val="0077BF"/>
              </a:solidFill>
              <a:latin typeface="Arial"/>
              <a:cs typeface="Arial"/>
            </a:endParaRPr>
          </a:p>
          <a:p>
            <a:pPr marR="4586" indent="10033" algn="ctr">
              <a:lnSpc>
                <a:spcPts val="4695"/>
              </a:lnSpc>
            </a:pPr>
            <a:r>
              <a:rPr lang="en-US" sz="3600" b="1" dirty="0">
                <a:solidFill>
                  <a:schemeClr val="bg1"/>
                </a:solidFill>
                <a:latin typeface="Arial"/>
                <a:cs typeface="Arial"/>
              </a:rPr>
              <a:t>Presenters’ Names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15636"/>
            <a:ext cx="9144000" cy="421912"/>
          </a:xfrm>
          <a:prstGeom prst="rect">
            <a:avLst/>
          </a:prstGeom>
        </p:spPr>
        <p:txBody>
          <a:bodyPr wrap="square" lIns="82552" tIns="41276" rIns="82552" bIns="41276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i="1" dirty="0">
                <a:solidFill>
                  <a:schemeClr val="bg1"/>
                </a:solidFill>
                <a:latin typeface="Arial"/>
                <a:cs typeface="Arial"/>
              </a:rPr>
              <a:t>Event</a:t>
            </a:r>
            <a:endParaRPr lang="en-GB" sz="2400" b="1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68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C55A34E-4DFB-AA44-8896-87FDF84F8445}"/>
              </a:ext>
            </a:extLst>
          </p:cNvPr>
          <p:cNvSpPr txBox="1">
            <a:spLocks/>
          </p:cNvSpPr>
          <p:nvPr/>
        </p:nvSpPr>
        <p:spPr>
          <a:xfrm>
            <a:off x="1" y="916003"/>
            <a:ext cx="9144000" cy="2519006"/>
          </a:xfrm>
          <a:prstGeom prst="rect">
            <a:avLst/>
          </a:prstGeom>
        </p:spPr>
        <p:txBody>
          <a:bodyPr vert="horz" wrap="square" lIns="0" tIns="117522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R="4586" indent="10033" algn="ctr">
              <a:lnSpc>
                <a:spcPts val="4695"/>
              </a:lnSpc>
            </a:pPr>
            <a:r>
              <a:rPr lang="en-CA" sz="4000" b="1" kern="0" spc="9" dirty="0">
                <a:solidFill>
                  <a:schemeClr val="bg1"/>
                </a:solidFill>
                <a:latin typeface="Arial"/>
                <a:cs typeface="Arial"/>
              </a:rPr>
              <a:t>Title, Title, Title, Title, Title, Title, Title, Title </a:t>
            </a:r>
          </a:p>
          <a:p>
            <a:pPr marR="4586" indent="10033" algn="ctr">
              <a:lnSpc>
                <a:spcPts val="4695"/>
              </a:lnSpc>
            </a:pPr>
            <a:endParaRPr lang="en-US" sz="3600" b="1" dirty="0">
              <a:solidFill>
                <a:srgbClr val="0077BF"/>
              </a:solidFill>
              <a:latin typeface="Arial"/>
              <a:cs typeface="Arial"/>
            </a:endParaRPr>
          </a:p>
          <a:p>
            <a:pPr marR="4586" indent="10033" algn="ctr">
              <a:lnSpc>
                <a:spcPts val="4695"/>
              </a:lnSpc>
            </a:pPr>
            <a:r>
              <a:rPr lang="en-US" sz="3600" b="1" dirty="0">
                <a:solidFill>
                  <a:schemeClr val="bg1"/>
                </a:solidFill>
                <a:latin typeface="Arial"/>
                <a:cs typeface="Arial"/>
              </a:rPr>
              <a:t>Presenters’ Names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15636"/>
            <a:ext cx="9144000" cy="421912"/>
          </a:xfrm>
          <a:prstGeom prst="rect">
            <a:avLst/>
          </a:prstGeom>
        </p:spPr>
        <p:txBody>
          <a:bodyPr wrap="square" lIns="82552" tIns="41276" rIns="82552" bIns="41276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i="1" dirty="0">
                <a:solidFill>
                  <a:schemeClr val="bg1"/>
                </a:solidFill>
                <a:latin typeface="Arial"/>
                <a:cs typeface="Arial"/>
              </a:rPr>
              <a:t>Event</a:t>
            </a:r>
            <a:endParaRPr lang="en-GB" sz="2400" b="1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39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2035976"/>
            <a:ext cx="9144000" cy="59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1" tIns="46031" rIns="92061" bIns="46031" anchor="ctr"/>
          <a:lstStyle/>
          <a:p>
            <a:pPr algn="ctr">
              <a:lnSpc>
                <a:spcPct val="150000"/>
              </a:lnSpc>
              <a:spcAft>
                <a:spcPct val="0"/>
              </a:spcAft>
              <a:buClrTx/>
              <a:buFontTx/>
              <a:buNone/>
            </a:pPr>
            <a:r>
              <a:rPr lang="en-US" sz="4000" b="1" dirty="0">
                <a:solidFill>
                  <a:srgbClr val="FFFFFF"/>
                </a:solidFill>
                <a:latin typeface="Arial"/>
                <a:cs typeface="Arial"/>
              </a:rPr>
              <a:t>Conflicts of Interest</a:t>
            </a:r>
          </a:p>
          <a:p>
            <a:pPr algn="ctr">
              <a:lnSpc>
                <a:spcPct val="150000"/>
              </a:lnSpc>
              <a:spcAft>
                <a:spcPct val="0"/>
              </a:spcAft>
              <a:buClrTx/>
              <a:buFontTx/>
              <a:buNone/>
            </a:pPr>
            <a:endParaRPr lang="en-US" sz="40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lvl="1" algn="ctr">
              <a:buNone/>
            </a:pPr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A shareholder in the medical device company, Banana Health Inc.</a:t>
            </a:r>
          </a:p>
        </p:txBody>
      </p:sp>
    </p:spTree>
    <p:extLst>
      <p:ext uri="{BB962C8B-B14F-4D97-AF65-F5344CB8AC3E}">
        <p14:creationId xmlns:p14="http://schemas.microsoft.com/office/powerpoint/2010/main" val="1483948531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C55A34E-4DFB-AA44-8896-87FDF84F8445}"/>
              </a:ext>
            </a:extLst>
          </p:cNvPr>
          <p:cNvSpPr txBox="1">
            <a:spLocks/>
          </p:cNvSpPr>
          <p:nvPr/>
        </p:nvSpPr>
        <p:spPr>
          <a:xfrm>
            <a:off x="1" y="893041"/>
            <a:ext cx="9144000" cy="723219"/>
          </a:xfrm>
          <a:prstGeom prst="rect">
            <a:avLst/>
          </a:prstGeom>
        </p:spPr>
        <p:txBody>
          <a:bodyPr vert="horz" wrap="square" lIns="0" tIns="117522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R="4586" indent="10033" algn="ctr">
              <a:lnSpc>
                <a:spcPts val="4695"/>
              </a:lnSpc>
            </a:pPr>
            <a:r>
              <a:rPr lang="en-CA" sz="4000" b="1" kern="0" spc="9" dirty="0">
                <a:solidFill>
                  <a:schemeClr val="bg1"/>
                </a:solidFill>
                <a:latin typeface="Arial"/>
                <a:cs typeface="Arial"/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9935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xmlns:p14="http://schemas.microsoft.com/office/powerpoint/2010/main" spd="slow">
        <p:spli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60282"/>
            <a:ext cx="9144000" cy="54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125" tIns="41563" rIns="83125" bIns="41563" anchor="ctr"/>
          <a:lstStyle>
            <a:lvl1pPr eaLnBrk="0" hangingPunct="0">
              <a:spcAft>
                <a:spcPct val="10000"/>
              </a:spcAft>
              <a:buClr>
                <a:srgbClr val="990033"/>
              </a:buClr>
              <a:buFont typeface="Wingdings 2" pitchFamily="18" charset="2"/>
              <a:buChar char="À"/>
              <a:defRPr sz="2800" b="1">
                <a:solidFill>
                  <a:srgbClr val="990033"/>
                </a:solidFill>
                <a:latin typeface="Arial" charset="0"/>
              </a:defRPr>
            </a:lvl1pPr>
            <a:lvl2pPr marL="742950" indent="-285750" eaLnBrk="0" hangingPunct="0">
              <a:spcAft>
                <a:spcPct val="10000"/>
              </a:spcAft>
              <a:buClr>
                <a:srgbClr val="990033"/>
              </a:buClr>
              <a:buFont typeface="Wingdings 2" pitchFamily="18" charset="2"/>
              <a:buChar char="À"/>
              <a:defRPr sz="2800" b="1">
                <a:solidFill>
                  <a:srgbClr val="990033"/>
                </a:solidFill>
                <a:latin typeface="Arial" charset="0"/>
              </a:defRPr>
            </a:lvl2pPr>
            <a:lvl3pPr marL="1143000" indent="-228600" eaLnBrk="0" hangingPunct="0">
              <a:spcAft>
                <a:spcPct val="10000"/>
              </a:spcAft>
              <a:buClr>
                <a:srgbClr val="990033"/>
              </a:buClr>
              <a:buFont typeface="Wingdings 2" pitchFamily="18" charset="2"/>
              <a:buChar char="À"/>
              <a:defRPr sz="2800" b="1">
                <a:solidFill>
                  <a:srgbClr val="990033"/>
                </a:solidFill>
                <a:latin typeface="Arial" charset="0"/>
              </a:defRPr>
            </a:lvl3pPr>
            <a:lvl4pPr marL="1600200" indent="-228600" eaLnBrk="0" hangingPunct="0">
              <a:spcAft>
                <a:spcPct val="10000"/>
              </a:spcAft>
              <a:buClr>
                <a:srgbClr val="990033"/>
              </a:buClr>
              <a:buFont typeface="Wingdings 2" pitchFamily="18" charset="2"/>
              <a:buChar char="À"/>
              <a:defRPr sz="2800" b="1">
                <a:solidFill>
                  <a:srgbClr val="990033"/>
                </a:solidFill>
                <a:latin typeface="Arial" charset="0"/>
              </a:defRPr>
            </a:lvl4pPr>
            <a:lvl5pPr marL="2057400" indent="-228600" eaLnBrk="0" hangingPunct="0">
              <a:spcAft>
                <a:spcPct val="10000"/>
              </a:spcAft>
              <a:buClr>
                <a:srgbClr val="990033"/>
              </a:buClr>
              <a:buFont typeface="Wingdings 2" pitchFamily="18" charset="2"/>
              <a:buChar char="À"/>
              <a:defRPr sz="2800" b="1">
                <a:solidFill>
                  <a:srgbClr val="990033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0000"/>
              </a:spcAft>
              <a:buClr>
                <a:srgbClr val="990033"/>
              </a:buClr>
              <a:buFont typeface="Wingdings 2" pitchFamily="18" charset="2"/>
              <a:buChar char="À"/>
              <a:defRPr sz="2800" b="1">
                <a:solidFill>
                  <a:srgbClr val="990033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0000"/>
              </a:spcAft>
              <a:buClr>
                <a:srgbClr val="990033"/>
              </a:buClr>
              <a:buFont typeface="Wingdings 2" pitchFamily="18" charset="2"/>
              <a:buChar char="À"/>
              <a:defRPr sz="2800" b="1">
                <a:solidFill>
                  <a:srgbClr val="990033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0000"/>
              </a:spcAft>
              <a:buClr>
                <a:srgbClr val="990033"/>
              </a:buClr>
              <a:buFont typeface="Wingdings 2" pitchFamily="18" charset="2"/>
              <a:buChar char="À"/>
              <a:defRPr sz="2800" b="1">
                <a:solidFill>
                  <a:srgbClr val="990033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0000"/>
              </a:spcAft>
              <a:buClr>
                <a:srgbClr val="990033"/>
              </a:buClr>
              <a:buFont typeface="Wingdings 2" pitchFamily="18" charset="2"/>
              <a:buChar char="À"/>
              <a:defRPr sz="2800" b="1">
                <a:solidFill>
                  <a:srgbClr val="990033"/>
                </a:solidFill>
                <a:latin typeface="Arial" charset="0"/>
              </a:defRPr>
            </a:lvl9pPr>
          </a:lstStyle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en-US" sz="3300" dirty="0">
                <a:solidFill>
                  <a:schemeClr val="bg1"/>
                </a:solidFill>
              </a:rPr>
              <a:t>Section Title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4811" y="781071"/>
            <a:ext cx="8819189" cy="436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125" tIns="41563" rIns="83125" bIns="41563"/>
          <a:lstStyle/>
          <a:p>
            <a:r>
              <a:rPr lang="en-US" sz="2500" b="1" dirty="0">
                <a:solidFill>
                  <a:schemeClr val="bg1"/>
                </a:solidFill>
                <a:latin typeface="Arial"/>
                <a:cs typeface="Arial"/>
              </a:rPr>
              <a:t>Randomized Control Trial </a:t>
            </a:r>
          </a:p>
          <a:p>
            <a:r>
              <a:rPr lang="en-US" sz="2500" b="1" dirty="0">
                <a:solidFill>
                  <a:schemeClr val="bg1"/>
                </a:solidFill>
                <a:latin typeface="Arial"/>
                <a:cs typeface="Arial"/>
              </a:rPr>
              <a:t>Two Groups </a:t>
            </a:r>
          </a:p>
          <a:p>
            <a:pPr marL="75566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Arial"/>
                <a:cs typeface="Arial"/>
              </a:rPr>
              <a:t>Intervention group</a:t>
            </a:r>
          </a:p>
          <a:p>
            <a:pPr marL="1231115" lvl="2" indent="-405595">
              <a:buClr>
                <a:schemeClr val="tx2">
                  <a:lumMod val="50000"/>
                </a:schemeClr>
              </a:buClr>
              <a:buFont typeface="Lucida Grande"/>
              <a:buChar char="-"/>
            </a:pPr>
            <a:r>
              <a:rPr lang="en-US" sz="1800" b="1" dirty="0">
                <a:solidFill>
                  <a:schemeClr val="bg1"/>
                </a:solidFill>
                <a:latin typeface="Arial"/>
                <a:cs typeface="Arial"/>
              </a:rPr>
              <a:t>40 days/sessions</a:t>
            </a:r>
          </a:p>
          <a:p>
            <a:pPr lvl="2">
              <a:buClr>
                <a:srgbClr val="4D4D4D"/>
              </a:buClr>
            </a:pP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</a:p>
          <a:p>
            <a:pPr marL="818355" lvl="1" indent="-405595">
              <a:buClr>
                <a:schemeClr val="bg1"/>
              </a:buClr>
              <a:buFont typeface="Arial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Arial"/>
                <a:cs typeface="Arial"/>
              </a:rPr>
              <a:t>Control group</a:t>
            </a:r>
          </a:p>
          <a:p>
            <a:pPr marL="1231115" lvl="2" indent="-405595">
              <a:buClr>
                <a:schemeClr val="bg1"/>
              </a:buClr>
              <a:buFont typeface="Lucida Grande"/>
              <a:buChar char="-"/>
            </a:pPr>
            <a:r>
              <a:rPr lang="en-US" sz="1800" b="1" dirty="0">
                <a:solidFill>
                  <a:schemeClr val="bg1"/>
                </a:solidFill>
                <a:latin typeface="Arial"/>
                <a:cs typeface="Arial"/>
              </a:rPr>
              <a:t>40 days/sessions </a:t>
            </a:r>
          </a:p>
          <a:p>
            <a:pPr lvl="1">
              <a:buClr>
                <a:srgbClr val="4D4D4D"/>
              </a:buClr>
            </a:pP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2500" b="1" dirty="0">
                <a:solidFill>
                  <a:schemeClr val="bg1"/>
                </a:solidFill>
                <a:latin typeface="Arial"/>
                <a:cs typeface="Arial"/>
              </a:rPr>
              <a:t>Sub-acute, CMSMR ≤ 2 &amp; UE-FMA ≤ 15</a:t>
            </a:r>
          </a:p>
          <a:p>
            <a:pPr>
              <a:spcAft>
                <a:spcPts val="1625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2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0282"/>
            <a:ext cx="9144000" cy="54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125" tIns="41563" rIns="83125" bIns="41563" anchor="ctr"/>
          <a:lstStyle>
            <a:lvl1pPr eaLnBrk="0" hangingPunct="0">
              <a:spcAft>
                <a:spcPct val="10000"/>
              </a:spcAft>
              <a:buClr>
                <a:srgbClr val="990033"/>
              </a:buClr>
              <a:buFont typeface="Wingdings 2" pitchFamily="18" charset="2"/>
              <a:buChar char="À"/>
              <a:defRPr sz="2800" b="1">
                <a:solidFill>
                  <a:srgbClr val="990033"/>
                </a:solidFill>
                <a:latin typeface="Arial" charset="0"/>
              </a:defRPr>
            </a:lvl1pPr>
            <a:lvl2pPr marL="742950" indent="-285750" eaLnBrk="0" hangingPunct="0">
              <a:spcAft>
                <a:spcPct val="10000"/>
              </a:spcAft>
              <a:buClr>
                <a:srgbClr val="990033"/>
              </a:buClr>
              <a:buFont typeface="Wingdings 2" pitchFamily="18" charset="2"/>
              <a:buChar char="À"/>
              <a:defRPr sz="2800" b="1">
                <a:solidFill>
                  <a:srgbClr val="990033"/>
                </a:solidFill>
                <a:latin typeface="Arial" charset="0"/>
              </a:defRPr>
            </a:lvl2pPr>
            <a:lvl3pPr marL="1143000" indent="-228600" eaLnBrk="0" hangingPunct="0">
              <a:spcAft>
                <a:spcPct val="10000"/>
              </a:spcAft>
              <a:buClr>
                <a:srgbClr val="990033"/>
              </a:buClr>
              <a:buFont typeface="Wingdings 2" pitchFamily="18" charset="2"/>
              <a:buChar char="À"/>
              <a:defRPr sz="2800" b="1">
                <a:solidFill>
                  <a:srgbClr val="990033"/>
                </a:solidFill>
                <a:latin typeface="Arial" charset="0"/>
              </a:defRPr>
            </a:lvl3pPr>
            <a:lvl4pPr marL="1600200" indent="-228600" eaLnBrk="0" hangingPunct="0">
              <a:spcAft>
                <a:spcPct val="10000"/>
              </a:spcAft>
              <a:buClr>
                <a:srgbClr val="990033"/>
              </a:buClr>
              <a:buFont typeface="Wingdings 2" pitchFamily="18" charset="2"/>
              <a:buChar char="À"/>
              <a:defRPr sz="2800" b="1">
                <a:solidFill>
                  <a:srgbClr val="990033"/>
                </a:solidFill>
                <a:latin typeface="Arial" charset="0"/>
              </a:defRPr>
            </a:lvl4pPr>
            <a:lvl5pPr marL="2057400" indent="-228600" eaLnBrk="0" hangingPunct="0">
              <a:spcAft>
                <a:spcPct val="10000"/>
              </a:spcAft>
              <a:buClr>
                <a:srgbClr val="990033"/>
              </a:buClr>
              <a:buFont typeface="Wingdings 2" pitchFamily="18" charset="2"/>
              <a:buChar char="À"/>
              <a:defRPr sz="2800" b="1">
                <a:solidFill>
                  <a:srgbClr val="990033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10000"/>
              </a:spcAft>
              <a:buClr>
                <a:srgbClr val="990033"/>
              </a:buClr>
              <a:buFont typeface="Wingdings 2" pitchFamily="18" charset="2"/>
              <a:buChar char="À"/>
              <a:defRPr sz="2800" b="1">
                <a:solidFill>
                  <a:srgbClr val="990033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10000"/>
              </a:spcAft>
              <a:buClr>
                <a:srgbClr val="990033"/>
              </a:buClr>
              <a:buFont typeface="Wingdings 2" pitchFamily="18" charset="2"/>
              <a:buChar char="À"/>
              <a:defRPr sz="2800" b="1">
                <a:solidFill>
                  <a:srgbClr val="990033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10000"/>
              </a:spcAft>
              <a:buClr>
                <a:srgbClr val="990033"/>
              </a:buClr>
              <a:buFont typeface="Wingdings 2" pitchFamily="18" charset="2"/>
              <a:buChar char="À"/>
              <a:defRPr sz="2800" b="1">
                <a:solidFill>
                  <a:srgbClr val="990033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10000"/>
              </a:spcAft>
              <a:buClr>
                <a:srgbClr val="990033"/>
              </a:buClr>
              <a:buFont typeface="Wingdings 2" pitchFamily="18" charset="2"/>
              <a:buChar char="À"/>
              <a:defRPr sz="2800" b="1">
                <a:solidFill>
                  <a:srgbClr val="990033"/>
                </a:solidFill>
                <a:latin typeface="Arial" charset="0"/>
              </a:defRPr>
            </a:lvl9pPr>
          </a:lstStyle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en-US" sz="3300" dirty="0">
                <a:solidFill>
                  <a:schemeClr val="bg1"/>
                </a:solidFill>
              </a:rPr>
              <a:t>Section Title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95400"/>
            <a:ext cx="6604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xmlns:p14="http://schemas.microsoft.com/office/powerpoint/2010/main" spd="slow">
        <p:spli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60277"/>
            <a:ext cx="9144000" cy="541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3125" tIns="41563" rIns="83125" bIns="41563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3600" b="1" dirty="0">
                <a:solidFill>
                  <a:schemeClr val="bg1"/>
                </a:solidFill>
                <a:latin typeface="Arial"/>
                <a:ea typeface="Gulim"/>
                <a:cs typeface="Arial"/>
              </a:rPr>
              <a:t>Section Title</a:t>
            </a:r>
            <a:endParaRPr kumimoji="1"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3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044017"/>
              </p:ext>
            </p:extLst>
          </p:nvPr>
        </p:nvGraphicFramePr>
        <p:xfrm>
          <a:off x="434466" y="963711"/>
          <a:ext cx="8250226" cy="349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4400" y="721195"/>
            <a:ext cx="2139373" cy="421912"/>
          </a:xfrm>
          <a:prstGeom prst="rect">
            <a:avLst/>
          </a:prstGeom>
          <a:noFill/>
        </p:spPr>
        <p:txBody>
          <a:bodyPr wrap="square" lIns="82552" tIns="41276" rIns="82552" bIns="41276" rtlCol="0">
            <a:spAutoFit/>
          </a:bodyPr>
          <a:lstStyle/>
          <a:p>
            <a:pPr>
              <a:buNone/>
            </a:pPr>
            <a:r>
              <a:rPr lang="en-US" sz="2200" i="1" dirty="0">
                <a:solidFill>
                  <a:schemeClr val="bg1"/>
                </a:solidFill>
                <a:latin typeface="Arial"/>
                <a:cs typeface="Arial"/>
              </a:rPr>
              <a:t>(US, EU, Can) </a:t>
            </a:r>
          </a:p>
        </p:txBody>
      </p:sp>
    </p:spTree>
    <p:extLst>
      <p:ext uri="{BB962C8B-B14F-4D97-AF65-F5344CB8AC3E}">
        <p14:creationId xmlns:p14="http://schemas.microsoft.com/office/powerpoint/2010/main" val="297494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xmlns:p14="http://schemas.microsoft.com/office/powerpoint/2010/main" spd="slow">
        <p:spli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580306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7_Custom Design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150</Words>
  <Application>Microsoft Macintosh PowerPoint</Application>
  <PresentationFormat>On-screen Show (16:9)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Lucida Grande</vt:lpstr>
      <vt:lpstr>3_Custom Design</vt:lpstr>
      <vt:lpstr>10_Custom Design</vt:lpstr>
      <vt:lpstr>9_Custom Design</vt:lpstr>
      <vt:lpstr>4_Custom Design</vt:lpstr>
      <vt:lpstr>5_Custom Design</vt:lpstr>
      <vt:lpstr>6_Custom Design</vt:lpstr>
      <vt:lpstr>7_Custom Design</vt:lpstr>
      <vt:lpstr>8_Custom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korrektur.indd</dc:title>
  <cp:lastModifiedBy>Microsoft Office User</cp:lastModifiedBy>
  <cp:revision>78</cp:revision>
  <dcterms:created xsi:type="dcterms:W3CDTF">2018-06-25T16:45:45Z</dcterms:created>
  <dcterms:modified xsi:type="dcterms:W3CDTF">2019-12-16T17:14:07Z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2018-06-25T00:00:00Z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2018-06-25T00:00:00Z</vt:filetime>
  </property>
</Properties>
</file>