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cc409156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cc40915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cc409156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cc40915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cc409156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cc40915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cc409156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7cc40915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cc409156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cc40915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cc409156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cc40915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cc409156_0_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cc40915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cc409156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cc40915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cc409156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cc4091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cc409156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cc4091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cc409156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cc40915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T1A3 - Terminal 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Shootout!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2"/>
              <a:t>A simple Ruby game by Simon Tanna</a:t>
            </a:r>
            <a:endParaRPr sz="2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/>
              <a:t>index.rb</a:t>
            </a:r>
            <a:endParaRPr sz="38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/>
              <a:t>s</a:t>
            </a:r>
            <a:r>
              <a:rPr lang="en" sz="3866"/>
              <a:t>eed.rb</a:t>
            </a:r>
            <a:endParaRPr sz="38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/>
              <a:t>g</a:t>
            </a:r>
            <a:r>
              <a:rPr lang="en" sz="3866"/>
              <a:t>ame.rb</a:t>
            </a:r>
            <a:endParaRPr sz="38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/>
              <a:t>t</a:t>
            </a:r>
            <a:r>
              <a:rPr lang="en" sz="3866"/>
              <a:t>eams.rb</a:t>
            </a:r>
            <a:endParaRPr sz="38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/>
              <a:t>players.rb</a:t>
            </a:r>
            <a:endParaRPr sz="3866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3999900" cy="30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Simple attributes 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Name and Number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To be used by the Teams class to populate “players” array.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 </a:t>
            </a:r>
            <a:endParaRPr sz="1600"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Class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8575"/>
            <a:ext cx="410038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3999900" cy="30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Attributes: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To be used in the game to determine the truthy or falsey values of game events, the coin toss result and to store the team score.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</a:t>
            </a:r>
            <a:r>
              <a:rPr lang="en" sz="1800"/>
              <a:t>ll_team_info method used in Team Information menu and pre-game.</a:t>
            </a:r>
            <a:endParaRPr sz="1600"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</a:t>
            </a:r>
            <a:r>
              <a:rPr lang="en"/>
              <a:t> Class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500" y="445025"/>
            <a:ext cx="4064801" cy="456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39999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Used to store all teams and players </a:t>
            </a:r>
            <a:endParaRPr sz="1600"/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r>
              <a:rPr lang="en"/>
              <a:t> Class</a:t>
            </a:r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 File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2571750"/>
            <a:ext cx="39999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Stores all bot team information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‘Faker’ Ruby gem used to populate player names.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Teams passed into array and then into Game class for use in the index.rb</a:t>
            </a:r>
            <a:endParaRPr sz="18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25" y="2571750"/>
            <a:ext cx="4631775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183" y="3178075"/>
            <a:ext cx="3938987" cy="14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39999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Methods for in-game selection options.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</a:t>
            </a:r>
            <a:r>
              <a:rPr lang="en" sz="1800"/>
              <a:t>ty-prompt used.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Methods for game phases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selects 1 of 2 options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The truthy/falsey value of these variables are determined when the user team is created…</a:t>
            </a:r>
            <a:endParaRPr sz="1800"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(index.rb)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175" y="1017725"/>
            <a:ext cx="3787026" cy="18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900" y="2878450"/>
            <a:ext cx="4035808" cy="1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39999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Creation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Team name, players and all in-game options are stored here.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In-game prompts variables are set by .sample method. Returns a random element</a:t>
            </a:r>
            <a:endParaRPr sz="1800"/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(index.rb)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75" y="396550"/>
            <a:ext cx="4832400" cy="43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39999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Match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User input is passed into this method.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Return of score value is passed into the user or bot team variable.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Loops used: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</a:t>
            </a:r>
            <a:r>
              <a:rPr lang="en" sz="1800"/>
              <a:t>f-else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</a:t>
            </a:r>
            <a:r>
              <a:rPr lang="en" sz="1800"/>
              <a:t>f-elsif-else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</a:t>
            </a:r>
            <a:r>
              <a:rPr lang="en" sz="1800"/>
              <a:t>hile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(index.rb)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575" y="612925"/>
            <a:ext cx="4527601" cy="3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75975" y="1131050"/>
            <a:ext cx="39999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Extra-time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Nested if-else loop determines the winner if the scores are level after 5 phases of play.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(index.rb)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850" y="806188"/>
            <a:ext cx="4527600" cy="353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75975" y="1131050"/>
            <a:ext cx="39999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Gems Used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(index.rb)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50" y="1659513"/>
            <a:ext cx="4227800" cy="26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football game?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They are fun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Football is a universal language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My favourite game franchise is the Football Manager / Championship Manager series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Flow and Data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Useful when stuck on elements of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Trello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Really really useful when trying to decide “what to do next!?!”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Ethical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real football player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this game was to be released commercially, permission would be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Favourite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result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Building something that began as an idea through to a real and tangible thing!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Being able to create a football team of legends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5325"/>
            <a:ext cx="8839200" cy="191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 football sim do?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 from being fun…</a:t>
            </a:r>
            <a:endParaRPr/>
          </a:p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needs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coin toss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Phases of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Extra-time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winner!!!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</a:t>
            </a:r>
            <a:r>
              <a:rPr lang="en"/>
              <a:t>Flow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welcome and main menu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Rules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Team Information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Begin Game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Exit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Rules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Basic game information - similar to what is in the readme.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Explains what’s going to happen in-game.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450" y="1234425"/>
            <a:ext cx="41148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Flow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6997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Team Information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Potential opponents are listed here with randomly populated line-ups through ‘faker’ Ruby gem.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User can choose to view other teams or return to the main menu.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Error handling with rescue and retry featured in this menu.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5" y="2952600"/>
            <a:ext cx="8878562" cy="21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Flow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Main Game (1)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Create a team of legends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user will be asked to create a team, give them a name and select 5 legendary players.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Select opposition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Coin Toss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Who kicks off?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If the user wins the toss…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3 attacking and 2 defending phases.</a:t>
            </a:r>
            <a:endParaRPr sz="16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75" y="1164988"/>
            <a:ext cx="4527601" cy="2813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Flow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50025" y="1017725"/>
            <a:ext cx="44997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Main Game (2)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If the user loses the toss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 defending and 2 attacking phases.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 each phase there will be a choice for the user to make</a:t>
            </a:r>
            <a:endParaRPr b="1"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In attack: Shoot or Pass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In defence: Slide Tackle or Block Tackle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choice = true then…</a:t>
            </a:r>
            <a:endParaRPr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In attack: GOOAAALLL!!!!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In defence: You win possession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choice = false then…</a:t>
            </a:r>
            <a:endParaRPr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In attack: You lose possession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In defence: Goal to your opponent</a:t>
            </a:r>
            <a:endParaRPr sz="16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24" y="1662125"/>
            <a:ext cx="4326100" cy="17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Flow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50025" y="1017725"/>
            <a:ext cx="44997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Main Game (3)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If the user score = bot team score…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EXTRA-TIME!!!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user will have one last chance to win the game and will have the option to shoot to the left or right of the goalkeeper.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choice = true then they WIN!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choice = false they lose…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User will have the option to return to main and create another team.</a:t>
            </a:r>
            <a:endParaRPr sz="16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48" y="445025"/>
            <a:ext cx="4647025" cy="192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