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C00F84E-EDEF-4DF6-9CF9-42D929AFFE01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230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3B51-5191-4588-B5A9-20645D4A8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58503-9DE8-4E3B-BB5F-A52E885B4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3D85D-2839-4524-A1F5-9C10308D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90A5-333F-40EB-BBAD-72932D7AE71B}" type="datetimeFigureOut">
              <a:rPr lang="en-AU" smtClean="0"/>
              <a:t>20/07/2022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3AA1-93A9-4363-96CB-1B18A511B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B25B0-4E51-4B7D-AB34-49127724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88FC-3F70-4E8C-AE2B-684DFE656C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1307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F6A0A-5DE5-412D-9BA2-9824CDB6C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767B6-122A-458C-855D-F06FF6A18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8AC30-ADEB-4EA7-AF98-45DB6A46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90A5-333F-40EB-BBAD-72932D7AE71B}" type="datetimeFigureOut">
              <a:rPr lang="en-AU" smtClean="0"/>
              <a:t>20/07/2022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659B3-6FD1-485E-85CA-E9CFE4C8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44B21-63B0-4A6B-B605-38A009E3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88FC-3F70-4E8C-AE2B-684DFE656C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379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5B1353-DAF4-4231-9DC8-B6C3D0E9D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1607F-AC9A-450B-9F03-EE68DB6D1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934CF-719A-4C8D-B941-B494F06BC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90A5-333F-40EB-BBAD-72932D7AE71B}" type="datetimeFigureOut">
              <a:rPr lang="en-AU" smtClean="0"/>
              <a:t>20/07/2022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F00E8-F127-4DD9-A8ED-14531F5B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2E97B-A1B5-43CD-B686-DF8304AD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88FC-3F70-4E8C-AE2B-684DFE656C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533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F93D2-D682-4088-B64D-1D3397B0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C129C-B4C9-4459-B53A-FC5F2AE2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230A7-BB22-4C43-AA51-04458D8C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90A5-333F-40EB-BBAD-72932D7AE71B}" type="datetimeFigureOut">
              <a:rPr lang="en-AU" smtClean="0"/>
              <a:t>20/07/2022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F422D-5BCE-4EE7-A6AF-B80A6F06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DB130-1CE8-415F-AD7F-3A0D9AA8C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88FC-3F70-4E8C-AE2B-684DFE656C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27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D3B61-DF0B-432D-B6A1-C4869F89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39094-8357-4E17-9A2C-A79E691AA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99E13-1AE4-42DB-98B7-045DB88E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90A5-333F-40EB-BBAD-72932D7AE71B}" type="datetimeFigureOut">
              <a:rPr lang="en-AU" smtClean="0"/>
              <a:t>20/07/2022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E43C4-EFE8-4501-B1AE-4DDE0A823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5D04D-054B-48B6-A6B1-30BBEAAD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88FC-3F70-4E8C-AE2B-684DFE656C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717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70E27-4B36-46D7-AEAE-61F8DD57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AB8B1-F23B-4B60-90D9-5CD200206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BAA7E-672E-45E5-8855-705126D77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1E02A-074A-4A3B-99E3-F5FAFC9A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90A5-333F-40EB-BBAD-72932D7AE71B}" type="datetimeFigureOut">
              <a:rPr lang="en-AU" smtClean="0"/>
              <a:t>20/07/2022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8F0B9-74E6-4485-AEC2-9B6B52A3D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1FBA0-78C9-4D7D-B1E6-DA212BF8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88FC-3F70-4E8C-AE2B-684DFE656C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162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0F28-7281-4946-AC02-C54C8FD37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8DF66-AE4A-4C0C-841E-EEC04B372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A9A00-D4E5-4FDB-832B-27AEC9B10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A5AD24-505D-44D2-A0CE-B85DCA70F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73CB7-A3C6-4ACE-A75D-159DD40D8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EDDB39-BF4E-4AF1-A4A4-CEAF50581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90A5-333F-40EB-BBAD-72932D7AE71B}" type="datetimeFigureOut">
              <a:rPr lang="en-AU" smtClean="0"/>
              <a:t>20/07/2022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274985-96E9-4822-A430-09BE37EBC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9888C4-2590-4B8A-9B73-949DB461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88FC-3F70-4E8C-AE2B-684DFE656C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775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F9253-5A10-4974-9681-95F87C4E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44319F-EA65-4668-9C4E-7164B8AF6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90A5-333F-40EB-BBAD-72932D7AE71B}" type="datetimeFigureOut">
              <a:rPr lang="en-AU" smtClean="0"/>
              <a:t>20/07/2022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BFB1-ADAD-4103-BB4E-0CFAC5EA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AA4B4-F525-4ABC-86AD-2FEBFBCD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88FC-3F70-4E8C-AE2B-684DFE656C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322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E7977-7624-4658-BCDE-B06F84F1F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90A5-333F-40EB-BBAD-72932D7AE71B}" type="datetimeFigureOut">
              <a:rPr lang="en-AU" smtClean="0"/>
              <a:t>20/07/2022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CD98B-D3F6-496B-910B-03D57963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55949-344F-4A97-BABB-984EEC41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88FC-3F70-4E8C-AE2B-684DFE656C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5736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195D-2DD3-47E3-9B2F-8C0E6898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2F789-DECA-455F-98A6-B321FEBF8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AD23D-18A1-49C3-A19D-4314AB4B7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FB9FC-086D-402B-97F0-E8CE11DE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90A5-333F-40EB-BBAD-72932D7AE71B}" type="datetimeFigureOut">
              <a:rPr lang="en-AU" smtClean="0"/>
              <a:t>20/07/2022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596E0-A85F-4D78-AD03-FC43F5733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544F2-2914-45B9-9A87-E5DDE712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88FC-3F70-4E8C-AE2B-684DFE656C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252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8F140-0E58-4411-B3A9-54A18B18E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8286C1-F94B-443F-AB6A-CC70C3E27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70678-C1AD-4AD7-9E78-BD976B321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A983D-6D65-47C0-8C3D-24D85E8DC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90A5-333F-40EB-BBAD-72932D7AE71B}" type="datetimeFigureOut">
              <a:rPr lang="en-AU" smtClean="0"/>
              <a:t>20/07/2022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EDD90-9049-485F-BFE1-2D2CE54CA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3CD18-38F9-4C94-9E32-0E3672A5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88FC-3F70-4E8C-AE2B-684DFE656C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01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6A9B2E-DB36-4E48-A71A-44036EFD3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85382-53EF-4CE6-94E3-867AA8975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1EBBC-0B4C-4CE4-B9BB-A6E2F8A1F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390A5-333F-40EB-BBAD-72932D7AE71B}" type="datetimeFigureOut">
              <a:rPr lang="en-AU" smtClean="0"/>
              <a:t>20/07/2022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F9258-34B4-403B-9653-FA2740662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8D174-FD1A-482F-AAA4-4A460D4D0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488FC-3F70-4E8C-AE2B-684DFE656C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399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F01D6A-323C-4245-9170-7D82B29DD839}"/>
              </a:ext>
            </a:extLst>
          </p:cNvPr>
          <p:cNvSpPr/>
          <p:nvPr/>
        </p:nvSpPr>
        <p:spPr>
          <a:xfrm>
            <a:off x="3870960" y="22860"/>
            <a:ext cx="3700309" cy="1920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AU" sz="2600" dirty="0"/>
          </a:p>
          <a:p>
            <a:pPr algn="ctr"/>
            <a:r>
              <a:rPr lang="en-AU" sz="2600" dirty="0"/>
              <a:t>Database search</a:t>
            </a:r>
          </a:p>
          <a:p>
            <a:pPr algn="ctr"/>
            <a:r>
              <a:rPr lang="en-AU" sz="2600" dirty="0"/>
              <a:t>(Step 2)</a:t>
            </a:r>
          </a:p>
          <a:p>
            <a:pPr algn="ctr"/>
            <a:r>
              <a:rPr lang="en-AU" sz="2600" dirty="0"/>
              <a:t>n = 350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/>
              <a:t>173 PubMed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/>
              <a:t>177 </a:t>
            </a:r>
            <a:r>
              <a:rPr lang="en-AU" sz="2600" dirty="0" err="1"/>
              <a:t>Embase</a:t>
            </a:r>
            <a:endParaRPr lang="en-AU" sz="2600" dirty="0"/>
          </a:p>
          <a:p>
            <a:pPr algn="ctr"/>
            <a:endParaRPr lang="en-AU" sz="2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127B2C-0DD7-43AA-909C-72DB2A3B0BD1}"/>
              </a:ext>
            </a:extLst>
          </p:cNvPr>
          <p:cNvSpPr/>
          <p:nvPr/>
        </p:nvSpPr>
        <p:spPr>
          <a:xfrm>
            <a:off x="7783324" y="841412"/>
            <a:ext cx="3113265" cy="86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600" dirty="0"/>
              <a:t>Duplicates removed</a:t>
            </a:r>
          </a:p>
          <a:p>
            <a:pPr algn="ctr"/>
            <a:r>
              <a:rPr lang="en-AU" sz="2600" dirty="0"/>
              <a:t>n = 125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E6E8C2-BBFA-4675-BFAE-92FC1A303F1C}"/>
              </a:ext>
            </a:extLst>
          </p:cNvPr>
          <p:cNvSpPr/>
          <p:nvPr/>
        </p:nvSpPr>
        <p:spPr>
          <a:xfrm>
            <a:off x="3870960" y="2156620"/>
            <a:ext cx="3700309" cy="850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600" dirty="0"/>
              <a:t>Title &amp; abstract screening</a:t>
            </a:r>
          </a:p>
          <a:p>
            <a:pPr algn="ctr"/>
            <a:r>
              <a:rPr lang="en-AU" sz="2600" dirty="0"/>
              <a:t>n = 225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06936-E61F-4E12-8558-936BBC1F8444}"/>
              </a:ext>
            </a:extLst>
          </p:cNvPr>
          <p:cNvSpPr/>
          <p:nvPr/>
        </p:nvSpPr>
        <p:spPr>
          <a:xfrm>
            <a:off x="3870960" y="3335477"/>
            <a:ext cx="3700309" cy="1165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600" dirty="0"/>
              <a:t>Records included by title &amp; abstract</a:t>
            </a:r>
          </a:p>
          <a:p>
            <a:pPr algn="ctr"/>
            <a:r>
              <a:rPr lang="en-AU" sz="2600" dirty="0"/>
              <a:t>n = 99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A76FA0-03AD-4BA5-978D-1F27C175477D}"/>
              </a:ext>
            </a:extLst>
          </p:cNvPr>
          <p:cNvSpPr/>
          <p:nvPr/>
        </p:nvSpPr>
        <p:spPr>
          <a:xfrm>
            <a:off x="7783302" y="1892248"/>
            <a:ext cx="3113289" cy="12086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600" dirty="0"/>
              <a:t>Records excluded by title &amp; abstract</a:t>
            </a:r>
          </a:p>
          <a:p>
            <a:pPr algn="ctr"/>
            <a:r>
              <a:rPr lang="en-AU" sz="2600" dirty="0"/>
              <a:t>n = 126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7010A6-6AB4-424A-8A1C-0152BFBC53BF}"/>
              </a:ext>
            </a:extLst>
          </p:cNvPr>
          <p:cNvSpPr/>
          <p:nvPr/>
        </p:nvSpPr>
        <p:spPr>
          <a:xfrm>
            <a:off x="795385" y="504825"/>
            <a:ext cx="2948939" cy="1198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600" dirty="0"/>
              <a:t>Reference list search (Step 3)</a:t>
            </a:r>
          </a:p>
          <a:p>
            <a:pPr algn="ctr"/>
            <a:r>
              <a:rPr lang="en-AU" sz="2600" dirty="0"/>
              <a:t>n = 83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15A1B0-AFD5-4B4D-96A3-25B293DE7C4D}"/>
              </a:ext>
            </a:extLst>
          </p:cNvPr>
          <p:cNvSpPr/>
          <p:nvPr/>
        </p:nvSpPr>
        <p:spPr>
          <a:xfrm>
            <a:off x="3870960" y="4792201"/>
            <a:ext cx="3700309" cy="843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600" dirty="0"/>
              <a:t>Full text article screening</a:t>
            </a:r>
          </a:p>
          <a:p>
            <a:pPr algn="ctr"/>
            <a:r>
              <a:rPr lang="en-AU" sz="2600" dirty="0"/>
              <a:t>n = 182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0330BB-53D9-4BDF-9AF0-4E0CEF55A2E3}"/>
              </a:ext>
            </a:extLst>
          </p:cNvPr>
          <p:cNvSpPr/>
          <p:nvPr/>
        </p:nvSpPr>
        <p:spPr>
          <a:xfrm>
            <a:off x="7783300" y="3265857"/>
            <a:ext cx="3113295" cy="3569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600" dirty="0"/>
              <a:t>Full text articles excluded</a:t>
            </a:r>
          </a:p>
          <a:p>
            <a:pPr algn="ctr"/>
            <a:r>
              <a:rPr lang="en-AU" sz="2600" dirty="0"/>
              <a:t>n = 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/>
              <a:t>8 Non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/>
              <a:t>4 Not original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/>
              <a:t>3 Wrong setting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/>
              <a:t>2 Technique description without suitable case series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D02BE8-5756-4939-BF60-EC3BB0E5C7B8}"/>
              </a:ext>
            </a:extLst>
          </p:cNvPr>
          <p:cNvSpPr/>
          <p:nvPr/>
        </p:nvSpPr>
        <p:spPr>
          <a:xfrm>
            <a:off x="3870960" y="5998074"/>
            <a:ext cx="3700309" cy="774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600" dirty="0"/>
              <a:t>Studies included</a:t>
            </a:r>
          </a:p>
          <a:p>
            <a:pPr algn="ctr"/>
            <a:r>
              <a:rPr lang="en-AU" sz="2600" dirty="0"/>
              <a:t>n = 165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A2E46D-65FB-4937-AE3B-FEEED6067604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5721115" y="1943216"/>
            <a:ext cx="0" cy="213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C8E12E-C6FA-4389-8D18-D880DFA3BACB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721115" y="3007558"/>
            <a:ext cx="0" cy="327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137439-B3AC-42A3-A44A-2BC99AD392BD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5721115" y="4501399"/>
            <a:ext cx="0" cy="29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2ACF80-54E9-42FC-80B7-8E9395B67ADE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721115" y="5636117"/>
            <a:ext cx="0" cy="36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663B300-D16A-4B90-B01F-7C980BC91374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2524087" y="1448864"/>
            <a:ext cx="2942794" cy="34512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24D04CFE-14D3-495F-AFE0-8A4C8F20238A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5400000" flipH="1" flipV="1">
            <a:off x="6416738" y="576630"/>
            <a:ext cx="670962" cy="2062209"/>
          </a:xfrm>
          <a:prstGeom prst="bentConnector4">
            <a:avLst>
              <a:gd name="adj1" fmla="val -14905"/>
              <a:gd name="adj2" fmla="val 948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D703AB9E-D20C-4BD3-A04C-06332794D35F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721114" y="2496555"/>
            <a:ext cx="2062188" cy="674964"/>
          </a:xfrm>
          <a:prstGeom prst="bentConnector3">
            <a:avLst>
              <a:gd name="adj1" fmla="val 938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9795689C-BA77-49E1-ADBA-8426E3A42D94}"/>
              </a:ext>
            </a:extLst>
          </p:cNvPr>
          <p:cNvCxnSpPr>
            <a:endCxn id="15" idx="1"/>
          </p:cNvCxnSpPr>
          <p:nvPr/>
        </p:nvCxnSpPr>
        <p:spPr>
          <a:xfrm flipV="1">
            <a:off x="5721114" y="5050499"/>
            <a:ext cx="2062186" cy="766596"/>
          </a:xfrm>
          <a:prstGeom prst="bentConnector3">
            <a:avLst>
              <a:gd name="adj1" fmla="val 939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725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89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Thwaites</dc:creator>
  <cp:lastModifiedBy>Simon Thwaites</cp:lastModifiedBy>
  <cp:revision>16</cp:revision>
  <dcterms:created xsi:type="dcterms:W3CDTF">2022-06-03T01:43:59Z</dcterms:created>
  <dcterms:modified xsi:type="dcterms:W3CDTF">2022-07-20T02:28:47Z</dcterms:modified>
</cp:coreProperties>
</file>