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7" r:id="rId3"/>
    <p:sldId id="258" r:id="rId4"/>
    <p:sldId id="264" r:id="rId5"/>
    <p:sldId id="265" r:id="rId6"/>
    <p:sldId id="266" r:id="rId7"/>
    <p:sldId id="261" r:id="rId8"/>
    <p:sldId id="262" r:id="rId9"/>
    <p:sldId id="259"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56" autoAdjust="0"/>
    <p:restoredTop sz="94660"/>
  </p:normalViewPr>
  <p:slideViewPr>
    <p:cSldViewPr snapToGrid="0">
      <p:cViewPr varScale="1">
        <p:scale>
          <a:sx n="111" d="100"/>
          <a:sy n="111" d="100"/>
        </p:scale>
        <p:origin x="34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DDB3-BA3D-4634-8089-0CBAC14911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231B10-2BBC-4FB6-A723-5C377694DB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F0F499-8A7A-44E3-AC64-3C4ABF07933F}"/>
              </a:ext>
            </a:extLst>
          </p:cNvPr>
          <p:cNvSpPr>
            <a:spLocks noGrp="1"/>
          </p:cNvSpPr>
          <p:nvPr>
            <p:ph type="dt" sz="half" idx="10"/>
          </p:nvPr>
        </p:nvSpPr>
        <p:spPr/>
        <p:txBody>
          <a:bodyPr/>
          <a:lstStyle/>
          <a:p>
            <a:fld id="{19BB7202-57E6-4316-BEE7-B5D74B345486}" type="datetimeFigureOut">
              <a:rPr lang="en-US" smtClean="0"/>
              <a:t>3/16/2022</a:t>
            </a:fld>
            <a:endParaRPr lang="en-US"/>
          </a:p>
        </p:txBody>
      </p:sp>
      <p:sp>
        <p:nvSpPr>
          <p:cNvPr id="5" name="Footer Placeholder 4">
            <a:extLst>
              <a:ext uri="{FF2B5EF4-FFF2-40B4-BE49-F238E27FC236}">
                <a16:creationId xmlns:a16="http://schemas.microsoft.com/office/drawing/2014/main" id="{C849A65B-58F4-4CAE-94CB-2E71D924E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B4A73-3B98-4BBA-ACA3-6395E6CDF338}"/>
              </a:ext>
            </a:extLst>
          </p:cNvPr>
          <p:cNvSpPr>
            <a:spLocks noGrp="1"/>
          </p:cNvSpPr>
          <p:nvPr>
            <p:ph type="sldNum" sz="quarter" idx="12"/>
          </p:nvPr>
        </p:nvSpPr>
        <p:spPr/>
        <p:txBody>
          <a:bodyPr/>
          <a:lstStyle/>
          <a:p>
            <a:fld id="{E712D9BA-51B7-40E6-886D-2DD108599A87}" type="slidenum">
              <a:rPr lang="en-US" smtClean="0"/>
              <a:t>‹#›</a:t>
            </a:fld>
            <a:endParaRPr lang="en-US"/>
          </a:p>
        </p:txBody>
      </p:sp>
    </p:spTree>
    <p:extLst>
      <p:ext uri="{BB962C8B-B14F-4D97-AF65-F5344CB8AC3E}">
        <p14:creationId xmlns:p14="http://schemas.microsoft.com/office/powerpoint/2010/main" val="392269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8149-E7A8-454C-9CDA-FAA9BBDFCB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7A7C0-0E4A-4CD7-B644-A7682D6D04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2B1BE0-0EE2-41E1-91CF-D7131E4C599A}"/>
              </a:ext>
            </a:extLst>
          </p:cNvPr>
          <p:cNvSpPr>
            <a:spLocks noGrp="1"/>
          </p:cNvSpPr>
          <p:nvPr>
            <p:ph type="dt" sz="half" idx="10"/>
          </p:nvPr>
        </p:nvSpPr>
        <p:spPr/>
        <p:txBody>
          <a:bodyPr/>
          <a:lstStyle/>
          <a:p>
            <a:fld id="{19BB7202-57E6-4316-BEE7-B5D74B345486}" type="datetimeFigureOut">
              <a:rPr lang="en-US" smtClean="0"/>
              <a:t>3/16/2022</a:t>
            </a:fld>
            <a:endParaRPr lang="en-US"/>
          </a:p>
        </p:txBody>
      </p:sp>
      <p:sp>
        <p:nvSpPr>
          <p:cNvPr id="5" name="Footer Placeholder 4">
            <a:extLst>
              <a:ext uri="{FF2B5EF4-FFF2-40B4-BE49-F238E27FC236}">
                <a16:creationId xmlns:a16="http://schemas.microsoft.com/office/drawing/2014/main" id="{055BAE1B-61C1-4E37-9BF7-B24504BDE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E0D13-3CB1-495E-BF7E-80698BD2F7D5}"/>
              </a:ext>
            </a:extLst>
          </p:cNvPr>
          <p:cNvSpPr>
            <a:spLocks noGrp="1"/>
          </p:cNvSpPr>
          <p:nvPr>
            <p:ph type="sldNum" sz="quarter" idx="12"/>
          </p:nvPr>
        </p:nvSpPr>
        <p:spPr/>
        <p:txBody>
          <a:bodyPr/>
          <a:lstStyle/>
          <a:p>
            <a:fld id="{E712D9BA-51B7-40E6-886D-2DD108599A87}" type="slidenum">
              <a:rPr lang="en-US" smtClean="0"/>
              <a:t>‹#›</a:t>
            </a:fld>
            <a:endParaRPr lang="en-US"/>
          </a:p>
        </p:txBody>
      </p:sp>
    </p:spTree>
    <p:extLst>
      <p:ext uri="{BB962C8B-B14F-4D97-AF65-F5344CB8AC3E}">
        <p14:creationId xmlns:p14="http://schemas.microsoft.com/office/powerpoint/2010/main" val="387858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2C9371-8052-46DC-97E6-C5C5A8B847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D8E46B-DBF6-4371-B572-29BA01A4E2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D31E32-D833-4E4E-8463-F9BCED915A68}"/>
              </a:ext>
            </a:extLst>
          </p:cNvPr>
          <p:cNvSpPr>
            <a:spLocks noGrp="1"/>
          </p:cNvSpPr>
          <p:nvPr>
            <p:ph type="dt" sz="half" idx="10"/>
          </p:nvPr>
        </p:nvSpPr>
        <p:spPr/>
        <p:txBody>
          <a:bodyPr/>
          <a:lstStyle/>
          <a:p>
            <a:fld id="{19BB7202-57E6-4316-BEE7-B5D74B345486}" type="datetimeFigureOut">
              <a:rPr lang="en-US" smtClean="0"/>
              <a:t>3/16/2022</a:t>
            </a:fld>
            <a:endParaRPr lang="en-US"/>
          </a:p>
        </p:txBody>
      </p:sp>
      <p:sp>
        <p:nvSpPr>
          <p:cNvPr id="5" name="Footer Placeholder 4">
            <a:extLst>
              <a:ext uri="{FF2B5EF4-FFF2-40B4-BE49-F238E27FC236}">
                <a16:creationId xmlns:a16="http://schemas.microsoft.com/office/drawing/2014/main" id="{3FA5A8BC-EBBD-42CC-9DE4-6E8EF5DE4C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38FAEC-8044-4C59-8178-3FDA728E3BAD}"/>
              </a:ext>
            </a:extLst>
          </p:cNvPr>
          <p:cNvSpPr>
            <a:spLocks noGrp="1"/>
          </p:cNvSpPr>
          <p:nvPr>
            <p:ph type="sldNum" sz="quarter" idx="12"/>
          </p:nvPr>
        </p:nvSpPr>
        <p:spPr/>
        <p:txBody>
          <a:bodyPr/>
          <a:lstStyle/>
          <a:p>
            <a:fld id="{E712D9BA-51B7-40E6-886D-2DD108599A87}" type="slidenum">
              <a:rPr lang="en-US" smtClean="0"/>
              <a:t>‹#›</a:t>
            </a:fld>
            <a:endParaRPr lang="en-US"/>
          </a:p>
        </p:txBody>
      </p:sp>
    </p:spTree>
    <p:extLst>
      <p:ext uri="{BB962C8B-B14F-4D97-AF65-F5344CB8AC3E}">
        <p14:creationId xmlns:p14="http://schemas.microsoft.com/office/powerpoint/2010/main" val="3648665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46C64-3DCB-42C3-A088-6F5F019C6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BFC18-4152-4ABB-84B0-34198F363F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8857FE-94F3-494B-AF6F-216DB9B3A1CB}"/>
              </a:ext>
            </a:extLst>
          </p:cNvPr>
          <p:cNvSpPr>
            <a:spLocks noGrp="1"/>
          </p:cNvSpPr>
          <p:nvPr>
            <p:ph type="dt" sz="half" idx="10"/>
          </p:nvPr>
        </p:nvSpPr>
        <p:spPr/>
        <p:txBody>
          <a:bodyPr/>
          <a:lstStyle/>
          <a:p>
            <a:fld id="{19BB7202-57E6-4316-BEE7-B5D74B345486}" type="datetimeFigureOut">
              <a:rPr lang="en-US" smtClean="0"/>
              <a:t>3/16/2022</a:t>
            </a:fld>
            <a:endParaRPr lang="en-US"/>
          </a:p>
        </p:txBody>
      </p:sp>
      <p:sp>
        <p:nvSpPr>
          <p:cNvPr id="5" name="Footer Placeholder 4">
            <a:extLst>
              <a:ext uri="{FF2B5EF4-FFF2-40B4-BE49-F238E27FC236}">
                <a16:creationId xmlns:a16="http://schemas.microsoft.com/office/drawing/2014/main" id="{33F9D58B-489D-493A-BCA8-97B79C25D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4CF811-4076-438E-BDBA-B393A80411C7}"/>
              </a:ext>
            </a:extLst>
          </p:cNvPr>
          <p:cNvSpPr>
            <a:spLocks noGrp="1"/>
          </p:cNvSpPr>
          <p:nvPr>
            <p:ph type="sldNum" sz="quarter" idx="12"/>
          </p:nvPr>
        </p:nvSpPr>
        <p:spPr/>
        <p:txBody>
          <a:bodyPr/>
          <a:lstStyle/>
          <a:p>
            <a:fld id="{E712D9BA-51B7-40E6-886D-2DD108599A87}" type="slidenum">
              <a:rPr lang="en-US" smtClean="0"/>
              <a:t>‹#›</a:t>
            </a:fld>
            <a:endParaRPr lang="en-US"/>
          </a:p>
        </p:txBody>
      </p:sp>
    </p:spTree>
    <p:extLst>
      <p:ext uri="{BB962C8B-B14F-4D97-AF65-F5344CB8AC3E}">
        <p14:creationId xmlns:p14="http://schemas.microsoft.com/office/powerpoint/2010/main" val="3229280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D861-685B-4082-9EEE-893CF8E439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17D44B-9D8B-4ED9-AEBA-773DAA7ED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F849CC-680D-4EBE-B207-7DE8CDD53F4F}"/>
              </a:ext>
            </a:extLst>
          </p:cNvPr>
          <p:cNvSpPr>
            <a:spLocks noGrp="1"/>
          </p:cNvSpPr>
          <p:nvPr>
            <p:ph type="dt" sz="half" idx="10"/>
          </p:nvPr>
        </p:nvSpPr>
        <p:spPr/>
        <p:txBody>
          <a:bodyPr/>
          <a:lstStyle/>
          <a:p>
            <a:fld id="{19BB7202-57E6-4316-BEE7-B5D74B345486}" type="datetimeFigureOut">
              <a:rPr lang="en-US" smtClean="0"/>
              <a:t>3/16/2022</a:t>
            </a:fld>
            <a:endParaRPr lang="en-US"/>
          </a:p>
        </p:txBody>
      </p:sp>
      <p:sp>
        <p:nvSpPr>
          <p:cNvPr id="5" name="Footer Placeholder 4">
            <a:extLst>
              <a:ext uri="{FF2B5EF4-FFF2-40B4-BE49-F238E27FC236}">
                <a16:creationId xmlns:a16="http://schemas.microsoft.com/office/drawing/2014/main" id="{BD404883-DA99-48E1-A07D-0072EB268C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BD4995-04F1-47A6-B14F-2D8F98EBB56B}"/>
              </a:ext>
            </a:extLst>
          </p:cNvPr>
          <p:cNvSpPr>
            <a:spLocks noGrp="1"/>
          </p:cNvSpPr>
          <p:nvPr>
            <p:ph type="sldNum" sz="quarter" idx="12"/>
          </p:nvPr>
        </p:nvSpPr>
        <p:spPr/>
        <p:txBody>
          <a:bodyPr/>
          <a:lstStyle/>
          <a:p>
            <a:fld id="{E712D9BA-51B7-40E6-886D-2DD108599A87}" type="slidenum">
              <a:rPr lang="en-US" smtClean="0"/>
              <a:t>‹#›</a:t>
            </a:fld>
            <a:endParaRPr lang="en-US"/>
          </a:p>
        </p:txBody>
      </p:sp>
    </p:spTree>
    <p:extLst>
      <p:ext uri="{BB962C8B-B14F-4D97-AF65-F5344CB8AC3E}">
        <p14:creationId xmlns:p14="http://schemas.microsoft.com/office/powerpoint/2010/main" val="2188609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1AB1-2E29-48A0-8306-4CC565FEE9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EECDCD-0616-426A-95D9-007E7AA017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28364F-FA43-42AD-9DBB-98CF50F210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8484B7-187C-4326-B615-5F8CEB795CBA}"/>
              </a:ext>
            </a:extLst>
          </p:cNvPr>
          <p:cNvSpPr>
            <a:spLocks noGrp="1"/>
          </p:cNvSpPr>
          <p:nvPr>
            <p:ph type="dt" sz="half" idx="10"/>
          </p:nvPr>
        </p:nvSpPr>
        <p:spPr/>
        <p:txBody>
          <a:bodyPr/>
          <a:lstStyle/>
          <a:p>
            <a:fld id="{19BB7202-57E6-4316-BEE7-B5D74B345486}" type="datetimeFigureOut">
              <a:rPr lang="en-US" smtClean="0"/>
              <a:t>3/16/2022</a:t>
            </a:fld>
            <a:endParaRPr lang="en-US"/>
          </a:p>
        </p:txBody>
      </p:sp>
      <p:sp>
        <p:nvSpPr>
          <p:cNvPr id="6" name="Footer Placeholder 5">
            <a:extLst>
              <a:ext uri="{FF2B5EF4-FFF2-40B4-BE49-F238E27FC236}">
                <a16:creationId xmlns:a16="http://schemas.microsoft.com/office/drawing/2014/main" id="{37011B39-4B61-48BD-8A6D-F4EA9CC35A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D44E0F-E0DB-4915-8B05-5C49787CABB2}"/>
              </a:ext>
            </a:extLst>
          </p:cNvPr>
          <p:cNvSpPr>
            <a:spLocks noGrp="1"/>
          </p:cNvSpPr>
          <p:nvPr>
            <p:ph type="sldNum" sz="quarter" idx="12"/>
          </p:nvPr>
        </p:nvSpPr>
        <p:spPr/>
        <p:txBody>
          <a:bodyPr/>
          <a:lstStyle/>
          <a:p>
            <a:fld id="{E712D9BA-51B7-40E6-886D-2DD108599A87}" type="slidenum">
              <a:rPr lang="en-US" smtClean="0"/>
              <a:t>‹#›</a:t>
            </a:fld>
            <a:endParaRPr lang="en-US"/>
          </a:p>
        </p:txBody>
      </p:sp>
    </p:spTree>
    <p:extLst>
      <p:ext uri="{BB962C8B-B14F-4D97-AF65-F5344CB8AC3E}">
        <p14:creationId xmlns:p14="http://schemas.microsoft.com/office/powerpoint/2010/main" val="3134482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8FA7D-DFF5-4E80-9231-7947FFE1CB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CC5DA5-6423-4E53-8C1D-46B56CAB0D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B1F267-E4D9-4127-B5D1-4F78C8ADED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BA7B40-2314-4257-A89F-AE9DEAA0A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D66E54-F891-447B-9BFD-6418167D8E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0ABAB2-FC97-423D-AF87-74AED997707A}"/>
              </a:ext>
            </a:extLst>
          </p:cNvPr>
          <p:cNvSpPr>
            <a:spLocks noGrp="1"/>
          </p:cNvSpPr>
          <p:nvPr>
            <p:ph type="dt" sz="half" idx="10"/>
          </p:nvPr>
        </p:nvSpPr>
        <p:spPr/>
        <p:txBody>
          <a:bodyPr/>
          <a:lstStyle/>
          <a:p>
            <a:fld id="{19BB7202-57E6-4316-BEE7-B5D74B345486}" type="datetimeFigureOut">
              <a:rPr lang="en-US" smtClean="0"/>
              <a:t>3/16/2022</a:t>
            </a:fld>
            <a:endParaRPr lang="en-US"/>
          </a:p>
        </p:txBody>
      </p:sp>
      <p:sp>
        <p:nvSpPr>
          <p:cNvPr id="8" name="Footer Placeholder 7">
            <a:extLst>
              <a:ext uri="{FF2B5EF4-FFF2-40B4-BE49-F238E27FC236}">
                <a16:creationId xmlns:a16="http://schemas.microsoft.com/office/drawing/2014/main" id="{D30DD664-8125-44F0-9E05-CAFC4A7CFB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A1F77-7A3C-4283-BA3C-64196FC2781F}"/>
              </a:ext>
            </a:extLst>
          </p:cNvPr>
          <p:cNvSpPr>
            <a:spLocks noGrp="1"/>
          </p:cNvSpPr>
          <p:nvPr>
            <p:ph type="sldNum" sz="quarter" idx="12"/>
          </p:nvPr>
        </p:nvSpPr>
        <p:spPr/>
        <p:txBody>
          <a:bodyPr/>
          <a:lstStyle/>
          <a:p>
            <a:fld id="{E712D9BA-51B7-40E6-886D-2DD108599A87}" type="slidenum">
              <a:rPr lang="en-US" smtClean="0"/>
              <a:t>‹#›</a:t>
            </a:fld>
            <a:endParaRPr lang="en-US"/>
          </a:p>
        </p:txBody>
      </p:sp>
    </p:spTree>
    <p:extLst>
      <p:ext uri="{BB962C8B-B14F-4D97-AF65-F5344CB8AC3E}">
        <p14:creationId xmlns:p14="http://schemas.microsoft.com/office/powerpoint/2010/main" val="1624457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9269-5F6A-4A55-9AE9-1A7E3E1077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CE3E37-8DB3-46E2-9BAB-F5D1D7ABFC87}"/>
              </a:ext>
            </a:extLst>
          </p:cNvPr>
          <p:cNvSpPr>
            <a:spLocks noGrp="1"/>
          </p:cNvSpPr>
          <p:nvPr>
            <p:ph type="dt" sz="half" idx="10"/>
          </p:nvPr>
        </p:nvSpPr>
        <p:spPr/>
        <p:txBody>
          <a:bodyPr/>
          <a:lstStyle/>
          <a:p>
            <a:fld id="{19BB7202-57E6-4316-BEE7-B5D74B345486}" type="datetimeFigureOut">
              <a:rPr lang="en-US" smtClean="0"/>
              <a:t>3/16/2022</a:t>
            </a:fld>
            <a:endParaRPr lang="en-US"/>
          </a:p>
        </p:txBody>
      </p:sp>
      <p:sp>
        <p:nvSpPr>
          <p:cNvPr id="4" name="Footer Placeholder 3">
            <a:extLst>
              <a:ext uri="{FF2B5EF4-FFF2-40B4-BE49-F238E27FC236}">
                <a16:creationId xmlns:a16="http://schemas.microsoft.com/office/drawing/2014/main" id="{9E686C6F-6A97-4B74-8371-543E91F43A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AEAA01-88BF-4212-ACA0-EC7B1873C789}"/>
              </a:ext>
            </a:extLst>
          </p:cNvPr>
          <p:cNvSpPr>
            <a:spLocks noGrp="1"/>
          </p:cNvSpPr>
          <p:nvPr>
            <p:ph type="sldNum" sz="quarter" idx="12"/>
          </p:nvPr>
        </p:nvSpPr>
        <p:spPr/>
        <p:txBody>
          <a:bodyPr/>
          <a:lstStyle/>
          <a:p>
            <a:fld id="{E712D9BA-51B7-40E6-886D-2DD108599A87}" type="slidenum">
              <a:rPr lang="en-US" smtClean="0"/>
              <a:t>‹#›</a:t>
            </a:fld>
            <a:endParaRPr lang="en-US"/>
          </a:p>
        </p:txBody>
      </p:sp>
    </p:spTree>
    <p:extLst>
      <p:ext uri="{BB962C8B-B14F-4D97-AF65-F5344CB8AC3E}">
        <p14:creationId xmlns:p14="http://schemas.microsoft.com/office/powerpoint/2010/main" val="2468338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16E6D0-DD81-43ED-8084-F1A676855D47}"/>
              </a:ext>
            </a:extLst>
          </p:cNvPr>
          <p:cNvSpPr>
            <a:spLocks noGrp="1"/>
          </p:cNvSpPr>
          <p:nvPr>
            <p:ph type="dt" sz="half" idx="10"/>
          </p:nvPr>
        </p:nvSpPr>
        <p:spPr/>
        <p:txBody>
          <a:bodyPr/>
          <a:lstStyle/>
          <a:p>
            <a:fld id="{19BB7202-57E6-4316-BEE7-B5D74B345486}" type="datetimeFigureOut">
              <a:rPr lang="en-US" smtClean="0"/>
              <a:t>3/16/2022</a:t>
            </a:fld>
            <a:endParaRPr lang="en-US"/>
          </a:p>
        </p:txBody>
      </p:sp>
      <p:sp>
        <p:nvSpPr>
          <p:cNvPr id="3" name="Footer Placeholder 2">
            <a:extLst>
              <a:ext uri="{FF2B5EF4-FFF2-40B4-BE49-F238E27FC236}">
                <a16:creationId xmlns:a16="http://schemas.microsoft.com/office/drawing/2014/main" id="{DA7E89FB-6D8D-4F6F-80A5-051DC51F03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F48862-D64F-47FF-8C9C-58B1AC9E7E19}"/>
              </a:ext>
            </a:extLst>
          </p:cNvPr>
          <p:cNvSpPr>
            <a:spLocks noGrp="1"/>
          </p:cNvSpPr>
          <p:nvPr>
            <p:ph type="sldNum" sz="quarter" idx="12"/>
          </p:nvPr>
        </p:nvSpPr>
        <p:spPr/>
        <p:txBody>
          <a:bodyPr/>
          <a:lstStyle/>
          <a:p>
            <a:fld id="{E712D9BA-51B7-40E6-886D-2DD108599A87}" type="slidenum">
              <a:rPr lang="en-US" smtClean="0"/>
              <a:t>‹#›</a:t>
            </a:fld>
            <a:endParaRPr lang="en-US"/>
          </a:p>
        </p:txBody>
      </p:sp>
    </p:spTree>
    <p:extLst>
      <p:ext uri="{BB962C8B-B14F-4D97-AF65-F5344CB8AC3E}">
        <p14:creationId xmlns:p14="http://schemas.microsoft.com/office/powerpoint/2010/main" val="311138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28D32-A5E8-4E7D-AE7A-63C51B49BB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641FCC-F9E0-4A47-BCFD-7E04EB8F7A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E7607E-D9F3-4648-9589-BD9A62E030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1F098E-E9FB-41A5-956F-60E01A91882E}"/>
              </a:ext>
            </a:extLst>
          </p:cNvPr>
          <p:cNvSpPr>
            <a:spLocks noGrp="1"/>
          </p:cNvSpPr>
          <p:nvPr>
            <p:ph type="dt" sz="half" idx="10"/>
          </p:nvPr>
        </p:nvSpPr>
        <p:spPr/>
        <p:txBody>
          <a:bodyPr/>
          <a:lstStyle/>
          <a:p>
            <a:fld id="{19BB7202-57E6-4316-BEE7-B5D74B345486}" type="datetimeFigureOut">
              <a:rPr lang="en-US" smtClean="0"/>
              <a:t>3/16/2022</a:t>
            </a:fld>
            <a:endParaRPr lang="en-US"/>
          </a:p>
        </p:txBody>
      </p:sp>
      <p:sp>
        <p:nvSpPr>
          <p:cNvPr id="6" name="Footer Placeholder 5">
            <a:extLst>
              <a:ext uri="{FF2B5EF4-FFF2-40B4-BE49-F238E27FC236}">
                <a16:creationId xmlns:a16="http://schemas.microsoft.com/office/drawing/2014/main" id="{831D5D7C-DDDA-4755-8138-E67309C31C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82FDBA-6513-4D88-B774-F96C1E0C61E7}"/>
              </a:ext>
            </a:extLst>
          </p:cNvPr>
          <p:cNvSpPr>
            <a:spLocks noGrp="1"/>
          </p:cNvSpPr>
          <p:nvPr>
            <p:ph type="sldNum" sz="quarter" idx="12"/>
          </p:nvPr>
        </p:nvSpPr>
        <p:spPr/>
        <p:txBody>
          <a:bodyPr/>
          <a:lstStyle/>
          <a:p>
            <a:fld id="{E712D9BA-51B7-40E6-886D-2DD108599A87}" type="slidenum">
              <a:rPr lang="en-US" smtClean="0"/>
              <a:t>‹#›</a:t>
            </a:fld>
            <a:endParaRPr lang="en-US"/>
          </a:p>
        </p:txBody>
      </p:sp>
    </p:spTree>
    <p:extLst>
      <p:ext uri="{BB962C8B-B14F-4D97-AF65-F5344CB8AC3E}">
        <p14:creationId xmlns:p14="http://schemas.microsoft.com/office/powerpoint/2010/main" val="4084934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33722-6535-46A8-831C-F970857048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7E634E-9906-4E68-B67D-C9D70B81CE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2910E3-EDE3-4C46-A72F-82F0D087BC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1D7CD3-A226-4BF6-9839-F55AD3EFDFFB}"/>
              </a:ext>
            </a:extLst>
          </p:cNvPr>
          <p:cNvSpPr>
            <a:spLocks noGrp="1"/>
          </p:cNvSpPr>
          <p:nvPr>
            <p:ph type="dt" sz="half" idx="10"/>
          </p:nvPr>
        </p:nvSpPr>
        <p:spPr/>
        <p:txBody>
          <a:bodyPr/>
          <a:lstStyle/>
          <a:p>
            <a:fld id="{19BB7202-57E6-4316-BEE7-B5D74B345486}" type="datetimeFigureOut">
              <a:rPr lang="en-US" smtClean="0"/>
              <a:t>3/16/2022</a:t>
            </a:fld>
            <a:endParaRPr lang="en-US"/>
          </a:p>
        </p:txBody>
      </p:sp>
      <p:sp>
        <p:nvSpPr>
          <p:cNvPr id="6" name="Footer Placeholder 5">
            <a:extLst>
              <a:ext uri="{FF2B5EF4-FFF2-40B4-BE49-F238E27FC236}">
                <a16:creationId xmlns:a16="http://schemas.microsoft.com/office/drawing/2014/main" id="{7BDF3CAC-D769-4262-82AD-C98C493287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80DF7-2EDD-4614-B2E8-74F51F77778A}"/>
              </a:ext>
            </a:extLst>
          </p:cNvPr>
          <p:cNvSpPr>
            <a:spLocks noGrp="1"/>
          </p:cNvSpPr>
          <p:nvPr>
            <p:ph type="sldNum" sz="quarter" idx="12"/>
          </p:nvPr>
        </p:nvSpPr>
        <p:spPr/>
        <p:txBody>
          <a:bodyPr/>
          <a:lstStyle/>
          <a:p>
            <a:fld id="{E712D9BA-51B7-40E6-886D-2DD108599A87}" type="slidenum">
              <a:rPr lang="en-US" smtClean="0"/>
              <a:t>‹#›</a:t>
            </a:fld>
            <a:endParaRPr lang="en-US"/>
          </a:p>
        </p:txBody>
      </p:sp>
    </p:spTree>
    <p:extLst>
      <p:ext uri="{BB962C8B-B14F-4D97-AF65-F5344CB8AC3E}">
        <p14:creationId xmlns:p14="http://schemas.microsoft.com/office/powerpoint/2010/main" val="1367236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08F2E5-DC59-48F1-ABCC-A88E9AA0FA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0710B5-A2D2-4C77-B1EC-E2A9D61990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A6555E-9D30-4E13-A1A8-8965222872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BB7202-57E6-4316-BEE7-B5D74B345486}" type="datetimeFigureOut">
              <a:rPr lang="en-US" smtClean="0"/>
              <a:t>3/16/2022</a:t>
            </a:fld>
            <a:endParaRPr lang="en-US"/>
          </a:p>
        </p:txBody>
      </p:sp>
      <p:sp>
        <p:nvSpPr>
          <p:cNvPr id="5" name="Footer Placeholder 4">
            <a:extLst>
              <a:ext uri="{FF2B5EF4-FFF2-40B4-BE49-F238E27FC236}">
                <a16:creationId xmlns:a16="http://schemas.microsoft.com/office/drawing/2014/main" id="{3E2C1D8D-82A5-4905-B9E7-2CC1E5B305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CB49B4-4CF2-4A24-8167-39C09228FE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12D9BA-51B7-40E6-886D-2DD108599A87}" type="slidenum">
              <a:rPr lang="en-US" smtClean="0"/>
              <a:t>‹#›</a:t>
            </a:fld>
            <a:endParaRPr lang="en-US"/>
          </a:p>
        </p:txBody>
      </p:sp>
    </p:spTree>
    <p:extLst>
      <p:ext uri="{BB962C8B-B14F-4D97-AF65-F5344CB8AC3E}">
        <p14:creationId xmlns:p14="http://schemas.microsoft.com/office/powerpoint/2010/main" val="2240974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1F1F6FE-3EF6-44B8-84D1-28735E56F64D}"/>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5733" b="9997"/>
          <a:stretch/>
        </p:blipFill>
        <p:spPr>
          <a:xfrm>
            <a:off x="20" y="11724"/>
            <a:ext cx="12191980" cy="6857999"/>
          </a:xfrm>
          <a:prstGeom prst="rect">
            <a:avLst/>
          </a:prstGeom>
        </p:spPr>
      </p:pic>
      <p:sp>
        <p:nvSpPr>
          <p:cNvPr id="2" name="Title 1">
            <a:extLst>
              <a:ext uri="{FF2B5EF4-FFF2-40B4-BE49-F238E27FC236}">
                <a16:creationId xmlns:a16="http://schemas.microsoft.com/office/drawing/2014/main" id="{5E2FAF38-12FC-4B3D-8ABD-2B9BFEE72EAF}"/>
              </a:ext>
            </a:extLst>
          </p:cNvPr>
          <p:cNvSpPr>
            <a:spLocks noGrp="1"/>
          </p:cNvSpPr>
          <p:nvPr>
            <p:ph type="title"/>
          </p:nvPr>
        </p:nvSpPr>
        <p:spPr>
          <a:xfrm>
            <a:off x="4841631" y="4317543"/>
            <a:ext cx="5181600" cy="581905"/>
          </a:xfrm>
        </p:spPr>
        <p:txBody>
          <a:bodyPr vert="horz" lIns="91440" tIns="45720" rIns="91440" bIns="45720" rtlCol="0" anchor="b">
            <a:normAutofit fontScale="90000"/>
          </a:bodyPr>
          <a:lstStyle/>
          <a:p>
            <a:pPr algn="ctr"/>
            <a:r>
              <a:rPr lang="en-US" sz="4800" b="1" u="sng" dirty="0">
                <a:solidFill>
                  <a:srgbClr val="FFFFFF"/>
                </a:solidFill>
                <a:latin typeface="Copperplate Gothic Light" panose="020E0507020206020404" pitchFamily="34" charset="0"/>
              </a:rPr>
              <a:t>Group members</a:t>
            </a:r>
          </a:p>
        </p:txBody>
      </p:sp>
      <p:sp>
        <p:nvSpPr>
          <p:cNvPr id="6" name="TextBox 5">
            <a:extLst>
              <a:ext uri="{FF2B5EF4-FFF2-40B4-BE49-F238E27FC236}">
                <a16:creationId xmlns:a16="http://schemas.microsoft.com/office/drawing/2014/main" id="{D1D6F687-BBA2-4E9B-97ED-8F581311E2D8}"/>
              </a:ext>
            </a:extLst>
          </p:cNvPr>
          <p:cNvSpPr txBox="1"/>
          <p:nvPr/>
        </p:nvSpPr>
        <p:spPr>
          <a:xfrm>
            <a:off x="3880338" y="5196262"/>
            <a:ext cx="7913078"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latin typeface="Copperplate Gothic Light" panose="020E0507020206020404" pitchFamily="34" charset="0"/>
              </a:rPr>
              <a:t>Simon Zerisenay………………………M80007963</a:t>
            </a:r>
          </a:p>
          <a:p>
            <a:pPr marL="342900" indent="-342900">
              <a:buFont typeface="Wingdings" panose="05000000000000000000" pitchFamily="2" charset="2"/>
              <a:buChar char="Ø"/>
            </a:pPr>
            <a:r>
              <a:rPr lang="en-US" sz="2400" b="1" dirty="0">
                <a:latin typeface="Copperplate Gothic Light" panose="020E0507020206020404" pitchFamily="34" charset="0"/>
              </a:rPr>
              <a:t>Natnael </a:t>
            </a:r>
            <a:r>
              <a:rPr lang="en-US" sz="2400" b="1" dirty="0" err="1">
                <a:latin typeface="Copperplate Gothic Light" panose="020E0507020206020404" pitchFamily="34" charset="0"/>
              </a:rPr>
              <a:t>zerai</a:t>
            </a:r>
            <a:r>
              <a:rPr lang="en-US" sz="2400" b="1">
                <a:latin typeface="Copperplate Gothic Light" panose="020E0507020206020404" pitchFamily="34" charset="0"/>
              </a:rPr>
              <a:t>…………………………..M80007968</a:t>
            </a:r>
            <a:endParaRPr lang="en-US" sz="2400" b="1" dirty="0">
              <a:latin typeface="Copperplate Gothic Light" panose="020E0507020206020404" pitchFamily="34" charset="0"/>
            </a:endParaRPr>
          </a:p>
        </p:txBody>
      </p:sp>
      <p:sp>
        <p:nvSpPr>
          <p:cNvPr id="3" name="TextBox 2">
            <a:extLst>
              <a:ext uri="{FF2B5EF4-FFF2-40B4-BE49-F238E27FC236}">
                <a16:creationId xmlns:a16="http://schemas.microsoft.com/office/drawing/2014/main" id="{CF529AD0-2747-4F15-B75E-74CDEB35571B}"/>
              </a:ext>
            </a:extLst>
          </p:cNvPr>
          <p:cNvSpPr txBox="1"/>
          <p:nvPr/>
        </p:nvSpPr>
        <p:spPr>
          <a:xfrm>
            <a:off x="2655277" y="1588330"/>
            <a:ext cx="5181600" cy="1015663"/>
          </a:xfrm>
          <a:prstGeom prst="rect">
            <a:avLst/>
          </a:prstGeom>
          <a:noFill/>
        </p:spPr>
        <p:txBody>
          <a:bodyPr wrap="square" rtlCol="0">
            <a:spAutoFit/>
          </a:bodyPr>
          <a:lstStyle/>
          <a:p>
            <a:r>
              <a:rPr lang="en-US" sz="6000" b="1" u="sng" dirty="0">
                <a:solidFill>
                  <a:srgbClr val="FFFF00"/>
                </a:solidFill>
                <a:latin typeface="Algerian" panose="04020705040A02060702" pitchFamily="82" charset="0"/>
              </a:rPr>
              <a:t>ZU Help App</a:t>
            </a:r>
          </a:p>
        </p:txBody>
      </p:sp>
    </p:spTree>
    <p:extLst>
      <p:ext uri="{BB962C8B-B14F-4D97-AF65-F5344CB8AC3E}">
        <p14:creationId xmlns:p14="http://schemas.microsoft.com/office/powerpoint/2010/main" val="37444404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 shot of a computer&#10;&#10;Description automatically generated">
            <a:extLst>
              <a:ext uri="{FF2B5EF4-FFF2-40B4-BE49-F238E27FC236}">
                <a16:creationId xmlns:a16="http://schemas.microsoft.com/office/drawing/2014/main" id="{F938BAC3-8F0B-4248-B8A8-8F46F7EA632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9594" b="15406"/>
          <a:stretch/>
        </p:blipFill>
        <p:spPr>
          <a:xfrm>
            <a:off x="20" y="10"/>
            <a:ext cx="12191980" cy="6857990"/>
          </a:xfrm>
          <a:prstGeom prst="rect">
            <a:avLst/>
          </a:prstGeom>
        </p:spPr>
      </p:pic>
      <p:sp>
        <p:nvSpPr>
          <p:cNvPr id="2" name="Title 1">
            <a:extLst>
              <a:ext uri="{FF2B5EF4-FFF2-40B4-BE49-F238E27FC236}">
                <a16:creationId xmlns:a16="http://schemas.microsoft.com/office/drawing/2014/main" id="{FC38E3D2-337A-489B-A862-936E8F23DC78}"/>
              </a:ext>
            </a:extLst>
          </p:cNvPr>
          <p:cNvSpPr>
            <a:spLocks noGrp="1"/>
          </p:cNvSpPr>
          <p:nvPr>
            <p:ph type="title"/>
          </p:nvPr>
        </p:nvSpPr>
        <p:spPr>
          <a:xfrm>
            <a:off x="655320" y="942181"/>
            <a:ext cx="10515600" cy="1325563"/>
          </a:xfrm>
        </p:spPr>
        <p:txBody>
          <a:bodyPr>
            <a:normAutofit/>
          </a:bodyPr>
          <a:lstStyle/>
          <a:p>
            <a:pPr algn="ctr"/>
            <a:r>
              <a:rPr lang="en-US" b="1" u="sng" dirty="0">
                <a:solidFill>
                  <a:srgbClr val="FFFFFF"/>
                </a:solidFill>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041EA7CA-2914-480A-96CC-3EA8063D6119}"/>
              </a:ext>
            </a:extLst>
          </p:cNvPr>
          <p:cNvSpPr>
            <a:spLocks noGrp="1"/>
          </p:cNvSpPr>
          <p:nvPr>
            <p:ph idx="1"/>
          </p:nvPr>
        </p:nvSpPr>
        <p:spPr>
          <a:xfrm>
            <a:off x="838200" y="2429691"/>
            <a:ext cx="10515600" cy="3747272"/>
          </a:xfrm>
        </p:spPr>
        <p:txBody>
          <a:bodyPr>
            <a:normAutofit/>
          </a:bodyPr>
          <a:lstStyle/>
          <a:p>
            <a:pPr>
              <a:buFont typeface="Wingdings" panose="05000000000000000000" pitchFamily="2" charset="2"/>
              <a:buChar char="Ø"/>
            </a:pPr>
            <a:r>
              <a:rPr lang="en-US" sz="3200" b="1" dirty="0">
                <a:solidFill>
                  <a:srgbClr val="FFFFFF"/>
                </a:solidFill>
              </a:rPr>
              <a:t>In conclusion the application is designed to provide support and help to all students and staffs enrolled in the university and promote them to have a better experience.  </a:t>
            </a:r>
          </a:p>
          <a:p>
            <a:pPr marL="0" indent="0">
              <a:buNone/>
            </a:pPr>
            <a:endParaRPr lang="en-US" sz="3200" dirty="0">
              <a:solidFill>
                <a:srgbClr val="FFFFFF"/>
              </a:solidFill>
            </a:endParaRPr>
          </a:p>
        </p:txBody>
      </p:sp>
    </p:spTree>
    <p:extLst>
      <p:ext uri="{BB962C8B-B14F-4D97-AF65-F5344CB8AC3E}">
        <p14:creationId xmlns:p14="http://schemas.microsoft.com/office/powerpoint/2010/main" val="428859868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sitting in front of a computer&#10;&#10;Description automatically generated">
            <a:extLst>
              <a:ext uri="{FF2B5EF4-FFF2-40B4-BE49-F238E27FC236}">
                <a16:creationId xmlns:a16="http://schemas.microsoft.com/office/drawing/2014/main" id="{0E26BBE6-4C28-49AD-BC54-94ABC3A0CA5F}"/>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1346" b="4385"/>
          <a:stretch/>
        </p:blipFill>
        <p:spPr>
          <a:xfrm>
            <a:off x="20" y="1"/>
            <a:ext cx="12191980" cy="6857999"/>
          </a:xfrm>
          <a:prstGeom prst="rect">
            <a:avLst/>
          </a:prstGeom>
        </p:spPr>
      </p:pic>
      <p:sp>
        <p:nvSpPr>
          <p:cNvPr id="2" name="Title 1">
            <a:extLst>
              <a:ext uri="{FF2B5EF4-FFF2-40B4-BE49-F238E27FC236}">
                <a16:creationId xmlns:a16="http://schemas.microsoft.com/office/drawing/2014/main" id="{79680921-2199-4D1E-BE24-9083EF427E1B}"/>
              </a:ext>
            </a:extLst>
          </p:cNvPr>
          <p:cNvSpPr>
            <a:spLocks noGrp="1"/>
          </p:cNvSpPr>
          <p:nvPr>
            <p:ph type="title"/>
          </p:nvPr>
        </p:nvSpPr>
        <p:spPr>
          <a:xfrm>
            <a:off x="368717" y="1065862"/>
            <a:ext cx="3782648" cy="4726276"/>
          </a:xfrm>
        </p:spPr>
        <p:txBody>
          <a:bodyPr>
            <a:normAutofit/>
          </a:bodyPr>
          <a:lstStyle/>
          <a:p>
            <a:pPr algn="r"/>
            <a:r>
              <a:rPr lang="en-US" b="1" u="sng" dirty="0">
                <a:latin typeface="Algerian" panose="04020705040A02060702" pitchFamily="82" charset="0"/>
              </a:rPr>
              <a:t>Motivation</a:t>
            </a:r>
            <a:endParaRPr lang="en-US" sz="4000" b="1" u="sng" dirty="0">
              <a:latin typeface="Algerian" panose="04020705040A02060702" pitchFamily="82" charset="0"/>
            </a:endParaRP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6252EA7-DCB1-43A3-870B-2F1593ACE8BD}"/>
              </a:ext>
            </a:extLst>
          </p:cNvPr>
          <p:cNvSpPr>
            <a:spLocks noGrp="1"/>
          </p:cNvSpPr>
          <p:nvPr>
            <p:ph idx="1"/>
          </p:nvPr>
        </p:nvSpPr>
        <p:spPr>
          <a:xfrm>
            <a:off x="4745435" y="781665"/>
            <a:ext cx="7354503" cy="5781368"/>
          </a:xfrm>
        </p:spPr>
        <p:txBody>
          <a:bodyPr anchor="ctr">
            <a:normAutofit/>
          </a:bodyPr>
          <a:lstStyle/>
          <a:p>
            <a:pPr lvl="0">
              <a:buFont typeface="Wingdings" panose="05000000000000000000" pitchFamily="2" charset="2"/>
              <a:buChar char="Ø"/>
            </a:pPr>
            <a:r>
              <a:rPr lang="en-US" b="1" dirty="0">
                <a:solidFill>
                  <a:srgbClr val="FFFFFF"/>
                </a:solidFill>
              </a:rPr>
              <a:t>We saw students and other staffs struggle to find different places inside Zayed university.</a:t>
            </a:r>
          </a:p>
          <a:p>
            <a:pPr lvl="0">
              <a:buFont typeface="Wingdings" panose="05000000000000000000" pitchFamily="2" charset="2"/>
              <a:buChar char="Ø"/>
            </a:pPr>
            <a:r>
              <a:rPr lang="en-US" b="1" dirty="0">
                <a:solidFill>
                  <a:srgbClr val="FFFFFF"/>
                </a:solidFill>
              </a:rPr>
              <a:t>We saw students and other staffs struggling to find a medium to report their issues to the responsible authorities inside the university.</a:t>
            </a:r>
          </a:p>
          <a:p>
            <a:pPr lvl="0">
              <a:buFont typeface="Wingdings" panose="05000000000000000000" pitchFamily="2" charset="2"/>
              <a:buChar char="Ø"/>
            </a:pPr>
            <a:r>
              <a:rPr lang="en-US" b="1" dirty="0">
                <a:solidFill>
                  <a:srgbClr val="FFFFFF"/>
                </a:solidFill>
              </a:rPr>
              <a:t>We saw students and other staffs struggling to find a medium in which they can share their issues and get instant solution from other students.</a:t>
            </a:r>
          </a:p>
          <a:p>
            <a:pPr lvl="0">
              <a:buFont typeface="Wingdings" panose="05000000000000000000" pitchFamily="2" charset="2"/>
              <a:buChar char="Ø"/>
            </a:pPr>
            <a:r>
              <a:rPr lang="en-US" b="1" dirty="0">
                <a:solidFill>
                  <a:srgbClr val="FFFFFF"/>
                </a:solidFill>
              </a:rPr>
              <a:t>We saw students and other staffs struggling to understand the information provided in English language.</a:t>
            </a:r>
          </a:p>
          <a:p>
            <a:pPr>
              <a:buFont typeface="Wingdings" panose="05000000000000000000" pitchFamily="2" charset="2"/>
              <a:buChar char="Ø"/>
            </a:pPr>
            <a:endParaRPr lang="en-US" sz="2400" b="1" dirty="0">
              <a:solidFill>
                <a:srgbClr val="FFFFFF"/>
              </a:solidFill>
            </a:endParaRPr>
          </a:p>
        </p:txBody>
      </p:sp>
    </p:spTree>
    <p:extLst>
      <p:ext uri="{BB962C8B-B14F-4D97-AF65-F5344CB8AC3E}">
        <p14:creationId xmlns:p14="http://schemas.microsoft.com/office/powerpoint/2010/main" val="313778985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FE6CFD5-509D-42EE-82A6-1E376C365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screen shot of a video game remote control&#10;&#10;Description automatically generated">
            <a:extLst>
              <a:ext uri="{FF2B5EF4-FFF2-40B4-BE49-F238E27FC236}">
                <a16:creationId xmlns:a16="http://schemas.microsoft.com/office/drawing/2014/main" id="{9FE0A743-3FD6-48D7-8574-11189F20D7FA}"/>
              </a:ext>
            </a:extLst>
          </p:cNvPr>
          <p:cNvPicPr>
            <a:picLocks noChangeAspect="1"/>
          </p:cNvPicPr>
          <p:nvPr/>
        </p:nvPicPr>
        <p:blipFill rotWithShape="1">
          <a:blip r:embed="rId2">
            <a:extLst>
              <a:ext uri="{28A0092B-C50C-407E-A947-70E740481C1C}">
                <a14:useLocalDpi xmlns:a14="http://schemas.microsoft.com/office/drawing/2010/main" val="0"/>
              </a:ext>
            </a:extLst>
          </a:blip>
          <a:srcRect t="17625" r="-2" b="11119"/>
          <a:stretch/>
        </p:blipFill>
        <p:spPr>
          <a:xfrm>
            <a:off x="20" y="-1"/>
            <a:ext cx="6712150" cy="2391331"/>
          </a:xfrm>
          <a:prstGeom prst="rect">
            <a:avLst/>
          </a:prstGeom>
        </p:spPr>
      </p:pic>
      <p:pic>
        <p:nvPicPr>
          <p:cNvPr id="9" name="Picture 8" descr="A person sitting in front of a computer&#10;&#10;Description automatically generated">
            <a:extLst>
              <a:ext uri="{FF2B5EF4-FFF2-40B4-BE49-F238E27FC236}">
                <a16:creationId xmlns:a16="http://schemas.microsoft.com/office/drawing/2014/main" id="{D536611C-2304-4CC0-BFB3-A5BEA01050FB}"/>
              </a:ext>
            </a:extLst>
          </p:cNvPr>
          <p:cNvPicPr>
            <a:picLocks noChangeAspect="1"/>
          </p:cNvPicPr>
          <p:nvPr/>
        </p:nvPicPr>
        <p:blipFill rotWithShape="1">
          <a:blip r:embed="rId3">
            <a:extLst>
              <a:ext uri="{28A0092B-C50C-407E-A947-70E740481C1C}">
                <a14:useLocalDpi xmlns:a14="http://schemas.microsoft.com/office/drawing/2010/main" val="0"/>
              </a:ext>
            </a:extLst>
          </a:blip>
          <a:srcRect t="306" r="-2" b="-2"/>
          <a:stretch/>
        </p:blipFill>
        <p:spPr>
          <a:xfrm>
            <a:off x="0" y="2391343"/>
            <a:ext cx="6712150" cy="4466657"/>
          </a:xfrm>
          <a:prstGeom prst="rect">
            <a:avLst/>
          </a:prstGeom>
        </p:spPr>
      </p:pic>
      <p:sp>
        <p:nvSpPr>
          <p:cNvPr id="18" name="Rectangle 17">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793D3C-B154-4886-842C-E707FCD2BAEC}"/>
              </a:ext>
            </a:extLst>
          </p:cNvPr>
          <p:cNvSpPr>
            <a:spLocks noGrp="1"/>
          </p:cNvSpPr>
          <p:nvPr>
            <p:ph type="title"/>
          </p:nvPr>
        </p:nvSpPr>
        <p:spPr>
          <a:xfrm>
            <a:off x="6254970" y="830709"/>
            <a:ext cx="4599844" cy="1466455"/>
          </a:xfrm>
        </p:spPr>
        <p:txBody>
          <a:bodyPr anchor="b">
            <a:normAutofit/>
          </a:bodyPr>
          <a:lstStyle/>
          <a:p>
            <a:pPr algn="ctr"/>
            <a:r>
              <a:rPr lang="en-US" b="1" u="sng" dirty="0">
                <a:solidFill>
                  <a:schemeClr val="bg1"/>
                </a:solidFill>
                <a:latin typeface="Algerian" panose="04020705040A02060702" pitchFamily="82" charset="0"/>
              </a:rPr>
              <a:t>Goal of our project</a:t>
            </a:r>
          </a:p>
        </p:txBody>
      </p:sp>
      <p:cxnSp>
        <p:nvCxnSpPr>
          <p:cNvPr id="20" name="Straight Connector 19">
            <a:extLst>
              <a:ext uri="{FF2B5EF4-FFF2-40B4-BE49-F238E27FC236}">
                <a16:creationId xmlns:a16="http://schemas.microsoft.com/office/drawing/2014/main" id="{967F2066-0253-4771-A5F6-68111E1FE8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397906"/>
            <a:ext cx="1100433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CD92A3C-FEF0-4D44-8407-600274568B43}"/>
              </a:ext>
            </a:extLst>
          </p:cNvPr>
          <p:cNvSpPr>
            <a:spLocks noGrp="1"/>
          </p:cNvSpPr>
          <p:nvPr>
            <p:ph idx="1"/>
          </p:nvPr>
        </p:nvSpPr>
        <p:spPr>
          <a:xfrm>
            <a:off x="6209071" y="2492080"/>
            <a:ext cx="4795261" cy="3015849"/>
          </a:xfrm>
        </p:spPr>
        <p:txBody>
          <a:bodyPr>
            <a:normAutofit/>
          </a:bodyPr>
          <a:lstStyle/>
          <a:p>
            <a:pPr>
              <a:buFont typeface="Wingdings" panose="05000000000000000000" pitchFamily="2" charset="2"/>
              <a:buChar char="Ø"/>
            </a:pPr>
            <a:r>
              <a:rPr lang="en-US" b="1" dirty="0">
                <a:solidFill>
                  <a:schemeClr val="bg1"/>
                </a:solidFill>
              </a:rPr>
              <a:t>Our goal is to provides solution to all the struggle seen in students and staffs that we have already listed in the above slide in an efficient, easy and satisfying manner.  </a:t>
            </a:r>
          </a:p>
          <a:p>
            <a:endParaRPr lang="en-US" sz="2000" dirty="0">
              <a:solidFill>
                <a:schemeClr val="bg1"/>
              </a:solidFill>
            </a:endParaRPr>
          </a:p>
        </p:txBody>
      </p:sp>
    </p:spTree>
    <p:extLst>
      <p:ext uri="{BB962C8B-B14F-4D97-AF65-F5344CB8AC3E}">
        <p14:creationId xmlns:p14="http://schemas.microsoft.com/office/powerpoint/2010/main" val="159374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picture containing large&#10;&#10;Description automatically generated">
            <a:extLst>
              <a:ext uri="{FF2B5EF4-FFF2-40B4-BE49-F238E27FC236}">
                <a16:creationId xmlns:a16="http://schemas.microsoft.com/office/drawing/2014/main" id="{E8668B34-C34D-4C52-A97A-00107B3281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3573"/>
            <a:ext cx="12192000" cy="6855025"/>
          </a:xfrm>
        </p:spPr>
      </p:pic>
      <p:sp>
        <p:nvSpPr>
          <p:cNvPr id="14" name="Rectangle 13">
            <a:extLst>
              <a:ext uri="{FF2B5EF4-FFF2-40B4-BE49-F238E27FC236}">
                <a16:creationId xmlns:a16="http://schemas.microsoft.com/office/drawing/2014/main" id="{3E7B453E-E4E0-47ED-BC49-39FB9C99CB0E}"/>
              </a:ext>
            </a:extLst>
          </p:cNvPr>
          <p:cNvSpPr/>
          <p:nvPr/>
        </p:nvSpPr>
        <p:spPr>
          <a:xfrm>
            <a:off x="820616" y="44162"/>
            <a:ext cx="7444154" cy="584775"/>
          </a:xfrm>
          <a:prstGeom prst="rect">
            <a:avLst/>
          </a:prstGeom>
        </p:spPr>
        <p:txBody>
          <a:bodyPr wrap="square">
            <a:spAutoFit/>
          </a:bodyPr>
          <a:lstStyle/>
          <a:p>
            <a:r>
              <a:rPr lang="en-US" sz="3200" b="1" u="sng" dirty="0">
                <a:solidFill>
                  <a:schemeClr val="bg1"/>
                </a:solidFill>
                <a:latin typeface="Algerian" panose="04020705040A02060702" pitchFamily="82" charset="0"/>
              </a:rPr>
              <a:t>App structure and Interface</a:t>
            </a:r>
            <a:endParaRPr lang="en-US" sz="3200" dirty="0">
              <a:solidFill>
                <a:schemeClr val="bg1"/>
              </a:solidFill>
            </a:endParaRPr>
          </a:p>
        </p:txBody>
      </p:sp>
      <p:sp>
        <p:nvSpPr>
          <p:cNvPr id="15" name="Rectangle 14">
            <a:extLst>
              <a:ext uri="{FF2B5EF4-FFF2-40B4-BE49-F238E27FC236}">
                <a16:creationId xmlns:a16="http://schemas.microsoft.com/office/drawing/2014/main" id="{457C2B6B-0F52-4F0E-AEEB-43B0FD074002}"/>
              </a:ext>
            </a:extLst>
          </p:cNvPr>
          <p:cNvSpPr/>
          <p:nvPr/>
        </p:nvSpPr>
        <p:spPr>
          <a:xfrm>
            <a:off x="773274" y="601035"/>
            <a:ext cx="4537332" cy="369332"/>
          </a:xfrm>
          <a:prstGeom prst="rect">
            <a:avLst/>
          </a:prstGeom>
        </p:spPr>
        <p:txBody>
          <a:bodyPr wrap="none">
            <a:spAutoFit/>
          </a:bodyPr>
          <a:lstStyle/>
          <a:p>
            <a:r>
              <a:rPr lang="en-US" b="1" u="sng" dirty="0">
                <a:solidFill>
                  <a:schemeClr val="bg1"/>
                </a:solidFill>
                <a:cs typeface="Arabic Typesetting" panose="020B0604020202020204" pitchFamily="66" charset="-78"/>
              </a:rPr>
              <a:t>Overall design of the Application components</a:t>
            </a:r>
          </a:p>
        </p:txBody>
      </p:sp>
      <p:sp>
        <p:nvSpPr>
          <p:cNvPr id="16" name="Smiley Face 15">
            <a:extLst>
              <a:ext uri="{FF2B5EF4-FFF2-40B4-BE49-F238E27FC236}">
                <a16:creationId xmlns:a16="http://schemas.microsoft.com/office/drawing/2014/main" id="{F624D500-9D81-45EF-ABEF-3627499F7647}"/>
              </a:ext>
            </a:extLst>
          </p:cNvPr>
          <p:cNvSpPr/>
          <p:nvPr/>
        </p:nvSpPr>
        <p:spPr>
          <a:xfrm>
            <a:off x="96469" y="2309446"/>
            <a:ext cx="1081666" cy="2399013"/>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a:p>
            <a:pPr algn="ctr"/>
            <a:r>
              <a:rPr lang="en-US" sz="2000" b="1" dirty="0">
                <a:solidFill>
                  <a:schemeClr val="tx1"/>
                </a:solidFill>
              </a:rPr>
              <a:t>User</a:t>
            </a:r>
            <a:endParaRPr lang="en-US" b="1" dirty="0">
              <a:solidFill>
                <a:schemeClr val="tx1"/>
              </a:solidFill>
            </a:endParaRPr>
          </a:p>
        </p:txBody>
      </p:sp>
      <p:sp>
        <p:nvSpPr>
          <p:cNvPr id="17" name="Arrow: Right 16">
            <a:extLst>
              <a:ext uri="{FF2B5EF4-FFF2-40B4-BE49-F238E27FC236}">
                <a16:creationId xmlns:a16="http://schemas.microsoft.com/office/drawing/2014/main" id="{5DB35A1D-941F-41D3-8820-B79EDDDB4F71}"/>
              </a:ext>
            </a:extLst>
          </p:cNvPr>
          <p:cNvSpPr/>
          <p:nvPr/>
        </p:nvSpPr>
        <p:spPr>
          <a:xfrm>
            <a:off x="1396400" y="3502968"/>
            <a:ext cx="597877" cy="36933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Process 17">
            <a:extLst>
              <a:ext uri="{FF2B5EF4-FFF2-40B4-BE49-F238E27FC236}">
                <a16:creationId xmlns:a16="http://schemas.microsoft.com/office/drawing/2014/main" id="{F1E91627-BB3E-4F90-80D5-1EE1E07AED72}"/>
              </a:ext>
            </a:extLst>
          </p:cNvPr>
          <p:cNvSpPr/>
          <p:nvPr/>
        </p:nvSpPr>
        <p:spPr>
          <a:xfrm>
            <a:off x="2124983" y="1350383"/>
            <a:ext cx="1262986" cy="4783015"/>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Mobile Phone</a:t>
            </a:r>
          </a:p>
        </p:txBody>
      </p:sp>
      <p:sp>
        <p:nvSpPr>
          <p:cNvPr id="19" name="TextBox 18">
            <a:extLst>
              <a:ext uri="{FF2B5EF4-FFF2-40B4-BE49-F238E27FC236}">
                <a16:creationId xmlns:a16="http://schemas.microsoft.com/office/drawing/2014/main" id="{2075E9D7-25BE-4889-ADD3-2B6A0DD97FD8}"/>
              </a:ext>
            </a:extLst>
          </p:cNvPr>
          <p:cNvSpPr txBox="1"/>
          <p:nvPr/>
        </p:nvSpPr>
        <p:spPr>
          <a:xfrm>
            <a:off x="5387236" y="573933"/>
            <a:ext cx="2508740" cy="400110"/>
          </a:xfrm>
          <a:prstGeom prst="rect">
            <a:avLst/>
          </a:prstGeom>
          <a:noFill/>
        </p:spPr>
        <p:txBody>
          <a:bodyPr wrap="square" rtlCol="0">
            <a:spAutoFit/>
          </a:bodyPr>
          <a:lstStyle/>
          <a:p>
            <a:r>
              <a:rPr lang="en-US" sz="2000" b="1" u="sng" dirty="0">
                <a:solidFill>
                  <a:srgbClr val="FFFF00"/>
                </a:solidFill>
                <a:latin typeface="Copperplate Gothic Bold" panose="020E0705020206020404" pitchFamily="34" charset="0"/>
              </a:rPr>
              <a:t>Student Guide</a:t>
            </a:r>
          </a:p>
        </p:txBody>
      </p:sp>
      <p:sp>
        <p:nvSpPr>
          <p:cNvPr id="20" name="Action Button: Go to Beginning 19">
            <a:hlinkClick r:id="" action="ppaction://hlinkshowjump?jump=firstslide" highlightClick="1"/>
            <a:extLst>
              <a:ext uri="{FF2B5EF4-FFF2-40B4-BE49-F238E27FC236}">
                <a16:creationId xmlns:a16="http://schemas.microsoft.com/office/drawing/2014/main" id="{2EF64FB7-B45B-4163-A8B8-CC68D7F32ED7}"/>
              </a:ext>
            </a:extLst>
          </p:cNvPr>
          <p:cNvSpPr/>
          <p:nvPr/>
        </p:nvSpPr>
        <p:spPr>
          <a:xfrm>
            <a:off x="3165231" y="3798277"/>
            <a:ext cx="45719" cy="45719"/>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xagon 20">
            <a:extLst>
              <a:ext uri="{FF2B5EF4-FFF2-40B4-BE49-F238E27FC236}">
                <a16:creationId xmlns:a16="http://schemas.microsoft.com/office/drawing/2014/main" id="{4FD23CD7-8578-43FE-A068-A72086BBAEF2}"/>
              </a:ext>
            </a:extLst>
          </p:cNvPr>
          <p:cNvSpPr/>
          <p:nvPr/>
        </p:nvSpPr>
        <p:spPr>
          <a:xfrm>
            <a:off x="6193690" y="1435363"/>
            <a:ext cx="1927359" cy="1545044"/>
          </a:xfrm>
          <a:prstGeom prst="hex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Service</a:t>
            </a:r>
            <a:endParaRPr lang="en-US" sz="2000" b="1" dirty="0">
              <a:solidFill>
                <a:schemeClr val="tx1"/>
              </a:solidFill>
            </a:endParaRPr>
          </a:p>
        </p:txBody>
      </p:sp>
      <p:sp>
        <p:nvSpPr>
          <p:cNvPr id="22" name="Flowchart: Magnetic Disk 21">
            <a:extLst>
              <a:ext uri="{FF2B5EF4-FFF2-40B4-BE49-F238E27FC236}">
                <a16:creationId xmlns:a16="http://schemas.microsoft.com/office/drawing/2014/main" id="{F472BEAF-2773-4633-8744-18B59B21B0DF}"/>
              </a:ext>
            </a:extLst>
          </p:cNvPr>
          <p:cNvSpPr/>
          <p:nvPr/>
        </p:nvSpPr>
        <p:spPr>
          <a:xfrm>
            <a:off x="9678804" y="806608"/>
            <a:ext cx="1705617" cy="2637105"/>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Database</a:t>
            </a:r>
          </a:p>
        </p:txBody>
      </p:sp>
      <p:sp>
        <p:nvSpPr>
          <p:cNvPr id="25" name="Diamond 24">
            <a:extLst>
              <a:ext uri="{FF2B5EF4-FFF2-40B4-BE49-F238E27FC236}">
                <a16:creationId xmlns:a16="http://schemas.microsoft.com/office/drawing/2014/main" id="{4DA717B8-DD8B-4B1C-951B-1C561AE702B4}"/>
              </a:ext>
            </a:extLst>
          </p:cNvPr>
          <p:cNvSpPr/>
          <p:nvPr/>
        </p:nvSpPr>
        <p:spPr>
          <a:xfrm>
            <a:off x="5998312" y="4376417"/>
            <a:ext cx="2212556" cy="1990004"/>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Server Code</a:t>
            </a:r>
            <a:endParaRPr lang="en-US" b="1" dirty="0">
              <a:solidFill>
                <a:schemeClr val="tx1"/>
              </a:solidFill>
            </a:endParaRPr>
          </a:p>
        </p:txBody>
      </p:sp>
      <p:sp>
        <p:nvSpPr>
          <p:cNvPr id="26" name="Flowchart: Magnetic Disk 25">
            <a:extLst>
              <a:ext uri="{FF2B5EF4-FFF2-40B4-BE49-F238E27FC236}">
                <a16:creationId xmlns:a16="http://schemas.microsoft.com/office/drawing/2014/main" id="{54599222-CDBE-4EB2-97AC-903D0B6D7882}"/>
              </a:ext>
            </a:extLst>
          </p:cNvPr>
          <p:cNvSpPr/>
          <p:nvPr/>
        </p:nvSpPr>
        <p:spPr>
          <a:xfrm>
            <a:off x="8734151" y="3659849"/>
            <a:ext cx="2647264" cy="2869905"/>
          </a:xfrm>
          <a:prstGeom prst="flowChartMagneticDisk">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External</a:t>
            </a:r>
          </a:p>
          <a:p>
            <a:pPr algn="ctr"/>
            <a:r>
              <a:rPr lang="en-US" sz="2800" b="1" dirty="0">
                <a:solidFill>
                  <a:schemeClr val="tx1"/>
                </a:solidFill>
              </a:rPr>
              <a:t>Database</a:t>
            </a:r>
            <a:endParaRPr lang="en-US" b="1" dirty="0">
              <a:solidFill>
                <a:schemeClr val="tx1"/>
              </a:solidFill>
            </a:endParaRPr>
          </a:p>
        </p:txBody>
      </p:sp>
      <p:sp>
        <p:nvSpPr>
          <p:cNvPr id="27" name="Hexagon 26">
            <a:extLst>
              <a:ext uri="{FF2B5EF4-FFF2-40B4-BE49-F238E27FC236}">
                <a16:creationId xmlns:a16="http://schemas.microsoft.com/office/drawing/2014/main" id="{504FC530-F4B3-4145-A686-1C6E3826887F}"/>
              </a:ext>
            </a:extLst>
          </p:cNvPr>
          <p:cNvSpPr/>
          <p:nvPr/>
        </p:nvSpPr>
        <p:spPr>
          <a:xfrm>
            <a:off x="3824499" y="3843995"/>
            <a:ext cx="2212556" cy="1325881"/>
          </a:xfrm>
          <a:prstGeom prst="hex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Service</a:t>
            </a:r>
          </a:p>
        </p:txBody>
      </p:sp>
      <p:sp>
        <p:nvSpPr>
          <p:cNvPr id="28" name="Arrow: Right 27">
            <a:extLst>
              <a:ext uri="{FF2B5EF4-FFF2-40B4-BE49-F238E27FC236}">
                <a16:creationId xmlns:a16="http://schemas.microsoft.com/office/drawing/2014/main" id="{BAFEFE27-3520-409D-A7C9-B2A046EF243E}"/>
              </a:ext>
            </a:extLst>
          </p:cNvPr>
          <p:cNvSpPr/>
          <p:nvPr/>
        </p:nvSpPr>
        <p:spPr>
          <a:xfrm>
            <a:off x="3739066" y="1626438"/>
            <a:ext cx="2268422" cy="29259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Arrow: Left 28">
            <a:extLst>
              <a:ext uri="{FF2B5EF4-FFF2-40B4-BE49-F238E27FC236}">
                <a16:creationId xmlns:a16="http://schemas.microsoft.com/office/drawing/2014/main" id="{CD816EA4-6069-4C0F-A1C4-544BB3D82551}"/>
              </a:ext>
            </a:extLst>
          </p:cNvPr>
          <p:cNvSpPr/>
          <p:nvPr/>
        </p:nvSpPr>
        <p:spPr>
          <a:xfrm>
            <a:off x="3645068" y="2396516"/>
            <a:ext cx="2381601" cy="292592"/>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A2569C12-D663-4A51-8A5D-228BA8B1EAA5}"/>
              </a:ext>
            </a:extLst>
          </p:cNvPr>
          <p:cNvSpPr/>
          <p:nvPr/>
        </p:nvSpPr>
        <p:spPr>
          <a:xfrm>
            <a:off x="8160929" y="1593445"/>
            <a:ext cx="1368064" cy="29259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Left 30">
            <a:extLst>
              <a:ext uri="{FF2B5EF4-FFF2-40B4-BE49-F238E27FC236}">
                <a16:creationId xmlns:a16="http://schemas.microsoft.com/office/drawing/2014/main" id="{24A36833-5932-44AB-B715-92AD382B9A01}"/>
              </a:ext>
            </a:extLst>
          </p:cNvPr>
          <p:cNvSpPr/>
          <p:nvPr/>
        </p:nvSpPr>
        <p:spPr>
          <a:xfrm>
            <a:off x="8121049" y="2523451"/>
            <a:ext cx="1389729" cy="292592"/>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9F96F634-E399-44FF-83D7-8578B18509DA}"/>
              </a:ext>
            </a:extLst>
          </p:cNvPr>
          <p:cNvSpPr/>
          <p:nvPr/>
        </p:nvSpPr>
        <p:spPr>
          <a:xfrm>
            <a:off x="3445395" y="3784322"/>
            <a:ext cx="587343" cy="20152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Left 32">
            <a:extLst>
              <a:ext uri="{FF2B5EF4-FFF2-40B4-BE49-F238E27FC236}">
                <a16:creationId xmlns:a16="http://schemas.microsoft.com/office/drawing/2014/main" id="{29F4C72C-CBF3-4083-AD0A-A07C1779A00B}"/>
              </a:ext>
            </a:extLst>
          </p:cNvPr>
          <p:cNvSpPr/>
          <p:nvPr/>
        </p:nvSpPr>
        <p:spPr>
          <a:xfrm>
            <a:off x="3478428" y="4921441"/>
            <a:ext cx="502923" cy="201524"/>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822C9495-84F6-4188-9EB5-D8667CD60ED4}"/>
              </a:ext>
            </a:extLst>
          </p:cNvPr>
          <p:cNvSpPr/>
          <p:nvPr/>
        </p:nvSpPr>
        <p:spPr>
          <a:xfrm>
            <a:off x="7631724" y="4415867"/>
            <a:ext cx="1015674" cy="29259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Left 34">
            <a:extLst>
              <a:ext uri="{FF2B5EF4-FFF2-40B4-BE49-F238E27FC236}">
                <a16:creationId xmlns:a16="http://schemas.microsoft.com/office/drawing/2014/main" id="{13F2C05A-EA1E-4F81-B1D1-713AA2F5A37C}"/>
              </a:ext>
            </a:extLst>
          </p:cNvPr>
          <p:cNvSpPr/>
          <p:nvPr/>
        </p:nvSpPr>
        <p:spPr>
          <a:xfrm>
            <a:off x="7631724" y="6015843"/>
            <a:ext cx="984436" cy="292592"/>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Curved Down 36">
            <a:extLst>
              <a:ext uri="{FF2B5EF4-FFF2-40B4-BE49-F238E27FC236}">
                <a16:creationId xmlns:a16="http://schemas.microsoft.com/office/drawing/2014/main" id="{60F5B324-655C-4B02-BB01-E5294DFFEC68}"/>
              </a:ext>
            </a:extLst>
          </p:cNvPr>
          <p:cNvSpPr/>
          <p:nvPr/>
        </p:nvSpPr>
        <p:spPr>
          <a:xfrm rot="1364560">
            <a:off x="6067969" y="3681991"/>
            <a:ext cx="984738" cy="607710"/>
          </a:xfrm>
          <a:prstGeom prst="curved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Arrow: Curved Down 39">
            <a:extLst>
              <a:ext uri="{FF2B5EF4-FFF2-40B4-BE49-F238E27FC236}">
                <a16:creationId xmlns:a16="http://schemas.microsoft.com/office/drawing/2014/main" id="{7990D835-D038-4748-BBF6-635B97244FA1}"/>
              </a:ext>
            </a:extLst>
          </p:cNvPr>
          <p:cNvSpPr/>
          <p:nvPr/>
        </p:nvSpPr>
        <p:spPr>
          <a:xfrm rot="12194926">
            <a:off x="5031304" y="5384752"/>
            <a:ext cx="984738" cy="607710"/>
          </a:xfrm>
          <a:prstGeom prst="curved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TextBox 40">
            <a:extLst>
              <a:ext uri="{FF2B5EF4-FFF2-40B4-BE49-F238E27FC236}">
                <a16:creationId xmlns:a16="http://schemas.microsoft.com/office/drawing/2014/main" id="{7BF782BE-0A16-48DD-8072-BE26D7D401E9}"/>
              </a:ext>
            </a:extLst>
          </p:cNvPr>
          <p:cNvSpPr txBox="1"/>
          <p:nvPr/>
        </p:nvSpPr>
        <p:spPr>
          <a:xfrm>
            <a:off x="7772552" y="4753633"/>
            <a:ext cx="984436" cy="369332"/>
          </a:xfrm>
          <a:prstGeom prst="rect">
            <a:avLst/>
          </a:prstGeom>
          <a:noFill/>
        </p:spPr>
        <p:txBody>
          <a:bodyPr wrap="square" rtlCol="0">
            <a:spAutoFit/>
          </a:bodyPr>
          <a:lstStyle/>
          <a:p>
            <a:r>
              <a:rPr lang="en-US" b="1" dirty="0">
                <a:highlight>
                  <a:srgbClr val="FFFF00"/>
                </a:highlight>
              </a:rPr>
              <a:t>API key</a:t>
            </a:r>
          </a:p>
        </p:txBody>
      </p:sp>
    </p:spTree>
    <p:extLst>
      <p:ext uri="{BB962C8B-B14F-4D97-AF65-F5344CB8AC3E}">
        <p14:creationId xmlns:p14="http://schemas.microsoft.com/office/powerpoint/2010/main" val="2590762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A2445-7949-4032-94D5-0D576590B4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6AB0A7-B423-451F-89DA-30EACBDB5945}"/>
              </a:ext>
            </a:extLst>
          </p:cNvPr>
          <p:cNvSpPr>
            <a:spLocks noGrp="1"/>
          </p:cNvSpPr>
          <p:nvPr>
            <p:ph idx="1"/>
          </p:nvPr>
        </p:nvSpPr>
        <p:spPr/>
        <p:txBody>
          <a:bodyPr/>
          <a:lstStyle/>
          <a:p>
            <a:endParaRPr lang="en-US"/>
          </a:p>
        </p:txBody>
      </p:sp>
      <p:pic>
        <p:nvPicPr>
          <p:cNvPr id="6" name="Content Placeholder 10" descr="A picture containing large&#10;&#10;Description automatically generated">
            <a:extLst>
              <a:ext uri="{FF2B5EF4-FFF2-40B4-BE49-F238E27FC236}">
                <a16:creationId xmlns:a16="http://schemas.microsoft.com/office/drawing/2014/main" id="{F21FDB64-D41D-4620-B3A3-813E341213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4" y="-201262"/>
            <a:ext cx="12192000" cy="6858000"/>
          </a:xfrm>
          <a:prstGeom prst="rect">
            <a:avLst/>
          </a:prstGeom>
        </p:spPr>
      </p:pic>
      <p:sp>
        <p:nvSpPr>
          <p:cNvPr id="7" name="Smiley Face 6">
            <a:extLst>
              <a:ext uri="{FF2B5EF4-FFF2-40B4-BE49-F238E27FC236}">
                <a16:creationId xmlns:a16="http://schemas.microsoft.com/office/drawing/2014/main" id="{FFBBF830-C75A-4331-8C85-3C7F671D7BB8}"/>
              </a:ext>
            </a:extLst>
          </p:cNvPr>
          <p:cNvSpPr/>
          <p:nvPr/>
        </p:nvSpPr>
        <p:spPr>
          <a:xfrm>
            <a:off x="89395" y="1753124"/>
            <a:ext cx="1436078" cy="2829344"/>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sz="2800" b="1" dirty="0">
                <a:solidFill>
                  <a:schemeClr val="tx1"/>
                </a:solidFill>
              </a:rPr>
              <a:t>User</a:t>
            </a:r>
          </a:p>
        </p:txBody>
      </p:sp>
      <p:sp>
        <p:nvSpPr>
          <p:cNvPr id="8" name="TextBox 7">
            <a:extLst>
              <a:ext uri="{FF2B5EF4-FFF2-40B4-BE49-F238E27FC236}">
                <a16:creationId xmlns:a16="http://schemas.microsoft.com/office/drawing/2014/main" id="{8C4AB121-DC17-48D2-BAF8-4285752FE3DC}"/>
              </a:ext>
            </a:extLst>
          </p:cNvPr>
          <p:cNvSpPr txBox="1"/>
          <p:nvPr/>
        </p:nvSpPr>
        <p:spPr>
          <a:xfrm>
            <a:off x="3681046" y="219372"/>
            <a:ext cx="2801816" cy="461665"/>
          </a:xfrm>
          <a:prstGeom prst="rect">
            <a:avLst/>
          </a:prstGeom>
          <a:noFill/>
        </p:spPr>
        <p:txBody>
          <a:bodyPr wrap="square" rtlCol="0">
            <a:spAutoFit/>
          </a:bodyPr>
          <a:lstStyle/>
          <a:p>
            <a:r>
              <a:rPr lang="en-US" sz="2400" u="sng" dirty="0">
                <a:solidFill>
                  <a:srgbClr val="FFFF00"/>
                </a:solidFill>
                <a:latin typeface="Copperplate Gothic Bold" panose="020E0705020206020404" pitchFamily="34" charset="0"/>
              </a:rPr>
              <a:t>Report Page </a:t>
            </a:r>
          </a:p>
        </p:txBody>
      </p:sp>
      <p:sp>
        <p:nvSpPr>
          <p:cNvPr id="9" name="Flowchart: Process 8">
            <a:extLst>
              <a:ext uri="{FF2B5EF4-FFF2-40B4-BE49-F238E27FC236}">
                <a16:creationId xmlns:a16="http://schemas.microsoft.com/office/drawing/2014/main" id="{A4DFF9E5-4859-4BB6-A6E4-A3A7BB1EBF5D}"/>
              </a:ext>
            </a:extLst>
          </p:cNvPr>
          <p:cNvSpPr/>
          <p:nvPr/>
        </p:nvSpPr>
        <p:spPr>
          <a:xfrm>
            <a:off x="2241762" y="629120"/>
            <a:ext cx="1289539" cy="5685691"/>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Mobile Phone</a:t>
            </a:r>
          </a:p>
        </p:txBody>
      </p:sp>
      <p:sp>
        <p:nvSpPr>
          <p:cNvPr id="10" name="Arrow: Right 9">
            <a:extLst>
              <a:ext uri="{FF2B5EF4-FFF2-40B4-BE49-F238E27FC236}">
                <a16:creationId xmlns:a16="http://schemas.microsoft.com/office/drawing/2014/main" id="{072F9D63-2B2C-4799-982A-E4CFD0152B2A}"/>
              </a:ext>
            </a:extLst>
          </p:cNvPr>
          <p:cNvSpPr/>
          <p:nvPr/>
        </p:nvSpPr>
        <p:spPr>
          <a:xfrm>
            <a:off x="1615956" y="3034236"/>
            <a:ext cx="571865" cy="39476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53A6F8AA-D57D-407D-A7AA-8CD51302CB2E}"/>
              </a:ext>
            </a:extLst>
          </p:cNvPr>
          <p:cNvSpPr/>
          <p:nvPr/>
        </p:nvSpPr>
        <p:spPr>
          <a:xfrm>
            <a:off x="4999165" y="749518"/>
            <a:ext cx="1987061" cy="1410494"/>
          </a:xfrm>
          <a:prstGeom prst="hex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Service</a:t>
            </a:r>
            <a:endParaRPr lang="en-US" b="1" dirty="0">
              <a:solidFill>
                <a:schemeClr val="tx1"/>
              </a:solidFill>
            </a:endParaRPr>
          </a:p>
        </p:txBody>
      </p:sp>
      <p:sp>
        <p:nvSpPr>
          <p:cNvPr id="12" name="Flowchart: Magnetic Disk 11">
            <a:extLst>
              <a:ext uri="{FF2B5EF4-FFF2-40B4-BE49-F238E27FC236}">
                <a16:creationId xmlns:a16="http://schemas.microsoft.com/office/drawing/2014/main" id="{2B2C3FC8-AF7A-4C5C-B464-BD15CE7BBF48}"/>
              </a:ext>
            </a:extLst>
          </p:cNvPr>
          <p:cNvSpPr/>
          <p:nvPr/>
        </p:nvSpPr>
        <p:spPr>
          <a:xfrm>
            <a:off x="8698522" y="0"/>
            <a:ext cx="2329229" cy="2379785"/>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Database</a:t>
            </a:r>
            <a:endParaRPr lang="en-US" b="1" dirty="0">
              <a:solidFill>
                <a:schemeClr val="tx1"/>
              </a:solidFill>
            </a:endParaRPr>
          </a:p>
        </p:txBody>
      </p:sp>
      <p:sp>
        <p:nvSpPr>
          <p:cNvPr id="14" name="Flowchart: Decision 13">
            <a:extLst>
              <a:ext uri="{FF2B5EF4-FFF2-40B4-BE49-F238E27FC236}">
                <a16:creationId xmlns:a16="http://schemas.microsoft.com/office/drawing/2014/main" id="{E2A8B3C9-EDB5-4806-AF13-64BE0C24445D}"/>
              </a:ext>
            </a:extLst>
          </p:cNvPr>
          <p:cNvSpPr/>
          <p:nvPr/>
        </p:nvSpPr>
        <p:spPr>
          <a:xfrm>
            <a:off x="5882059" y="4102466"/>
            <a:ext cx="2262554" cy="2390409"/>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Server Code</a:t>
            </a:r>
          </a:p>
        </p:txBody>
      </p:sp>
      <p:sp>
        <p:nvSpPr>
          <p:cNvPr id="15" name="Cube 14">
            <a:extLst>
              <a:ext uri="{FF2B5EF4-FFF2-40B4-BE49-F238E27FC236}">
                <a16:creationId xmlns:a16="http://schemas.microsoft.com/office/drawing/2014/main" id="{7FBFF0FF-C95F-4A46-BDE2-28E48205D039}"/>
              </a:ext>
            </a:extLst>
          </p:cNvPr>
          <p:cNvSpPr/>
          <p:nvPr/>
        </p:nvSpPr>
        <p:spPr>
          <a:xfrm>
            <a:off x="8357400" y="2752817"/>
            <a:ext cx="2262554" cy="2544853"/>
          </a:xfrm>
          <a:prstGeom prst="cub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Server</a:t>
            </a:r>
            <a:endParaRPr lang="en-US" b="1" dirty="0">
              <a:solidFill>
                <a:schemeClr val="tx1"/>
              </a:solidFill>
            </a:endParaRPr>
          </a:p>
        </p:txBody>
      </p:sp>
      <p:sp>
        <p:nvSpPr>
          <p:cNvPr id="16" name="Hexagon 15">
            <a:extLst>
              <a:ext uri="{FF2B5EF4-FFF2-40B4-BE49-F238E27FC236}">
                <a16:creationId xmlns:a16="http://schemas.microsoft.com/office/drawing/2014/main" id="{8CBB1D28-5EE0-4B25-B865-45EC26D98AE7}"/>
              </a:ext>
            </a:extLst>
          </p:cNvPr>
          <p:cNvSpPr/>
          <p:nvPr/>
        </p:nvSpPr>
        <p:spPr>
          <a:xfrm>
            <a:off x="3823921" y="3523882"/>
            <a:ext cx="1987061" cy="1410494"/>
          </a:xfrm>
          <a:prstGeom prst="hex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Service</a:t>
            </a:r>
            <a:endParaRPr lang="en-US" b="1" dirty="0">
              <a:solidFill>
                <a:schemeClr val="tx1"/>
              </a:solidFill>
            </a:endParaRPr>
          </a:p>
        </p:txBody>
      </p:sp>
      <p:sp>
        <p:nvSpPr>
          <p:cNvPr id="17" name="Smiley Face 16">
            <a:extLst>
              <a:ext uri="{FF2B5EF4-FFF2-40B4-BE49-F238E27FC236}">
                <a16:creationId xmlns:a16="http://schemas.microsoft.com/office/drawing/2014/main" id="{E676A9E1-F5B4-4176-85FD-4EDF3A5297DA}"/>
              </a:ext>
            </a:extLst>
          </p:cNvPr>
          <p:cNvSpPr/>
          <p:nvPr/>
        </p:nvSpPr>
        <p:spPr>
          <a:xfrm>
            <a:off x="10708292" y="4653451"/>
            <a:ext cx="1436082" cy="1839424"/>
          </a:xfrm>
          <a:prstGeom prst="smileyFac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r>
              <a:rPr lang="en-US" b="1" dirty="0">
                <a:solidFill>
                  <a:schemeClr val="tx1"/>
                </a:solidFill>
              </a:rPr>
              <a:t>Receiver</a:t>
            </a:r>
          </a:p>
        </p:txBody>
      </p:sp>
      <p:sp>
        <p:nvSpPr>
          <p:cNvPr id="18" name="Arrow: Right 17">
            <a:extLst>
              <a:ext uri="{FF2B5EF4-FFF2-40B4-BE49-F238E27FC236}">
                <a16:creationId xmlns:a16="http://schemas.microsoft.com/office/drawing/2014/main" id="{1E05D69B-13CB-435A-8C40-CDF8EC836D79}"/>
              </a:ext>
            </a:extLst>
          </p:cNvPr>
          <p:cNvSpPr/>
          <p:nvPr/>
        </p:nvSpPr>
        <p:spPr>
          <a:xfrm>
            <a:off x="3627012" y="997221"/>
            <a:ext cx="1199422" cy="29307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Left 18">
            <a:extLst>
              <a:ext uri="{FF2B5EF4-FFF2-40B4-BE49-F238E27FC236}">
                <a16:creationId xmlns:a16="http://schemas.microsoft.com/office/drawing/2014/main" id="{BBCD533C-FB78-4B41-85F8-4D7BDDCDC410}"/>
              </a:ext>
            </a:extLst>
          </p:cNvPr>
          <p:cNvSpPr/>
          <p:nvPr/>
        </p:nvSpPr>
        <p:spPr>
          <a:xfrm>
            <a:off x="3633427" y="1415783"/>
            <a:ext cx="1199422" cy="326727"/>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8AB1FD5F-080A-4185-832A-17CADF5D85D6}"/>
              </a:ext>
            </a:extLst>
          </p:cNvPr>
          <p:cNvSpPr/>
          <p:nvPr/>
        </p:nvSpPr>
        <p:spPr>
          <a:xfrm>
            <a:off x="7042094" y="900970"/>
            <a:ext cx="1492305" cy="29307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Left 20">
            <a:extLst>
              <a:ext uri="{FF2B5EF4-FFF2-40B4-BE49-F238E27FC236}">
                <a16:creationId xmlns:a16="http://schemas.microsoft.com/office/drawing/2014/main" id="{5C068D3B-99D8-4071-89FA-74B7D2DF6A41}"/>
              </a:ext>
            </a:extLst>
          </p:cNvPr>
          <p:cNvSpPr/>
          <p:nvPr/>
        </p:nvSpPr>
        <p:spPr>
          <a:xfrm>
            <a:off x="6992086" y="1662261"/>
            <a:ext cx="1485890" cy="326727"/>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21D77C8F-FA44-43C8-8CB2-DC1DAE88D9E0}"/>
              </a:ext>
            </a:extLst>
          </p:cNvPr>
          <p:cNvSpPr/>
          <p:nvPr/>
        </p:nvSpPr>
        <p:spPr>
          <a:xfrm>
            <a:off x="3585242" y="3455401"/>
            <a:ext cx="486649" cy="32672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C49269B6-38D7-4B08-8774-E8D1246D00BB}"/>
              </a:ext>
            </a:extLst>
          </p:cNvPr>
          <p:cNvSpPr/>
          <p:nvPr/>
        </p:nvSpPr>
        <p:spPr>
          <a:xfrm>
            <a:off x="5634214" y="4641254"/>
            <a:ext cx="614186" cy="29312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40436977-9E98-4F8C-A0AD-7FCB5023C5A9}"/>
              </a:ext>
            </a:extLst>
          </p:cNvPr>
          <p:cNvSpPr/>
          <p:nvPr/>
        </p:nvSpPr>
        <p:spPr>
          <a:xfrm rot="21173093">
            <a:off x="7321358" y="3992144"/>
            <a:ext cx="1007762" cy="44427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API key</a:t>
            </a:r>
          </a:p>
        </p:txBody>
      </p:sp>
      <p:sp>
        <p:nvSpPr>
          <p:cNvPr id="25" name="Arrow: Curved Down 24">
            <a:extLst>
              <a:ext uri="{FF2B5EF4-FFF2-40B4-BE49-F238E27FC236}">
                <a16:creationId xmlns:a16="http://schemas.microsoft.com/office/drawing/2014/main" id="{6A4B63F6-5126-4281-8BAD-C7B4CD59694E}"/>
              </a:ext>
            </a:extLst>
          </p:cNvPr>
          <p:cNvSpPr/>
          <p:nvPr/>
        </p:nvSpPr>
        <p:spPr>
          <a:xfrm rot="2089824">
            <a:off x="10887293" y="3745107"/>
            <a:ext cx="1166062" cy="668216"/>
          </a:xfrm>
          <a:prstGeom prst="curved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41734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599D0-92DC-49C7-B765-85715EF750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C3EB6B-3380-414D-B586-DBEE377E4942}"/>
              </a:ext>
            </a:extLst>
          </p:cNvPr>
          <p:cNvSpPr>
            <a:spLocks noGrp="1"/>
          </p:cNvSpPr>
          <p:nvPr>
            <p:ph idx="1"/>
          </p:nvPr>
        </p:nvSpPr>
        <p:spPr/>
        <p:txBody>
          <a:bodyPr/>
          <a:lstStyle/>
          <a:p>
            <a:endParaRPr lang="en-US"/>
          </a:p>
        </p:txBody>
      </p:sp>
      <p:pic>
        <p:nvPicPr>
          <p:cNvPr id="4" name="Content Placeholder 10" descr="A picture containing large&#10;&#10;Description automatically generated">
            <a:extLst>
              <a:ext uri="{FF2B5EF4-FFF2-40B4-BE49-F238E27FC236}">
                <a16:creationId xmlns:a16="http://schemas.microsoft.com/office/drawing/2014/main" id="{14A017C4-7901-4FCC-8CD0-B5D2C86E72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1497"/>
            <a:ext cx="12192000" cy="6858000"/>
          </a:xfrm>
          <a:prstGeom prst="rect">
            <a:avLst/>
          </a:prstGeom>
        </p:spPr>
      </p:pic>
      <p:sp>
        <p:nvSpPr>
          <p:cNvPr id="5" name="TextBox 4">
            <a:extLst>
              <a:ext uri="{FF2B5EF4-FFF2-40B4-BE49-F238E27FC236}">
                <a16:creationId xmlns:a16="http://schemas.microsoft.com/office/drawing/2014/main" id="{F3C0D56B-787F-47FD-AE44-40CB44036E7B}"/>
              </a:ext>
            </a:extLst>
          </p:cNvPr>
          <p:cNvSpPr txBox="1"/>
          <p:nvPr/>
        </p:nvSpPr>
        <p:spPr>
          <a:xfrm>
            <a:off x="1863969" y="65481"/>
            <a:ext cx="2614246" cy="430887"/>
          </a:xfrm>
          <a:prstGeom prst="rect">
            <a:avLst/>
          </a:prstGeom>
          <a:noFill/>
        </p:spPr>
        <p:txBody>
          <a:bodyPr wrap="square" rtlCol="0">
            <a:spAutoFit/>
          </a:bodyPr>
          <a:lstStyle/>
          <a:p>
            <a:r>
              <a:rPr lang="en-US" sz="2200" b="1" dirty="0">
                <a:solidFill>
                  <a:srgbClr val="FFFF00"/>
                </a:solidFill>
              </a:rPr>
              <a:t>Ask a Question</a:t>
            </a:r>
          </a:p>
        </p:txBody>
      </p:sp>
      <p:sp>
        <p:nvSpPr>
          <p:cNvPr id="8" name="Smiley Face 7">
            <a:extLst>
              <a:ext uri="{FF2B5EF4-FFF2-40B4-BE49-F238E27FC236}">
                <a16:creationId xmlns:a16="http://schemas.microsoft.com/office/drawing/2014/main" id="{808447E8-059C-4FD1-978B-B6105DCB181F}"/>
              </a:ext>
            </a:extLst>
          </p:cNvPr>
          <p:cNvSpPr/>
          <p:nvPr/>
        </p:nvSpPr>
        <p:spPr>
          <a:xfrm>
            <a:off x="644770" y="638717"/>
            <a:ext cx="1383322" cy="1587916"/>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User</a:t>
            </a:r>
            <a:endParaRPr lang="en-US" b="1" dirty="0">
              <a:solidFill>
                <a:schemeClr val="tx1"/>
              </a:solidFill>
            </a:endParaRPr>
          </a:p>
        </p:txBody>
      </p:sp>
      <p:sp>
        <p:nvSpPr>
          <p:cNvPr id="9" name="Smiley Face 8">
            <a:extLst>
              <a:ext uri="{FF2B5EF4-FFF2-40B4-BE49-F238E27FC236}">
                <a16:creationId xmlns:a16="http://schemas.microsoft.com/office/drawing/2014/main" id="{C136CD49-C30A-42DB-978F-D33B097C997D}"/>
              </a:ext>
            </a:extLst>
          </p:cNvPr>
          <p:cNvSpPr/>
          <p:nvPr/>
        </p:nvSpPr>
        <p:spPr>
          <a:xfrm>
            <a:off x="627186" y="2477898"/>
            <a:ext cx="1383322" cy="160272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User</a:t>
            </a:r>
            <a:endParaRPr lang="en-US" b="1" dirty="0">
              <a:solidFill>
                <a:schemeClr val="tx1"/>
              </a:solidFill>
            </a:endParaRPr>
          </a:p>
        </p:txBody>
      </p:sp>
      <p:sp>
        <p:nvSpPr>
          <p:cNvPr id="10" name="Smiley Face 9">
            <a:extLst>
              <a:ext uri="{FF2B5EF4-FFF2-40B4-BE49-F238E27FC236}">
                <a16:creationId xmlns:a16="http://schemas.microsoft.com/office/drawing/2014/main" id="{C7799E59-16B2-476E-9C05-0DCF7B92DC91}"/>
              </a:ext>
            </a:extLst>
          </p:cNvPr>
          <p:cNvSpPr/>
          <p:nvPr/>
        </p:nvSpPr>
        <p:spPr>
          <a:xfrm>
            <a:off x="568571" y="4461193"/>
            <a:ext cx="1383321" cy="175809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User</a:t>
            </a:r>
            <a:endParaRPr lang="en-US" b="1" dirty="0">
              <a:solidFill>
                <a:schemeClr val="tx1"/>
              </a:solidFill>
            </a:endParaRPr>
          </a:p>
        </p:txBody>
      </p:sp>
      <p:sp>
        <p:nvSpPr>
          <p:cNvPr id="11" name="Rectangle 10">
            <a:extLst>
              <a:ext uri="{FF2B5EF4-FFF2-40B4-BE49-F238E27FC236}">
                <a16:creationId xmlns:a16="http://schemas.microsoft.com/office/drawing/2014/main" id="{7C7B4975-DA48-40CD-AE96-84139FC258F2}"/>
              </a:ext>
            </a:extLst>
          </p:cNvPr>
          <p:cNvSpPr/>
          <p:nvPr/>
        </p:nvSpPr>
        <p:spPr>
          <a:xfrm>
            <a:off x="2480628" y="512701"/>
            <a:ext cx="762000" cy="16467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Mobile Phone </a:t>
            </a:r>
          </a:p>
        </p:txBody>
      </p:sp>
      <p:sp>
        <p:nvSpPr>
          <p:cNvPr id="12" name="Rectangle 11">
            <a:extLst>
              <a:ext uri="{FF2B5EF4-FFF2-40B4-BE49-F238E27FC236}">
                <a16:creationId xmlns:a16="http://schemas.microsoft.com/office/drawing/2014/main" id="{6BAEE064-2C2A-48B1-9FF4-729A19638368}"/>
              </a:ext>
            </a:extLst>
          </p:cNvPr>
          <p:cNvSpPr/>
          <p:nvPr/>
        </p:nvSpPr>
        <p:spPr>
          <a:xfrm>
            <a:off x="2467708" y="2544670"/>
            <a:ext cx="762000" cy="170393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Mobile Phone </a:t>
            </a:r>
          </a:p>
        </p:txBody>
      </p:sp>
      <p:sp>
        <p:nvSpPr>
          <p:cNvPr id="13" name="Rectangle 12">
            <a:extLst>
              <a:ext uri="{FF2B5EF4-FFF2-40B4-BE49-F238E27FC236}">
                <a16:creationId xmlns:a16="http://schemas.microsoft.com/office/drawing/2014/main" id="{679F055D-AD99-49F1-A025-2D6A810EB01D}"/>
              </a:ext>
            </a:extLst>
          </p:cNvPr>
          <p:cNvSpPr/>
          <p:nvPr/>
        </p:nvSpPr>
        <p:spPr>
          <a:xfrm>
            <a:off x="2409092" y="4648717"/>
            <a:ext cx="762000" cy="186876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Mobile Phone </a:t>
            </a:r>
          </a:p>
        </p:txBody>
      </p:sp>
      <p:sp>
        <p:nvSpPr>
          <p:cNvPr id="14" name="Hexagon 13">
            <a:extLst>
              <a:ext uri="{FF2B5EF4-FFF2-40B4-BE49-F238E27FC236}">
                <a16:creationId xmlns:a16="http://schemas.microsoft.com/office/drawing/2014/main" id="{6F904070-3634-4D4C-9EB8-02FE77383211}"/>
              </a:ext>
            </a:extLst>
          </p:cNvPr>
          <p:cNvSpPr/>
          <p:nvPr/>
        </p:nvSpPr>
        <p:spPr>
          <a:xfrm>
            <a:off x="4170486" y="638717"/>
            <a:ext cx="2130666" cy="1107099"/>
          </a:xfrm>
          <a:prstGeom prst="hex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Service</a:t>
            </a:r>
            <a:endParaRPr lang="en-US" b="1" dirty="0">
              <a:solidFill>
                <a:schemeClr val="tx1"/>
              </a:solidFill>
            </a:endParaRPr>
          </a:p>
        </p:txBody>
      </p:sp>
      <p:sp>
        <p:nvSpPr>
          <p:cNvPr id="15" name="Hexagon 14">
            <a:extLst>
              <a:ext uri="{FF2B5EF4-FFF2-40B4-BE49-F238E27FC236}">
                <a16:creationId xmlns:a16="http://schemas.microsoft.com/office/drawing/2014/main" id="{5019BDB2-E80E-411A-BCF6-B402AB2E095B}"/>
              </a:ext>
            </a:extLst>
          </p:cNvPr>
          <p:cNvSpPr/>
          <p:nvPr/>
        </p:nvSpPr>
        <p:spPr>
          <a:xfrm>
            <a:off x="4009292" y="3563014"/>
            <a:ext cx="1946032" cy="1284525"/>
          </a:xfrm>
          <a:prstGeom prst="hex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Service</a:t>
            </a:r>
            <a:endParaRPr lang="en-US" dirty="0"/>
          </a:p>
        </p:txBody>
      </p:sp>
      <p:sp>
        <p:nvSpPr>
          <p:cNvPr id="16" name="Hexagon 15">
            <a:extLst>
              <a:ext uri="{FF2B5EF4-FFF2-40B4-BE49-F238E27FC236}">
                <a16:creationId xmlns:a16="http://schemas.microsoft.com/office/drawing/2014/main" id="{C1F07D6C-E316-4BE8-84AD-0762ED6AB49A}"/>
              </a:ext>
            </a:extLst>
          </p:cNvPr>
          <p:cNvSpPr/>
          <p:nvPr/>
        </p:nvSpPr>
        <p:spPr>
          <a:xfrm>
            <a:off x="4097213" y="5208350"/>
            <a:ext cx="2112171" cy="1284525"/>
          </a:xfrm>
          <a:prstGeom prst="hex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Service</a:t>
            </a:r>
            <a:endParaRPr lang="en-US" dirty="0"/>
          </a:p>
        </p:txBody>
      </p:sp>
      <p:sp>
        <p:nvSpPr>
          <p:cNvPr id="17" name="Cylinder 16">
            <a:extLst>
              <a:ext uri="{FF2B5EF4-FFF2-40B4-BE49-F238E27FC236}">
                <a16:creationId xmlns:a16="http://schemas.microsoft.com/office/drawing/2014/main" id="{5CCE6194-93E9-405F-9554-EC9B96F9317D}"/>
              </a:ext>
            </a:extLst>
          </p:cNvPr>
          <p:cNvSpPr/>
          <p:nvPr/>
        </p:nvSpPr>
        <p:spPr>
          <a:xfrm>
            <a:off x="9313988" y="-1"/>
            <a:ext cx="2309440" cy="2620689"/>
          </a:xfrm>
          <a:prstGeom prst="ca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Question</a:t>
            </a:r>
          </a:p>
          <a:p>
            <a:pPr algn="ctr"/>
            <a:r>
              <a:rPr lang="en-US" sz="2400" b="1" dirty="0">
                <a:solidFill>
                  <a:schemeClr val="tx1"/>
                </a:solidFill>
              </a:rPr>
              <a:t>Database</a:t>
            </a:r>
          </a:p>
        </p:txBody>
      </p:sp>
      <p:sp>
        <p:nvSpPr>
          <p:cNvPr id="18" name="Cylinder 17">
            <a:extLst>
              <a:ext uri="{FF2B5EF4-FFF2-40B4-BE49-F238E27FC236}">
                <a16:creationId xmlns:a16="http://schemas.microsoft.com/office/drawing/2014/main" id="{23530B67-E213-4184-87CE-081492FC3C31}"/>
              </a:ext>
            </a:extLst>
          </p:cNvPr>
          <p:cNvSpPr/>
          <p:nvPr/>
        </p:nvSpPr>
        <p:spPr>
          <a:xfrm>
            <a:off x="9361858" y="2961207"/>
            <a:ext cx="2449142" cy="2560362"/>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Question &amp; Answer</a:t>
            </a:r>
          </a:p>
          <a:p>
            <a:pPr algn="ctr"/>
            <a:r>
              <a:rPr lang="en-US" sz="2000" b="1" dirty="0">
                <a:solidFill>
                  <a:schemeClr val="tx1"/>
                </a:solidFill>
              </a:rPr>
              <a:t>Database</a:t>
            </a:r>
          </a:p>
        </p:txBody>
      </p:sp>
      <p:sp>
        <p:nvSpPr>
          <p:cNvPr id="19" name="Arrow: Right 18">
            <a:extLst>
              <a:ext uri="{FF2B5EF4-FFF2-40B4-BE49-F238E27FC236}">
                <a16:creationId xmlns:a16="http://schemas.microsoft.com/office/drawing/2014/main" id="{3BAB9E56-F5E7-4A5A-BBCC-4C8CBE620098}"/>
              </a:ext>
            </a:extLst>
          </p:cNvPr>
          <p:cNvSpPr/>
          <p:nvPr/>
        </p:nvSpPr>
        <p:spPr>
          <a:xfrm>
            <a:off x="2086708" y="1360888"/>
            <a:ext cx="381000" cy="33252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4729AB4E-9453-483E-B525-47C6114CD764}"/>
              </a:ext>
            </a:extLst>
          </p:cNvPr>
          <p:cNvSpPr/>
          <p:nvPr/>
        </p:nvSpPr>
        <p:spPr>
          <a:xfrm>
            <a:off x="3311768" y="1027906"/>
            <a:ext cx="697524" cy="39143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E1CED646-3353-4EDF-AF3C-4F33948DE0FA}"/>
              </a:ext>
            </a:extLst>
          </p:cNvPr>
          <p:cNvSpPr/>
          <p:nvPr/>
        </p:nvSpPr>
        <p:spPr>
          <a:xfrm>
            <a:off x="6494583" y="881158"/>
            <a:ext cx="2468694" cy="42021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a:extLst>
              <a:ext uri="{FF2B5EF4-FFF2-40B4-BE49-F238E27FC236}">
                <a16:creationId xmlns:a16="http://schemas.microsoft.com/office/drawing/2014/main" id="{05DA3A23-F8FB-49F5-81FA-C0D7A83884C1}"/>
              </a:ext>
            </a:extLst>
          </p:cNvPr>
          <p:cNvSpPr/>
          <p:nvPr/>
        </p:nvSpPr>
        <p:spPr>
          <a:xfrm>
            <a:off x="5709141" y="1965848"/>
            <a:ext cx="2135990" cy="1401778"/>
          </a:xfrm>
          <a:prstGeom prst="hex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Service</a:t>
            </a:r>
            <a:endParaRPr lang="en-US" dirty="0"/>
          </a:p>
        </p:txBody>
      </p:sp>
      <p:sp>
        <p:nvSpPr>
          <p:cNvPr id="23" name="Arrow: Left 22">
            <a:extLst>
              <a:ext uri="{FF2B5EF4-FFF2-40B4-BE49-F238E27FC236}">
                <a16:creationId xmlns:a16="http://schemas.microsoft.com/office/drawing/2014/main" id="{B403457F-DA1B-4844-8773-50B1A850B9CD}"/>
              </a:ext>
            </a:extLst>
          </p:cNvPr>
          <p:cNvSpPr/>
          <p:nvPr/>
        </p:nvSpPr>
        <p:spPr>
          <a:xfrm rot="20445143">
            <a:off x="7879362" y="1928674"/>
            <a:ext cx="1293429" cy="391436"/>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Left 24">
            <a:extLst>
              <a:ext uri="{FF2B5EF4-FFF2-40B4-BE49-F238E27FC236}">
                <a16:creationId xmlns:a16="http://schemas.microsoft.com/office/drawing/2014/main" id="{696BC889-D2FD-450E-9F8C-2629AA2A6D77}"/>
              </a:ext>
            </a:extLst>
          </p:cNvPr>
          <p:cNvSpPr/>
          <p:nvPr/>
        </p:nvSpPr>
        <p:spPr>
          <a:xfrm rot="21039404">
            <a:off x="3420724" y="2692399"/>
            <a:ext cx="2126710" cy="391436"/>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3D714140-34F9-4ECC-85DD-A9D4C1353923}"/>
              </a:ext>
            </a:extLst>
          </p:cNvPr>
          <p:cNvSpPr/>
          <p:nvPr/>
        </p:nvSpPr>
        <p:spPr>
          <a:xfrm rot="2464356">
            <a:off x="3363749" y="3452182"/>
            <a:ext cx="697524" cy="50138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DAEED485-AC14-42B5-BEDD-E0C29DD45B99}"/>
              </a:ext>
            </a:extLst>
          </p:cNvPr>
          <p:cNvSpPr/>
          <p:nvPr/>
        </p:nvSpPr>
        <p:spPr>
          <a:xfrm>
            <a:off x="6249926" y="3926160"/>
            <a:ext cx="2654732" cy="57751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Left 27">
            <a:extLst>
              <a:ext uri="{FF2B5EF4-FFF2-40B4-BE49-F238E27FC236}">
                <a16:creationId xmlns:a16="http://schemas.microsoft.com/office/drawing/2014/main" id="{8E0CF509-A0B0-49B7-8682-32B7E065C439}"/>
              </a:ext>
            </a:extLst>
          </p:cNvPr>
          <p:cNvSpPr/>
          <p:nvPr/>
        </p:nvSpPr>
        <p:spPr>
          <a:xfrm rot="20538676">
            <a:off x="6307954" y="5659210"/>
            <a:ext cx="3084662" cy="429347"/>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365EBCBD-9B62-4F62-89BA-EE5CC3341041}"/>
              </a:ext>
            </a:extLst>
          </p:cNvPr>
          <p:cNvSpPr/>
          <p:nvPr/>
        </p:nvSpPr>
        <p:spPr>
          <a:xfrm>
            <a:off x="2072052" y="3121153"/>
            <a:ext cx="381000" cy="34409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67BA07A6-A89E-427C-8038-D8260CC3E763}"/>
              </a:ext>
            </a:extLst>
          </p:cNvPr>
          <p:cNvSpPr/>
          <p:nvPr/>
        </p:nvSpPr>
        <p:spPr>
          <a:xfrm flipV="1">
            <a:off x="2028092" y="5208349"/>
            <a:ext cx="381000" cy="34409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Left 30">
            <a:extLst>
              <a:ext uri="{FF2B5EF4-FFF2-40B4-BE49-F238E27FC236}">
                <a16:creationId xmlns:a16="http://schemas.microsoft.com/office/drawing/2014/main" id="{C1572613-BBBF-4CF7-B2BF-D68A5223BE7C}"/>
              </a:ext>
            </a:extLst>
          </p:cNvPr>
          <p:cNvSpPr/>
          <p:nvPr/>
        </p:nvSpPr>
        <p:spPr>
          <a:xfrm>
            <a:off x="3242628" y="5816393"/>
            <a:ext cx="809831" cy="391436"/>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111E610F-D86E-489A-9142-990E8F381373}"/>
              </a:ext>
            </a:extLst>
          </p:cNvPr>
          <p:cNvSpPr txBox="1"/>
          <p:nvPr/>
        </p:nvSpPr>
        <p:spPr>
          <a:xfrm>
            <a:off x="2105746" y="2144560"/>
            <a:ext cx="1680808" cy="430887"/>
          </a:xfrm>
          <a:prstGeom prst="rect">
            <a:avLst/>
          </a:prstGeom>
          <a:noFill/>
        </p:spPr>
        <p:txBody>
          <a:bodyPr wrap="square" rtlCol="0">
            <a:spAutoFit/>
          </a:bodyPr>
          <a:lstStyle/>
          <a:p>
            <a:r>
              <a:rPr lang="en-US" sz="2200" b="1" dirty="0">
                <a:solidFill>
                  <a:srgbClr val="FFFF00"/>
                </a:solidFill>
              </a:rPr>
              <a:t>Give Answer</a:t>
            </a:r>
          </a:p>
        </p:txBody>
      </p:sp>
      <p:sp>
        <p:nvSpPr>
          <p:cNvPr id="33" name="TextBox 32">
            <a:extLst>
              <a:ext uri="{FF2B5EF4-FFF2-40B4-BE49-F238E27FC236}">
                <a16:creationId xmlns:a16="http://schemas.microsoft.com/office/drawing/2014/main" id="{91CF9252-394E-4593-AC69-9FA7A2AF45CA}"/>
              </a:ext>
            </a:extLst>
          </p:cNvPr>
          <p:cNvSpPr txBox="1"/>
          <p:nvPr/>
        </p:nvSpPr>
        <p:spPr>
          <a:xfrm>
            <a:off x="2072052" y="4248607"/>
            <a:ext cx="1937240" cy="430887"/>
          </a:xfrm>
          <a:prstGeom prst="rect">
            <a:avLst/>
          </a:prstGeom>
          <a:noFill/>
        </p:spPr>
        <p:txBody>
          <a:bodyPr wrap="square" rtlCol="0">
            <a:spAutoFit/>
          </a:bodyPr>
          <a:lstStyle/>
          <a:p>
            <a:r>
              <a:rPr lang="en-US" sz="2200" b="1" dirty="0">
                <a:solidFill>
                  <a:srgbClr val="FFFF00"/>
                </a:solidFill>
              </a:rPr>
              <a:t>View Answer</a:t>
            </a:r>
          </a:p>
        </p:txBody>
      </p:sp>
      <p:sp>
        <p:nvSpPr>
          <p:cNvPr id="37" name="Arrow: Right 36">
            <a:extLst>
              <a:ext uri="{FF2B5EF4-FFF2-40B4-BE49-F238E27FC236}">
                <a16:creationId xmlns:a16="http://schemas.microsoft.com/office/drawing/2014/main" id="{34ED0651-DD99-4E81-A09D-352FDE35A9DE}"/>
              </a:ext>
            </a:extLst>
          </p:cNvPr>
          <p:cNvSpPr/>
          <p:nvPr/>
        </p:nvSpPr>
        <p:spPr>
          <a:xfrm rot="20560992">
            <a:off x="6223159" y="5135905"/>
            <a:ext cx="3093129" cy="42021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Right 37">
            <a:extLst>
              <a:ext uri="{FF2B5EF4-FFF2-40B4-BE49-F238E27FC236}">
                <a16:creationId xmlns:a16="http://schemas.microsoft.com/office/drawing/2014/main" id="{A9FF68D8-24CF-43C7-A134-BF44089A3640}"/>
              </a:ext>
            </a:extLst>
          </p:cNvPr>
          <p:cNvSpPr/>
          <p:nvPr/>
        </p:nvSpPr>
        <p:spPr>
          <a:xfrm>
            <a:off x="3252314" y="5328991"/>
            <a:ext cx="756978" cy="39143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0003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erson sitting in front of a computer&#10;&#10;Description automatically generated">
            <a:extLst>
              <a:ext uri="{FF2B5EF4-FFF2-40B4-BE49-F238E27FC236}">
                <a16:creationId xmlns:a16="http://schemas.microsoft.com/office/drawing/2014/main" id="{894D02A1-8F73-46EC-B7E4-FFB7E5D8E9F5}"/>
              </a:ext>
            </a:extLst>
          </p:cNvPr>
          <p:cNvPicPr>
            <a:picLocks noGrp="1" noChangeAspect="1"/>
          </p:cNvPicPr>
          <p:nvPr>
            <p:ph idx="1"/>
          </p:nvPr>
        </p:nvPicPr>
        <p:blipFill rotWithShape="1">
          <a:blip r:embed="rId2">
            <a:alphaModFix amt="50000"/>
            <a:extLst>
              <a:ext uri="{28A0092B-C50C-407E-A947-70E740481C1C}">
                <a14:useLocalDpi xmlns:a14="http://schemas.microsoft.com/office/drawing/2010/main" val="0"/>
              </a:ext>
            </a:extLst>
          </a:blip>
          <a:srcRect t="11346" b="4385"/>
          <a:stretch/>
        </p:blipFill>
        <p:spPr>
          <a:xfrm>
            <a:off x="20" y="-176980"/>
            <a:ext cx="12191980" cy="6857999"/>
          </a:xfrm>
          <a:prstGeom prst="rect">
            <a:avLst/>
          </a:prstGeom>
        </p:spPr>
      </p:pic>
      <p:cxnSp>
        <p:nvCxnSpPr>
          <p:cNvPr id="12" name="Straight Connector 11">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5BBE279-2DBE-4161-AFBD-250AE0CC1655}"/>
              </a:ext>
            </a:extLst>
          </p:cNvPr>
          <p:cNvSpPr txBox="1"/>
          <p:nvPr/>
        </p:nvSpPr>
        <p:spPr>
          <a:xfrm>
            <a:off x="1619874" y="125363"/>
            <a:ext cx="8952252" cy="584775"/>
          </a:xfrm>
          <a:prstGeom prst="rect">
            <a:avLst/>
          </a:prstGeom>
          <a:noFill/>
        </p:spPr>
        <p:txBody>
          <a:bodyPr wrap="square" rtlCol="0">
            <a:spAutoFit/>
          </a:bodyPr>
          <a:lstStyle/>
          <a:p>
            <a:r>
              <a:rPr lang="en-US" sz="3200" b="1" u="sng" dirty="0">
                <a:latin typeface="Algerian" panose="04020705040A02060702" pitchFamily="82" charset="0"/>
              </a:rPr>
              <a:t>Interfaces of Application with working  </a:t>
            </a:r>
          </a:p>
        </p:txBody>
      </p:sp>
      <p:pic>
        <p:nvPicPr>
          <p:cNvPr id="8" name="Picture 7" descr="A screenshot of a cell phone&#10;&#10;Description automatically generated">
            <a:extLst>
              <a:ext uri="{FF2B5EF4-FFF2-40B4-BE49-F238E27FC236}">
                <a16:creationId xmlns:a16="http://schemas.microsoft.com/office/drawing/2014/main" id="{EEEA9A74-EBF0-462F-9EF8-55F5F051A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76506"/>
            <a:ext cx="3003757" cy="6077798"/>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7155F6B2-5B45-4577-9052-D1CC2CCD34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3758" y="757453"/>
            <a:ext cx="3092242" cy="6077798"/>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AD6B1B06-966D-4FD2-B124-00CD16A194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5767" y="734704"/>
            <a:ext cx="3003755" cy="6119600"/>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DCBDECA7-4F95-4945-9576-07767663BB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5992" y="753757"/>
            <a:ext cx="3089765" cy="6052626"/>
          </a:xfrm>
          <a:prstGeom prst="rect">
            <a:avLst/>
          </a:prstGeom>
        </p:spPr>
      </p:pic>
    </p:spTree>
    <p:extLst>
      <p:ext uri="{BB962C8B-B14F-4D97-AF65-F5344CB8AC3E}">
        <p14:creationId xmlns:p14="http://schemas.microsoft.com/office/powerpoint/2010/main" val="170970013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erson sitting in front of a computer&#10;&#10;Description automatically generated">
            <a:extLst>
              <a:ext uri="{FF2B5EF4-FFF2-40B4-BE49-F238E27FC236}">
                <a16:creationId xmlns:a16="http://schemas.microsoft.com/office/drawing/2014/main" id="{2DD2E1E5-464D-4433-AE86-9CB1364BAE30}"/>
              </a:ext>
            </a:extLst>
          </p:cNvPr>
          <p:cNvPicPr>
            <a:picLocks noGrp="1" noChangeAspect="1"/>
          </p:cNvPicPr>
          <p:nvPr>
            <p:ph idx="1"/>
          </p:nvPr>
        </p:nvPicPr>
        <p:blipFill rotWithShape="1">
          <a:blip r:embed="rId2">
            <a:alphaModFix amt="50000"/>
            <a:extLst>
              <a:ext uri="{28A0092B-C50C-407E-A947-70E740481C1C}">
                <a14:useLocalDpi xmlns:a14="http://schemas.microsoft.com/office/drawing/2010/main" val="0"/>
              </a:ext>
            </a:extLst>
          </a:blip>
          <a:srcRect t="11346" b="4385"/>
          <a:stretch/>
        </p:blipFill>
        <p:spPr>
          <a:xfrm>
            <a:off x="20" y="1"/>
            <a:ext cx="12191980" cy="685799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57F9F0E7-BF94-4967-9EDE-5029CCA3D2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416" y="1196718"/>
            <a:ext cx="3116879" cy="5661282"/>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37F758DF-5DEB-421F-BBDB-E18A0981D1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991" y="1228172"/>
            <a:ext cx="3255426" cy="5629827"/>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6CB411F8-0B06-49BB-A2D7-9F9499E72E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5452" y="1228173"/>
            <a:ext cx="2978332" cy="5629825"/>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18D4F0C9-522C-4142-87E9-DAD244AB3F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27" y="1228175"/>
            <a:ext cx="2777224" cy="5629824"/>
          </a:xfrm>
          <a:prstGeom prst="rect">
            <a:avLst/>
          </a:prstGeom>
        </p:spPr>
      </p:pic>
      <p:sp>
        <p:nvSpPr>
          <p:cNvPr id="17" name="TextBox 16">
            <a:extLst>
              <a:ext uri="{FF2B5EF4-FFF2-40B4-BE49-F238E27FC236}">
                <a16:creationId xmlns:a16="http://schemas.microsoft.com/office/drawing/2014/main" id="{E7C6E200-AB45-4BA5-B9B7-E5E68E0DDE94}"/>
              </a:ext>
            </a:extLst>
          </p:cNvPr>
          <p:cNvSpPr txBox="1"/>
          <p:nvPr/>
        </p:nvSpPr>
        <p:spPr>
          <a:xfrm>
            <a:off x="1468491" y="305972"/>
            <a:ext cx="9026434" cy="584775"/>
          </a:xfrm>
          <a:prstGeom prst="rect">
            <a:avLst/>
          </a:prstGeom>
          <a:noFill/>
        </p:spPr>
        <p:txBody>
          <a:bodyPr wrap="square" rtlCol="0">
            <a:spAutoFit/>
          </a:bodyPr>
          <a:lstStyle/>
          <a:p>
            <a:r>
              <a:rPr lang="en-US" sz="3200" b="1" dirty="0">
                <a:latin typeface="Algerian" panose="04020705040A02060702" pitchFamily="82" charset="0"/>
              </a:rPr>
              <a:t>Interface of Application with working</a:t>
            </a:r>
          </a:p>
        </p:txBody>
      </p:sp>
    </p:spTree>
    <p:extLst>
      <p:ext uri="{BB962C8B-B14F-4D97-AF65-F5344CB8AC3E}">
        <p14:creationId xmlns:p14="http://schemas.microsoft.com/office/powerpoint/2010/main" val="54217374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5C956CA-A8FB-4F91-A258-FBE459CD9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lose up of a computer&#10;&#10;Description automatically generated">
            <a:extLst>
              <a:ext uri="{FF2B5EF4-FFF2-40B4-BE49-F238E27FC236}">
                <a16:creationId xmlns:a16="http://schemas.microsoft.com/office/drawing/2014/main" id="{0A1CCCA4-B699-46F1-8521-C8BF520FC69A}"/>
              </a:ext>
            </a:extLst>
          </p:cNvPr>
          <p:cNvPicPr>
            <a:picLocks noChangeAspect="1"/>
          </p:cNvPicPr>
          <p:nvPr/>
        </p:nvPicPr>
        <p:blipFill rotWithShape="1">
          <a:blip r:embed="rId2">
            <a:extLst>
              <a:ext uri="{28A0092B-C50C-407E-A947-70E740481C1C}">
                <a14:useLocalDpi xmlns:a14="http://schemas.microsoft.com/office/drawing/2010/main" val="0"/>
              </a:ext>
            </a:extLst>
          </a:blip>
          <a:srcRect t="20913" r="2" b="25179"/>
          <a:stretch/>
        </p:blipFill>
        <p:spPr>
          <a:xfrm>
            <a:off x="5546558" y="-234462"/>
            <a:ext cx="6645441" cy="2391331"/>
          </a:xfrm>
          <a:prstGeom prst="rect">
            <a:avLst/>
          </a:prstGeom>
        </p:spPr>
      </p:pic>
      <p:pic>
        <p:nvPicPr>
          <p:cNvPr id="9" name="Picture 8" descr="A person sitting in front of a computer&#10;&#10;Description automatically generated">
            <a:extLst>
              <a:ext uri="{FF2B5EF4-FFF2-40B4-BE49-F238E27FC236}">
                <a16:creationId xmlns:a16="http://schemas.microsoft.com/office/drawing/2014/main" id="{71ACBABB-3ED7-4FE6-A8AB-6027AEAFE8A5}"/>
              </a:ext>
            </a:extLst>
          </p:cNvPr>
          <p:cNvPicPr>
            <a:picLocks noChangeAspect="1"/>
          </p:cNvPicPr>
          <p:nvPr/>
        </p:nvPicPr>
        <p:blipFill rotWithShape="1">
          <a:blip r:embed="rId3">
            <a:extLst>
              <a:ext uri="{28A0092B-C50C-407E-A947-70E740481C1C}">
                <a14:useLocalDpi xmlns:a14="http://schemas.microsoft.com/office/drawing/2010/main" val="0"/>
              </a:ext>
            </a:extLst>
          </a:blip>
          <a:srcRect r="690"/>
          <a:stretch/>
        </p:blipFill>
        <p:spPr>
          <a:xfrm>
            <a:off x="5546558" y="2391337"/>
            <a:ext cx="6645441" cy="4466657"/>
          </a:xfrm>
          <a:prstGeom prst="rect">
            <a:avLst/>
          </a:prstGeom>
        </p:spPr>
      </p:pic>
      <p:sp>
        <p:nvSpPr>
          <p:cNvPr id="35" name="Rectangle 34">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BB730C-F7D8-4DF1-9393-CA367DD28461}"/>
              </a:ext>
            </a:extLst>
          </p:cNvPr>
          <p:cNvSpPr>
            <a:spLocks noGrp="1"/>
          </p:cNvSpPr>
          <p:nvPr>
            <p:ph type="title"/>
          </p:nvPr>
        </p:nvSpPr>
        <p:spPr>
          <a:xfrm>
            <a:off x="260205" y="837279"/>
            <a:ext cx="4641631" cy="1466455"/>
          </a:xfrm>
        </p:spPr>
        <p:txBody>
          <a:bodyPr anchor="b">
            <a:normAutofit/>
          </a:bodyPr>
          <a:lstStyle/>
          <a:p>
            <a:pPr algn="ctr"/>
            <a:r>
              <a:rPr lang="en-US" b="1" u="sng" dirty="0">
                <a:solidFill>
                  <a:schemeClr val="bg1"/>
                </a:solidFill>
                <a:latin typeface="Algerian" panose="04020705040A02060702" pitchFamily="82" charset="0"/>
              </a:rPr>
              <a:t>Use of Our Project</a:t>
            </a:r>
            <a:endParaRPr lang="en-US" dirty="0">
              <a:solidFill>
                <a:schemeClr val="bg1"/>
              </a:solidFill>
              <a:latin typeface="Algerian" panose="04020705040A02060702" pitchFamily="82" charset="0"/>
            </a:endParaRPr>
          </a:p>
        </p:txBody>
      </p:sp>
      <p:cxnSp>
        <p:nvCxnSpPr>
          <p:cNvPr id="37" name="Straight Connector 36">
            <a:extLst>
              <a:ext uri="{FF2B5EF4-FFF2-40B4-BE49-F238E27FC236}">
                <a16:creationId xmlns:a16="http://schemas.microsoft.com/office/drawing/2014/main" id="{967F2066-0253-4771-A5F6-68111E1FE8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87669" y="2397906"/>
            <a:ext cx="1100433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791869-D034-4FE3-B923-1F932A557FC4}"/>
              </a:ext>
            </a:extLst>
          </p:cNvPr>
          <p:cNvSpPr>
            <a:spLocks noGrp="1"/>
          </p:cNvSpPr>
          <p:nvPr>
            <p:ph idx="1"/>
          </p:nvPr>
        </p:nvSpPr>
        <p:spPr>
          <a:xfrm>
            <a:off x="442452" y="2492079"/>
            <a:ext cx="7919883" cy="4026663"/>
          </a:xfrm>
        </p:spPr>
        <p:txBody>
          <a:bodyPr>
            <a:normAutofit fontScale="92500"/>
          </a:bodyPr>
          <a:lstStyle/>
          <a:p>
            <a:pPr marL="0" indent="0">
              <a:buNone/>
            </a:pPr>
            <a:r>
              <a:rPr lang="en-US" sz="2600" b="1" dirty="0">
                <a:solidFill>
                  <a:schemeClr val="bg1"/>
                </a:solidFill>
              </a:rPr>
              <a:t>Providing: </a:t>
            </a:r>
          </a:p>
          <a:p>
            <a:pPr lvl="0">
              <a:buFont typeface="Wingdings" panose="05000000000000000000" pitchFamily="2" charset="2"/>
              <a:buChar char="Ø"/>
            </a:pPr>
            <a:r>
              <a:rPr lang="en-US" sz="2600" b="1" dirty="0">
                <a:solidFill>
                  <a:schemeClr val="bg1"/>
                </a:solidFill>
              </a:rPr>
              <a:t> an easy service in which the students can get information of different destinations inside Zayed university.</a:t>
            </a:r>
          </a:p>
          <a:p>
            <a:pPr lvl="0">
              <a:buFont typeface="Wingdings" panose="05000000000000000000" pitchFamily="2" charset="2"/>
              <a:buChar char="Ø"/>
            </a:pPr>
            <a:r>
              <a:rPr lang="en-US" sz="2600" b="1" dirty="0">
                <a:solidFill>
                  <a:schemeClr val="bg1"/>
                </a:solidFill>
              </a:rPr>
              <a:t> an easy medium in which the students can report their issues to the responsible authorities inside the university. </a:t>
            </a:r>
          </a:p>
          <a:p>
            <a:pPr lvl="0">
              <a:buFont typeface="Wingdings" panose="05000000000000000000" pitchFamily="2" charset="2"/>
              <a:buChar char="Ø"/>
            </a:pPr>
            <a:r>
              <a:rPr lang="en-US" sz="2600" b="1" dirty="0">
                <a:solidFill>
                  <a:schemeClr val="bg1"/>
                </a:solidFill>
              </a:rPr>
              <a:t>a platform in which the students can share the issues they face with other students.</a:t>
            </a:r>
          </a:p>
          <a:p>
            <a:pPr lvl="0">
              <a:buFont typeface="Wingdings" panose="05000000000000000000" pitchFamily="2" charset="2"/>
              <a:buChar char="Ø"/>
            </a:pPr>
            <a:r>
              <a:rPr lang="en-US" sz="2600" b="1" dirty="0">
                <a:solidFill>
                  <a:schemeClr val="bg1"/>
                </a:solidFill>
              </a:rPr>
              <a:t>provide information and instructions in different languages.</a:t>
            </a:r>
          </a:p>
          <a:p>
            <a:endParaRPr lang="en-US" sz="1300" dirty="0">
              <a:solidFill>
                <a:schemeClr val="bg1"/>
              </a:solidFill>
            </a:endParaRPr>
          </a:p>
        </p:txBody>
      </p:sp>
    </p:spTree>
    <p:extLst>
      <p:ext uri="{BB962C8B-B14F-4D97-AF65-F5344CB8AC3E}">
        <p14:creationId xmlns:p14="http://schemas.microsoft.com/office/powerpoint/2010/main" val="1465886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1102</TotalTime>
  <Words>303</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Calibri</vt:lpstr>
      <vt:lpstr>Calibri Light</vt:lpstr>
      <vt:lpstr>Copperplate Gothic Bold</vt:lpstr>
      <vt:lpstr>Copperplate Gothic Light</vt:lpstr>
      <vt:lpstr>Wingdings</vt:lpstr>
      <vt:lpstr>Office Theme</vt:lpstr>
      <vt:lpstr>Group members</vt:lpstr>
      <vt:lpstr>Motivation</vt:lpstr>
      <vt:lpstr>Goal of our project</vt:lpstr>
      <vt:lpstr>PowerPoint Presentation</vt:lpstr>
      <vt:lpstr>PowerPoint Presentation</vt:lpstr>
      <vt:lpstr>PowerPoint Presentation</vt:lpstr>
      <vt:lpstr>PowerPoint Presentation</vt:lpstr>
      <vt:lpstr>PowerPoint Presentation</vt:lpstr>
      <vt:lpstr>Use of Our Project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members</dc:title>
  <dc:creator>Simon Zerisenay</dc:creator>
  <cp:lastModifiedBy>Simon Zerisenay</cp:lastModifiedBy>
  <cp:revision>25</cp:revision>
  <dcterms:created xsi:type="dcterms:W3CDTF">2020-04-29T18:16:24Z</dcterms:created>
  <dcterms:modified xsi:type="dcterms:W3CDTF">2022-03-16T11:37:53Z</dcterms:modified>
</cp:coreProperties>
</file>