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E3B6-63A4-4B27-88A7-9B6969373DD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A646-42C9-4D3D-9828-5BFE1F44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8778"/>
            <a:ext cx="9144000" cy="14042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Magnus Effect on a Cylindrical Airfoils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2227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Zhangxi</a:t>
            </a:r>
            <a:r>
              <a:rPr lang="en-US" sz="2200" dirty="0" smtClean="0"/>
              <a:t> ‘Jesse’ Feng, Simon </a:t>
            </a:r>
            <a:r>
              <a:rPr lang="en-US" sz="2200" dirty="0" err="1" smtClean="0"/>
              <a:t>Popecki</a:t>
            </a:r>
            <a:r>
              <a:rPr lang="en-US" sz="2200" dirty="0" smtClean="0"/>
              <a:t>, James Skinner</a:t>
            </a:r>
          </a:p>
          <a:p>
            <a:r>
              <a:rPr lang="en-US" sz="2200" dirty="0" smtClean="0"/>
              <a:t>Advisor - Samuel Cole</a:t>
            </a:r>
          </a:p>
          <a:p>
            <a:r>
              <a:rPr lang="en-US" sz="2200" dirty="0" smtClean="0"/>
              <a:t>May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2017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124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Statement of 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Experimentally observe the effect of a cylinder’s radius on the lift force </a:t>
            </a:r>
          </a:p>
          <a:p>
            <a:r>
              <a:rPr lang="en-US" dirty="0" smtClean="0"/>
              <a:t>Evaluate how wind speed will affect the resulting lift force at various rpms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Methods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1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Results and Discussion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1219200"/>
            <a:ext cx="5871411" cy="4403558"/>
          </a:xfrm>
        </p:spPr>
      </p:pic>
      <p:sp>
        <p:nvSpPr>
          <p:cNvPr id="5" name="TextBox 4"/>
          <p:cNvSpPr txBox="1"/>
          <p:nvPr/>
        </p:nvSpPr>
        <p:spPr>
          <a:xfrm>
            <a:off x="5983705" y="1540042"/>
            <a:ext cx="55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Stella Airfoil was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Results and Discussion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1219200"/>
            <a:ext cx="5871410" cy="4403558"/>
          </a:xfrm>
        </p:spPr>
      </p:pic>
      <p:sp>
        <p:nvSpPr>
          <p:cNvPr id="5" name="TextBox 4"/>
          <p:cNvSpPr txBox="1"/>
          <p:nvPr/>
        </p:nvSpPr>
        <p:spPr>
          <a:xfrm>
            <a:off x="5983705" y="1540042"/>
            <a:ext cx="55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Budweiser Airfoil was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Results and Discussion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1219200"/>
            <a:ext cx="5871410" cy="4403558"/>
          </a:xfrm>
        </p:spPr>
      </p:pic>
      <p:sp>
        <p:nvSpPr>
          <p:cNvPr id="5" name="TextBox 4"/>
          <p:cNvSpPr txBox="1"/>
          <p:nvPr/>
        </p:nvSpPr>
        <p:spPr>
          <a:xfrm>
            <a:off x="5983705" y="1540042"/>
            <a:ext cx="55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Quaker Oat Airfoil was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1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Professor Todd Gross, Ivaylo Nedyalkov, and Samuel Cole for their assistance with our experiment</a:t>
            </a:r>
          </a:p>
          <a:p>
            <a:r>
              <a:rPr lang="en-US" dirty="0" smtClean="0"/>
              <a:t>No thanks to the difficulty delivered to us by the force balance</a:t>
            </a:r>
          </a:p>
          <a:p>
            <a:r>
              <a:rPr lang="en-US" dirty="0" smtClean="0"/>
              <a:t>Additionally, Evan Grissino</a:t>
            </a:r>
            <a:r>
              <a:rPr lang="en-US" dirty="0"/>
              <a:t> </a:t>
            </a:r>
            <a:r>
              <a:rPr lang="en-US" dirty="0" smtClean="0"/>
              <a:t>for helping to make it possible to create our airfoils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7" y="3757862"/>
            <a:ext cx="3898232" cy="29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Magnus Effect on a Cylindrical Airfoils</vt:lpstr>
      <vt:lpstr>Statement of purpose</vt:lpstr>
      <vt:lpstr>Background</vt:lpstr>
      <vt:lpstr>Experimental Methods</vt:lpstr>
      <vt:lpstr>Results and Discussion</vt:lpstr>
      <vt:lpstr>Results and Discussion</vt:lpstr>
      <vt:lpstr>Results and Discussion</vt:lpstr>
      <vt:lpstr>Summary of observations</vt:lpstr>
      <vt:lpstr>Acknowledgements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Magnus Effect on a Cylindrical Airfoils</dc:title>
  <dc:creator>Skinner, James D</dc:creator>
  <cp:lastModifiedBy>Skinner, James D</cp:lastModifiedBy>
  <cp:revision>8</cp:revision>
  <dcterms:created xsi:type="dcterms:W3CDTF">2017-05-02T00:25:29Z</dcterms:created>
  <dcterms:modified xsi:type="dcterms:W3CDTF">2017-05-02T02:17:49Z</dcterms:modified>
</cp:coreProperties>
</file>