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6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-116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0810-07FC-4ECE-8801-A6E0BDBF5586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4104B-6A54-4758-A514-BDB33F22A8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13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104B-6A54-4758-A514-BDB33F22A85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35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11" y="1449305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11" y="1396721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11" y="2976650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935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2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5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2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9"/>
            <a:ext cx="10363200" cy="1338263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3" y="2376831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8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8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3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936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26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5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1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99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1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7" y="4650476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50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81" y="66677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895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9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1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1AA839-B423-4057-B91F-683D38029FFF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FD0A26-5F20-480E-BEB9-0F4D584C56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9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820ECDA1-58CE-499B-9AE6-17A118055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0" y="3200399"/>
            <a:ext cx="8534400" cy="2743201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latin typeface="+mj-ea"/>
              </a:rPr>
              <a:t>CNN</a:t>
            </a:r>
            <a:r>
              <a:rPr lang="zh-TW" altLang="en-US" sz="6000" dirty="0">
                <a:latin typeface="+mj-ea"/>
              </a:rPr>
              <a:t>各層結果</a:t>
            </a:r>
            <a:endParaRPr lang="en-US" altLang="zh-TW" sz="3200" dirty="0">
              <a:latin typeface="+mj-ea"/>
            </a:endParaRPr>
          </a:p>
          <a:p>
            <a:endParaRPr lang="en-US" altLang="zh-TW" sz="3200" dirty="0">
              <a:latin typeface="+mj-ea"/>
            </a:endParaRPr>
          </a:p>
          <a:p>
            <a:r>
              <a:rPr lang="en-US" altLang="zh-TW" sz="2800" dirty="0">
                <a:latin typeface="+mj-ea"/>
              </a:rPr>
              <a:t>Professor: Lu-Hung Chen</a:t>
            </a:r>
          </a:p>
          <a:p>
            <a:r>
              <a:rPr lang="en-US" altLang="zh-TW" sz="2800" dirty="0" err="1">
                <a:latin typeface="+mj-ea"/>
              </a:rPr>
              <a:t>Presenter:Chih-Huan</a:t>
            </a:r>
            <a:r>
              <a:rPr lang="en-US" altLang="zh-TW" sz="2800" dirty="0">
                <a:latin typeface="+mj-ea"/>
              </a:rPr>
              <a:t> Wang</a:t>
            </a:r>
            <a:endParaRPr lang="zh-TW" altLang="en-US" sz="2800" dirty="0">
              <a:latin typeface="+mj-ea"/>
            </a:endParaRP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BD2148-76D7-4965-849C-1B4AC5AE5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r>
              <a:rPr lang="zh-TW" altLang="en-US" dirty="0"/>
              <a:t>：</a:t>
            </a:r>
            <a:br>
              <a:rPr lang="en-US" altLang="zh-TW" dirty="0"/>
            </a:br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進行深度學習的基礎理論實作</a:t>
            </a:r>
          </a:p>
        </p:txBody>
      </p:sp>
    </p:spTree>
    <p:extLst>
      <p:ext uri="{BB962C8B-B14F-4D97-AF65-F5344CB8AC3E}">
        <p14:creationId xmlns:p14="http://schemas.microsoft.com/office/powerpoint/2010/main" val="198245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A61975B-FC35-4921-853F-C62B6FF06D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𝐶𝑜𝑛𝑣𝑜𝑙𝑢𝑡𝑖𝑜𝑛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𝐴𝑓𝑡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A61975B-FC35-4921-853F-C62B6FF06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10254D8D-85C6-45C5-BBB1-6D42762C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03717"/>
            <a:ext cx="6192296" cy="7033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A57518F-F7A8-4551-B103-8500ECA7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56" y="2753875"/>
            <a:ext cx="5231993" cy="359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FEC8B72-956C-4376-9725-CE4A6855D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53874"/>
            <a:ext cx="5231993" cy="359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53E1E49-9208-4FC1-902E-7AA48CFEDD29}"/>
                  </a:ext>
                </a:extLst>
              </p:cNvPr>
              <p:cNvSpPr txBox="1"/>
              <p:nvPr/>
            </p:nvSpPr>
            <p:spPr>
              <a:xfrm>
                <a:off x="7759074" y="2353764"/>
                <a:ext cx="1905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53E1E49-9208-4FC1-902E-7AA48CFED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074" y="2353764"/>
                <a:ext cx="190584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64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4C7E9B0-1016-4611-BD33-14C1584EB6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𝑅𝑒𝑙𝑢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𝐴𝑓𝑡𝑒𝑟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4C7E9B0-1016-4611-BD33-14C1584EB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3CDB5EA7-6274-42FD-A3D3-9658E6EB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17639"/>
            <a:ext cx="5960012" cy="6708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647079F-7C76-43F8-BEF8-FD8C3111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9" y="2655276"/>
            <a:ext cx="5228200" cy="359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BFBD4B8-ABA0-4A28-9FC2-989655A05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5275"/>
            <a:ext cx="5228200" cy="35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A3279D2-F0BA-4F4C-A83D-3E5EEB140015}"/>
                  </a:ext>
                </a:extLst>
              </p:cNvPr>
              <p:cNvSpPr txBox="1"/>
              <p:nvPr/>
            </p:nvSpPr>
            <p:spPr>
              <a:xfrm>
                <a:off x="7757178" y="2279782"/>
                <a:ext cx="1905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A3279D2-F0BA-4F4C-A83D-3E5EEB140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178" y="2279782"/>
                <a:ext cx="190584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9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7C737-C2B5-4771-849F-5688FCE1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資料輸入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8506E5-9460-4657-BD9E-7CB92ABE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74" y="2266815"/>
            <a:ext cx="10337851" cy="28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2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AF259-91A9-44E2-8100-E24A9D5D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顯示圖片的函數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D5FC1A-5545-4495-83E1-237D5A65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3611"/>
            <a:ext cx="9232572" cy="38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1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1F60D-D9F0-4A4C-8425-37F23866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F3CD21-D606-4147-9822-65524DBF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73330"/>
            <a:ext cx="7774850" cy="31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8D3D0-57A0-4187-A39F-E54907E4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原始圖片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37C1F65-B29A-4162-AA6D-3FA476E12D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745154"/>
            <a:ext cx="4406347" cy="1143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7A59903-18F8-47B1-BB38-551CA01EE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11415"/>
            <a:ext cx="5899485" cy="28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3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155799-4FE2-4D03-8800-3A75319548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𝐾𝑒𝑟𝑛𝑒𝑙𝑠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𝐵𝑒𝑓𝑜𝑟𝑒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155799-4FE2-4D03-8800-3A7531954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1A49C02B-2C37-4BFA-9F23-F7B4227A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565418"/>
            <a:ext cx="3709313" cy="5063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EAE51E-D2D8-4CD7-BB41-1033F1A3F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8" y="2698861"/>
            <a:ext cx="5887272" cy="10860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25D9D00-438B-4AE6-852F-2157BD018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708387"/>
            <a:ext cx="5363323" cy="1066949"/>
          </a:xfrm>
          <a:prstGeom prst="rect">
            <a:avLst/>
          </a:prstGeom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54DEBBA5-E0A9-4BC7-9AC5-7F20D5AE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8" y="3840161"/>
            <a:ext cx="42767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CDD13614-14D0-4866-A03F-0E2BCFB60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2" y="3840161"/>
            <a:ext cx="42767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ECE014-55EF-4146-BCED-EFC65F4E5B72}"/>
                  </a:ext>
                </a:extLst>
              </p:cNvPr>
              <p:cNvSpPr txBox="1"/>
              <p:nvPr/>
            </p:nvSpPr>
            <p:spPr>
              <a:xfrm>
                <a:off x="7937932" y="2298751"/>
                <a:ext cx="1905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ECE014-55EF-4146-BCED-EFC65F4E5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932" y="2298751"/>
                <a:ext cx="190584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88CA00DB-A4C5-4F72-B19C-A4AE1CF84A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1565418"/>
            <a:ext cx="5363323" cy="5043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757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A61975B-FC35-4921-853F-C62B6FF06D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𝐶𝑜𝑛𝑣𝑜𝑙𝑢𝑡𝑖𝑜𝑛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𝐵𝑒𝑓𝑜𝑟𝑒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A61975B-FC35-4921-853F-C62B6FF06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D4732FD3-D10B-493D-849D-ABB896F1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6" y="1731919"/>
            <a:ext cx="5964954" cy="4372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CCACE1-5EEF-434F-8532-2FF6E32C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234" y="1834447"/>
            <a:ext cx="4700259" cy="33469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9EA4F54-7A00-431E-8B38-40DD13A2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835055"/>
            <a:ext cx="5397306" cy="370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158243-696A-49DD-AC76-1C85D104A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094" y="2835054"/>
            <a:ext cx="5397306" cy="370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B9F1F60-3BD4-4739-9D49-A5F591FD4B3E}"/>
                  </a:ext>
                </a:extLst>
              </p:cNvPr>
              <p:cNvSpPr txBox="1"/>
              <p:nvPr/>
            </p:nvSpPr>
            <p:spPr>
              <a:xfrm>
                <a:off x="7765367" y="2542341"/>
                <a:ext cx="1905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B9F1F60-3BD4-4739-9D49-A5F591FD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367" y="2542341"/>
                <a:ext cx="190584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01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4C7E9B0-1016-4611-BD33-14C1584EB6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𝑅𝑒𝑙𝑢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𝐵𝑒𝑓𝑜𝑟𝑒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4C7E9B0-1016-4611-BD33-14C1584EB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5BEEF1CD-D03E-4880-AE6F-4D3FEDA17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2" y="1603717"/>
            <a:ext cx="6653257" cy="817067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7E9078E-BB19-4794-9CA9-73D398FD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5" y="2942451"/>
            <a:ext cx="4788703" cy="32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14152B6-92D7-4BD1-AB58-A52D07F4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42451"/>
            <a:ext cx="4788703" cy="32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3D20BD9-46FD-45FF-8047-95F7648D1510}"/>
                  </a:ext>
                </a:extLst>
              </p:cNvPr>
              <p:cNvSpPr txBox="1"/>
              <p:nvPr/>
            </p:nvSpPr>
            <p:spPr>
              <a:xfrm>
                <a:off x="7765367" y="2542341"/>
                <a:ext cx="1905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3D20BD9-46FD-45FF-8047-95F7648D1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367" y="2542341"/>
                <a:ext cx="190584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12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155799-4FE2-4D03-8800-3A75319548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𝐾𝑒𝑟𝑛𝑒𝑙𝑠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𝐴𝑓𝑡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155799-4FE2-4D03-8800-3A7531954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1876B2BD-A6AD-475B-BEFF-5BB193E00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4" y="3014001"/>
            <a:ext cx="5038860" cy="32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5F26DF54-F7FD-4749-805E-2A8C97CB5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14002"/>
            <a:ext cx="5038859" cy="323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5397F40-8CAD-4281-ADB3-17009CA87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52" y="1417639"/>
            <a:ext cx="7978800" cy="5521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07F8714-4334-4842-9BD5-07C7D4199A27}"/>
                  </a:ext>
                </a:extLst>
              </p:cNvPr>
              <p:cNvSpPr txBox="1"/>
              <p:nvPr/>
            </p:nvSpPr>
            <p:spPr>
              <a:xfrm>
                <a:off x="7937932" y="2613891"/>
                <a:ext cx="1905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07F8714-4334-4842-9BD5-07C7D4199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932" y="2613891"/>
                <a:ext cx="190584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373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常用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常用佈景主題" id="{3A95B191-0667-4D3B-B003-B1E97784ABB7}" vid="{6C2F3073-365C-4FE3-A5D4-27D1D30E691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常用佈景主題</Template>
  <TotalTime>9632</TotalTime>
  <Words>73</Words>
  <Application>Microsoft Office PowerPoint</Application>
  <PresentationFormat>寬螢幕</PresentationFormat>
  <Paragraphs>22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Cambria Math</vt:lpstr>
      <vt:lpstr>Franklin Gothic Book</vt:lpstr>
      <vt:lpstr>Perpetua</vt:lpstr>
      <vt:lpstr>Wingdings 2</vt:lpstr>
      <vt:lpstr>常用佈景主題</vt:lpstr>
      <vt:lpstr>Deep Learning： 用Python進行深度學習的基礎理論實作</vt:lpstr>
      <vt:lpstr>資料輸入</vt:lpstr>
      <vt:lpstr>顯示圖片的函數</vt:lpstr>
      <vt:lpstr>正規化</vt:lpstr>
      <vt:lpstr>原始圖片</vt:lpstr>
      <vt:lpstr>Kernels(Before learning) </vt:lpstr>
      <vt:lpstr>Convolution(Before learning) </vt:lpstr>
      <vt:lpstr>Relu (Before learning) </vt:lpstr>
      <vt:lpstr>Kernels(After learning) </vt:lpstr>
      <vt:lpstr>Convolution(After learning) </vt:lpstr>
      <vt:lpstr>Relu (After learning)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Learning： 用Python進行深度學習的基礎理論實作</dc:title>
  <dc:creator>Simon</dc:creator>
  <cp:lastModifiedBy>Simon</cp:lastModifiedBy>
  <cp:revision>334</cp:revision>
  <dcterms:created xsi:type="dcterms:W3CDTF">2020-04-02T15:49:13Z</dcterms:created>
  <dcterms:modified xsi:type="dcterms:W3CDTF">2020-06-05T08:52:11Z</dcterms:modified>
</cp:coreProperties>
</file>