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116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5437970-7DD1-4A88-B9FD-B14FC3BC1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4CC02-B2F0-4A40-80F0-9ADE4504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CBAC-6F32-4DE3-B86B-49A67E7F9D97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1ACE17-C264-4F41-8514-EF94CDF10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9D72C8-9E23-4EB9-8CEE-223319CFB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1B0-C15A-4840-AB8B-FD28C08F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6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VGG</a:t>
            </a:r>
            <a:r>
              <a:rPr lang="zh-TW" altLang="en-US" sz="6000" dirty="0"/>
              <a:t>與</a:t>
            </a:r>
            <a:r>
              <a:rPr lang="en-US" altLang="zh-TW" sz="6000" dirty="0" err="1"/>
              <a:t>GoogLeNet</a:t>
            </a:r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5FD3-0AF5-4702-9828-40932F2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F771-E848-42DF-A72A-F10F82AAC2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完成閱讀「輕鬆學會</a:t>
            </a:r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 err="1"/>
              <a:t>Tensorflow</a:t>
            </a:r>
            <a:r>
              <a:rPr lang="en-US" altLang="zh-TW" dirty="0"/>
              <a:t> 2.0</a:t>
            </a:r>
            <a:r>
              <a:rPr lang="zh-TW" altLang="en-US" dirty="0"/>
              <a:t>人工智慧深度學習實作開發」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研讀</a:t>
            </a:r>
            <a:r>
              <a:rPr lang="en-US" altLang="zh-TW" dirty="0" err="1"/>
              <a:t>GoogLeNet</a:t>
            </a:r>
            <a:r>
              <a:rPr lang="en-US" altLang="zh-TW" dirty="0"/>
              <a:t>(InceptionV1)</a:t>
            </a:r>
            <a:r>
              <a:rPr lang="zh-TW" altLang="en-US" dirty="0"/>
              <a:t>模型與</a:t>
            </a:r>
            <a:r>
              <a:rPr lang="en-US" altLang="zh-TW" dirty="0"/>
              <a:t>InceptionV2~V4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Tensorflow2.0</a:t>
            </a:r>
            <a:r>
              <a:rPr lang="zh-TW" altLang="en-US" dirty="0"/>
              <a:t>訓練模型</a:t>
            </a:r>
            <a:r>
              <a:rPr lang="en-US" altLang="zh-TW" dirty="0"/>
              <a:t>VGG16(</a:t>
            </a:r>
            <a:r>
              <a:rPr lang="zh-TW" altLang="en-US" dirty="0"/>
              <a:t>資料</a:t>
            </a:r>
            <a:r>
              <a:rPr lang="en-US" altLang="zh-TW" dirty="0"/>
              <a:t>cifar100)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Tensorflow2.0</a:t>
            </a:r>
            <a:r>
              <a:rPr lang="zh-TW" altLang="en-US" dirty="0"/>
              <a:t>訓練模型</a:t>
            </a:r>
            <a:r>
              <a:rPr lang="en-US" altLang="zh-TW" dirty="0"/>
              <a:t>InceptionV1(</a:t>
            </a:r>
            <a:r>
              <a:rPr lang="zh-TW" altLang="en-US" dirty="0"/>
              <a:t>資料</a:t>
            </a:r>
            <a:r>
              <a:rPr lang="en-US" altLang="zh-TW" dirty="0"/>
              <a:t>cifar100)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7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A3777-DABF-4D67-81FD-3BBB2082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待實驗內容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E7F9D-ACAA-4217-BFAA-88A6B12F6A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利用「</a:t>
            </a:r>
            <a:r>
              <a:rPr lang="en-US" altLang="zh-TW" dirty="0"/>
              <a:t>Transfer Learning </a:t>
            </a:r>
            <a:r>
              <a:rPr lang="zh-TW" altLang="en-US" dirty="0"/>
              <a:t>轉移學習」提取</a:t>
            </a:r>
            <a:r>
              <a:rPr lang="en-US" altLang="zh-TW" dirty="0"/>
              <a:t>cifar100</a:t>
            </a:r>
            <a:r>
              <a:rPr lang="zh-TW" altLang="en-US" dirty="0"/>
              <a:t>的模型</a:t>
            </a:r>
            <a:r>
              <a:rPr lang="en-US" altLang="zh-TW" dirty="0"/>
              <a:t>weigh</a:t>
            </a:r>
            <a:r>
              <a:rPr lang="zh-TW" altLang="en-US" dirty="0"/>
              <a:t>去訓練</a:t>
            </a:r>
            <a:r>
              <a:rPr lang="en-US" altLang="zh-TW" dirty="0"/>
              <a:t>cifar10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ImageNet &gt; cifar100 or cifar10</a:t>
            </a:r>
          </a:p>
          <a:p>
            <a:r>
              <a:rPr lang="en-US" altLang="zh-TW" dirty="0"/>
              <a:t>cifar10 &gt; cifar100</a:t>
            </a:r>
          </a:p>
          <a:p>
            <a:r>
              <a:rPr lang="en-US" altLang="zh-TW" dirty="0" err="1"/>
              <a:t>Github</a:t>
            </a:r>
            <a:r>
              <a:rPr lang="zh-TW" altLang="en-US" dirty="0"/>
              <a:t>開帳號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52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0E771-77C9-4C6B-97FB-8DF3D062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cifar100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B9E-9753-4FB8-980E-F9CC69F59F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個類別，每個類別包含</a:t>
            </a:r>
            <a:r>
              <a:rPr lang="en-US" altLang="zh-TW" dirty="0"/>
              <a:t>600</a:t>
            </a:r>
            <a:r>
              <a:rPr lang="zh-TW" altLang="en-US" dirty="0"/>
              <a:t>張圖像。</a:t>
            </a:r>
            <a:endParaRPr lang="en-US" altLang="zh-TW" dirty="0"/>
          </a:p>
          <a:p>
            <a:r>
              <a:rPr lang="zh-TW" altLang="en-US" dirty="0"/>
              <a:t>每個類別有</a:t>
            </a:r>
            <a:r>
              <a:rPr lang="en-US" altLang="zh-TW" dirty="0"/>
              <a:t>500</a:t>
            </a:r>
            <a:r>
              <a:rPr lang="zh-TW" altLang="en-US" dirty="0"/>
              <a:t>張訓練圖像和</a:t>
            </a:r>
            <a:r>
              <a:rPr lang="en-US" altLang="zh-TW" dirty="0"/>
              <a:t>100</a:t>
            </a:r>
            <a:r>
              <a:rPr lang="zh-TW" altLang="en-US" dirty="0"/>
              <a:t>張測試圖像。</a:t>
            </a:r>
            <a:endParaRPr lang="en-US" altLang="zh-TW" dirty="0"/>
          </a:p>
          <a:p>
            <a:r>
              <a:rPr lang="en-US" altLang="zh-TW" dirty="0"/>
              <a:t>CIFAR-100</a:t>
            </a:r>
            <a:r>
              <a:rPr lang="zh-TW" altLang="en-US" dirty="0"/>
              <a:t>中的</a:t>
            </a:r>
            <a:r>
              <a:rPr lang="en-US" altLang="zh-TW" dirty="0"/>
              <a:t>100</a:t>
            </a:r>
            <a:r>
              <a:rPr lang="zh-TW" altLang="en-US" dirty="0"/>
              <a:t>個類別分為</a:t>
            </a:r>
            <a:r>
              <a:rPr lang="en-US" altLang="zh-TW" dirty="0"/>
              <a:t>20</a:t>
            </a:r>
            <a:r>
              <a:rPr lang="zh-TW" altLang="en-US" dirty="0"/>
              <a:t>個大分類。</a:t>
            </a:r>
            <a:r>
              <a:rPr lang="en-US" altLang="zh-TW" dirty="0"/>
              <a:t>(</a:t>
            </a:r>
            <a:r>
              <a:rPr lang="zh-TW" altLang="en-US" dirty="0"/>
              <a:t>尚未訓練模型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0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65E5-F629-4D8C-8DC3-CDF79BD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VGG16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9E8B-D489-4644-836E-E618D290B3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cifar100</a:t>
            </a:r>
            <a:r>
              <a:rPr lang="zh-TW" altLang="en-US" dirty="0"/>
              <a:t>的圖片放大到</a:t>
            </a:r>
            <a:r>
              <a:rPr lang="en-US" altLang="zh-TW" dirty="0"/>
              <a:t>224</a:t>
            </a:r>
            <a:r>
              <a:rPr lang="zh-TW" altLang="en-US" dirty="0"/>
              <a:t>*</a:t>
            </a:r>
            <a:r>
              <a:rPr lang="en-US" altLang="zh-TW" dirty="0"/>
              <a:t>224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將所有像素除以</a:t>
            </a:r>
            <a:r>
              <a:rPr lang="en-US" altLang="zh-TW" dirty="0"/>
              <a:t>255</a:t>
            </a:r>
            <a:r>
              <a:rPr lang="zh-TW" altLang="en-US" dirty="0"/>
              <a:t>，讓值縮放至</a:t>
            </a:r>
            <a:r>
              <a:rPr lang="en-US" altLang="zh-TW" dirty="0"/>
              <a:t>0~1</a:t>
            </a:r>
            <a:r>
              <a:rPr lang="zh-TW" altLang="en-US" dirty="0"/>
              <a:t>之間。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嘗試</a:t>
            </a:r>
            <a:r>
              <a:rPr lang="en-US" altLang="zh-TW" dirty="0"/>
              <a:t>batch size = 256(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嘗試</a:t>
            </a:r>
            <a:r>
              <a:rPr lang="en-US" altLang="zh-TW" dirty="0"/>
              <a:t>batch size = 32(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將最後兩層</a:t>
            </a:r>
            <a:r>
              <a:rPr lang="en-US" altLang="zh-TW" dirty="0"/>
              <a:t>Dense</a:t>
            </a:r>
            <a:r>
              <a:rPr lang="zh-TW" altLang="en-US" dirty="0"/>
              <a:t>層的</a:t>
            </a:r>
            <a:r>
              <a:rPr lang="en-US" altLang="zh-TW" dirty="0"/>
              <a:t>Filter</a:t>
            </a:r>
            <a:r>
              <a:rPr lang="zh-TW" altLang="en-US" dirty="0"/>
              <a:t> 改成</a:t>
            </a:r>
            <a:r>
              <a:rPr lang="en-US" altLang="zh-TW" dirty="0"/>
              <a:t>1024</a:t>
            </a:r>
            <a:r>
              <a:rPr lang="zh-TW" altLang="en-US" dirty="0"/>
              <a:t>個</a:t>
            </a:r>
            <a:r>
              <a:rPr lang="en-US" altLang="zh-TW" dirty="0"/>
              <a:t>(</a:t>
            </a:r>
            <a:r>
              <a:rPr lang="zh-TW" altLang="en-US" dirty="0"/>
              <a:t>原本</a:t>
            </a:r>
            <a:r>
              <a:rPr lang="en-US" altLang="zh-TW" dirty="0"/>
              <a:t>4096</a:t>
            </a:r>
            <a:r>
              <a:rPr lang="zh-TW" altLang="en-US" dirty="0"/>
              <a:t>，成功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訓練中</a:t>
            </a:r>
            <a:r>
              <a:rPr lang="en-US" altLang="zh-TW" dirty="0"/>
              <a:t>(</a:t>
            </a:r>
            <a:r>
              <a:rPr lang="zh-TW" altLang="en-US" dirty="0"/>
              <a:t>訓練電腦：</a:t>
            </a:r>
            <a:r>
              <a:rPr lang="en-US" altLang="zh-TW" dirty="0"/>
              <a:t>273118390)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問題：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因深度較深，參數過多，訓練慢。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EBFF6F96-1F2E-4521-B18B-6A0338DE88A0}"/>
              </a:ext>
            </a:extLst>
          </p:cNvPr>
          <p:cNvSpPr/>
          <p:nvPr/>
        </p:nvSpPr>
        <p:spPr>
          <a:xfrm>
            <a:off x="896645" y="2490926"/>
            <a:ext cx="230819" cy="1242874"/>
          </a:xfrm>
          <a:prstGeom prst="leftBrac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BE8726-2398-4BDC-A90C-8CA88DE983D5}"/>
              </a:ext>
            </a:extLst>
          </p:cNvPr>
          <p:cNvSpPr txBox="1"/>
          <p:nvPr/>
        </p:nvSpPr>
        <p:spPr>
          <a:xfrm>
            <a:off x="332874" y="2258283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解決記憶體不足</a:t>
            </a:r>
          </a:p>
        </p:txBody>
      </p:sp>
    </p:spTree>
    <p:extLst>
      <p:ext uri="{BB962C8B-B14F-4D97-AF65-F5344CB8AC3E}">
        <p14:creationId xmlns:p14="http://schemas.microsoft.com/office/powerpoint/2010/main" val="405005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65E5-F629-4D8C-8DC3-CDF79BD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GoogLeNet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9E8B-D489-4644-836E-E618D290B3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cifar100</a:t>
            </a:r>
            <a:r>
              <a:rPr lang="zh-TW" altLang="en-US" dirty="0"/>
              <a:t>的圖片放大到</a:t>
            </a:r>
            <a:r>
              <a:rPr lang="en-US" altLang="zh-TW" dirty="0"/>
              <a:t>224</a:t>
            </a:r>
            <a:r>
              <a:rPr lang="zh-TW" altLang="en-US" dirty="0"/>
              <a:t>*</a:t>
            </a:r>
            <a:r>
              <a:rPr lang="en-US" altLang="zh-TW" dirty="0"/>
              <a:t>224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將所有像素除以</a:t>
            </a:r>
            <a:r>
              <a:rPr lang="en-US" altLang="zh-TW" dirty="0"/>
              <a:t>255</a:t>
            </a:r>
            <a:r>
              <a:rPr lang="zh-TW" altLang="en-US" dirty="0"/>
              <a:t>，讓值縮放至</a:t>
            </a:r>
            <a:r>
              <a:rPr lang="en-US" altLang="zh-TW" dirty="0"/>
              <a:t>0~1</a:t>
            </a:r>
            <a:r>
              <a:rPr lang="zh-TW" altLang="en-US" dirty="0"/>
              <a:t>之間。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batch size = 64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參照</a:t>
            </a:r>
            <a:r>
              <a:rPr lang="en-US" altLang="zh-TW" dirty="0"/>
              <a:t>InceptionV1</a:t>
            </a:r>
            <a:r>
              <a:rPr lang="zh-TW" altLang="en-US" dirty="0"/>
              <a:t>建立模型</a:t>
            </a:r>
            <a:r>
              <a:rPr lang="en-US" altLang="zh-TW" dirty="0"/>
              <a:t>(</a:t>
            </a:r>
            <a:r>
              <a:rPr lang="zh-TW" altLang="en-US" dirty="0"/>
              <a:t>沒有放入</a:t>
            </a:r>
            <a:r>
              <a:rPr lang="en-US" altLang="zh-TW" dirty="0"/>
              <a:t>LRN)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訓練時包含兩個輔助分類器。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訓練中</a:t>
            </a:r>
            <a:r>
              <a:rPr lang="en-US" altLang="zh-TW" dirty="0"/>
              <a:t>(</a:t>
            </a:r>
            <a:r>
              <a:rPr lang="zh-TW" altLang="en-US" dirty="0"/>
              <a:t>訓練電腦：</a:t>
            </a:r>
            <a:r>
              <a:rPr lang="en-US" altLang="zh-TW" dirty="0"/>
              <a:t>280714431)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7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727-3119-4199-86A3-50A9E344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想實驗的優化訓練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F0E89-F8C1-4F13-BE99-B74AAFAAF3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20</a:t>
            </a:r>
            <a:r>
              <a:rPr lang="zh-TW" altLang="en-US" dirty="0"/>
              <a:t>個大分類考慮到模型中一起訓練</a:t>
            </a:r>
            <a:endParaRPr lang="en-US" altLang="zh-TW" dirty="0"/>
          </a:p>
          <a:p>
            <a:r>
              <a:rPr lang="zh-TW" altLang="en-US" dirty="0"/>
              <a:t>將輔助分類器運用到</a:t>
            </a:r>
            <a:r>
              <a:rPr lang="en-US" altLang="zh-TW" dirty="0"/>
              <a:t>VGG16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902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12048</TotalTime>
  <Words>293</Words>
  <Application>Microsoft Office PowerPoint</Application>
  <PresentationFormat>寬螢幕</PresentationFormat>
  <Paragraphs>40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Calibri</vt:lpstr>
      <vt:lpstr>Franklin Gothic Book</vt:lpstr>
      <vt:lpstr>Perpetua</vt:lpstr>
      <vt:lpstr>Wingdings 2</vt:lpstr>
      <vt:lpstr>常用佈景主題</vt:lpstr>
      <vt:lpstr>Tensorflow應用</vt:lpstr>
      <vt:lpstr>進度</vt:lpstr>
      <vt:lpstr>待實驗內容</vt:lpstr>
      <vt:lpstr>cifar100</vt:lpstr>
      <vt:lpstr>VGG16</vt:lpstr>
      <vt:lpstr>GoogLeNet</vt:lpstr>
      <vt:lpstr>想實驗的優化訓練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366</cp:revision>
  <dcterms:created xsi:type="dcterms:W3CDTF">2020-04-02T15:49:13Z</dcterms:created>
  <dcterms:modified xsi:type="dcterms:W3CDTF">2020-08-14T13:11:19Z</dcterms:modified>
</cp:coreProperties>
</file>