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80" autoAdjust="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outlineViewPr>
    <p:cViewPr>
      <p:scale>
        <a:sx n="33" d="100"/>
        <a:sy n="33" d="100"/>
      </p:scale>
      <p:origin x="0" y="-116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5437970-7DD1-4A88-B9FD-B14FC3BC1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4CC02-B2F0-4A40-80F0-9ADE4504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CBAC-6F32-4DE3-B86B-49A67E7F9D97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1ACE17-C264-4F41-8514-EF94CDF10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9D72C8-9E23-4EB9-8CEE-223319CFB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1B0-C15A-4840-AB8B-FD28C08F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6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+mj-ea"/>
              </a:rPr>
              <a:t>Transfer learning</a:t>
            </a: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0E771-77C9-4C6B-97FB-8DF3D062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cifar100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B9E-9753-4FB8-980E-F9CC69F59F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個類別，每個類別包含</a:t>
            </a:r>
            <a:r>
              <a:rPr lang="en-US" altLang="zh-TW" dirty="0"/>
              <a:t>600</a:t>
            </a:r>
            <a:r>
              <a:rPr lang="zh-TW" altLang="en-US" dirty="0"/>
              <a:t>張圖像。</a:t>
            </a:r>
            <a:endParaRPr lang="en-US" altLang="zh-TW" dirty="0"/>
          </a:p>
          <a:p>
            <a:r>
              <a:rPr lang="zh-TW" altLang="en-US" dirty="0"/>
              <a:t>每個類別有</a:t>
            </a:r>
            <a:r>
              <a:rPr lang="en-US" altLang="zh-TW" dirty="0"/>
              <a:t>500</a:t>
            </a:r>
            <a:r>
              <a:rPr lang="zh-TW" altLang="en-US" dirty="0"/>
              <a:t>張訓練圖像和</a:t>
            </a:r>
            <a:r>
              <a:rPr lang="en-US" altLang="zh-TW" dirty="0"/>
              <a:t>100</a:t>
            </a:r>
            <a:r>
              <a:rPr lang="zh-TW" altLang="en-US" dirty="0"/>
              <a:t>張測試圖像。</a:t>
            </a:r>
            <a:endParaRPr lang="en-US" altLang="zh-TW" dirty="0"/>
          </a:p>
          <a:p>
            <a:r>
              <a:rPr lang="en-US" altLang="zh-TW" dirty="0"/>
              <a:t>CIFAR-100</a:t>
            </a:r>
            <a:r>
              <a:rPr lang="zh-TW" altLang="en-US" dirty="0"/>
              <a:t>中的</a:t>
            </a:r>
            <a:r>
              <a:rPr lang="en-US" altLang="zh-TW" dirty="0"/>
              <a:t>100</a:t>
            </a:r>
            <a:r>
              <a:rPr lang="zh-TW" altLang="en-US" dirty="0"/>
              <a:t>個類別分為</a:t>
            </a:r>
            <a:r>
              <a:rPr lang="en-US" altLang="zh-TW" dirty="0"/>
              <a:t>20</a:t>
            </a:r>
            <a:r>
              <a:rPr lang="zh-TW" altLang="en-US" dirty="0"/>
              <a:t>個大分類。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0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5FD3-0AF5-4702-9828-40932F2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F771-E848-42DF-A72A-F10F82AAC2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利用「</a:t>
            </a:r>
            <a:r>
              <a:rPr lang="en-US" altLang="zh-TW" dirty="0"/>
              <a:t>Transfer Learning </a:t>
            </a:r>
            <a:r>
              <a:rPr lang="zh-TW" altLang="en-US" dirty="0"/>
              <a:t>轉移學習」提取</a:t>
            </a:r>
            <a:r>
              <a:rPr lang="en-US" altLang="zh-TW" dirty="0"/>
              <a:t>ImageNet</a:t>
            </a:r>
            <a:r>
              <a:rPr lang="zh-TW" altLang="en-US" dirty="0"/>
              <a:t>的模型</a:t>
            </a:r>
            <a:r>
              <a:rPr lang="en-US" altLang="zh-TW" dirty="0"/>
              <a:t>weigh</a:t>
            </a:r>
            <a:r>
              <a:rPr lang="zh-TW" altLang="en-US" dirty="0"/>
              <a:t>去訓練</a:t>
            </a:r>
            <a:r>
              <a:rPr lang="en-US" altLang="zh-TW" dirty="0"/>
              <a:t>cifar10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VGG16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Inception-Dropout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Inception-weight decay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7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A3777-DABF-4D67-81FD-3BBB208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09" y="274639"/>
            <a:ext cx="1859314" cy="1143000"/>
          </a:xfrm>
        </p:spPr>
        <p:txBody>
          <a:bodyPr/>
          <a:lstStyle/>
          <a:p>
            <a:r>
              <a:rPr lang="en-US" altLang="zh-TW" dirty="0"/>
              <a:t>VGG16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B3C193-1362-427A-AA97-CEEB93B0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8" y="1643416"/>
            <a:ext cx="2047875" cy="42767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4E926B-79B1-40F0-96E8-D649DE58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98" y="2105378"/>
            <a:ext cx="25241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F70C262-A5B2-4D91-93C8-570E2AF21623}"/>
              </a:ext>
            </a:extLst>
          </p:cNvPr>
          <p:cNvSpPr txBox="1">
            <a:spLocks/>
          </p:cNvSpPr>
          <p:nvPr/>
        </p:nvSpPr>
        <p:spPr>
          <a:xfrm>
            <a:off x="4525784" y="274639"/>
            <a:ext cx="2605439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InceptionV3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5FB41D-7740-40D3-8EF2-D58F7989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67" y="2105378"/>
            <a:ext cx="25241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B34AFA-EAB7-4A1C-BFBF-B74575E3E598}"/>
              </a:ext>
            </a:extLst>
          </p:cNvPr>
          <p:cNvCxnSpPr/>
          <p:nvPr/>
        </p:nvCxnSpPr>
        <p:spPr>
          <a:xfrm>
            <a:off x="3680178" y="1535289"/>
            <a:ext cx="0" cy="484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941451-E71D-4D94-A875-A58636D252F8}"/>
              </a:ext>
            </a:extLst>
          </p:cNvPr>
          <p:cNvSpPr txBox="1"/>
          <p:nvPr/>
        </p:nvSpPr>
        <p:spPr>
          <a:xfrm>
            <a:off x="5407911" y="1576842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L2 norm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AF0E47-718B-4976-AC34-2D2C657BAF5C}"/>
              </a:ext>
            </a:extLst>
          </p:cNvPr>
          <p:cNvSpPr txBox="1"/>
          <p:nvPr/>
        </p:nvSpPr>
        <p:spPr>
          <a:xfrm>
            <a:off x="9572280" y="1576842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Dropout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75A7F-F513-4C86-ACBA-BB2BAC90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89F14-E889-4378-A6B9-53E759F8CD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cmd</a:t>
            </a:r>
            <a:r>
              <a:rPr lang="zh-TW" altLang="en-US" dirty="0"/>
              <a:t> 開啟</a:t>
            </a:r>
            <a:r>
              <a:rPr lang="en-US" altLang="zh-TW" dirty="0" err="1"/>
              <a:t>tensorboard</a:t>
            </a:r>
            <a:endParaRPr lang="en-US" altLang="zh-TW" dirty="0"/>
          </a:p>
          <a:p>
            <a:r>
              <a:rPr lang="zh-TW" altLang="en-US" dirty="0"/>
              <a:t>指令：</a:t>
            </a:r>
            <a:r>
              <a:rPr lang="en-US" altLang="zh-TW" dirty="0"/>
              <a:t> </a:t>
            </a:r>
            <a:r>
              <a:rPr lang="en-US" altLang="zh-TW" sz="1800" dirty="0" err="1"/>
              <a:t>tensorboard</a:t>
            </a:r>
            <a:r>
              <a:rPr lang="en-US" altLang="zh-TW" sz="1800" dirty="0"/>
              <a:t> --</a:t>
            </a:r>
            <a:r>
              <a:rPr lang="en-US" altLang="zh-TW" sz="1800" dirty="0" err="1"/>
              <a:t>logdir</a:t>
            </a:r>
            <a:r>
              <a:rPr lang="en-US" altLang="zh-TW" sz="1800" dirty="0"/>
              <a:t> "</a:t>
            </a:r>
            <a:r>
              <a:rPr lang="zh-TW" altLang="en-US" sz="1800" dirty="0"/>
              <a:t>Ｃ</a:t>
            </a:r>
            <a:r>
              <a:rPr lang="en-US" altLang="zh-TW" sz="1800" dirty="0"/>
              <a:t>:\Users\Simon\Desktop\</a:t>
            </a:r>
            <a:r>
              <a:rPr lang="en-US" altLang="zh-TW" sz="1800" dirty="0" err="1"/>
              <a:t>python_code</a:t>
            </a:r>
            <a:r>
              <a:rPr lang="en-US" altLang="zh-TW" sz="1800" dirty="0"/>
              <a:t>\</a:t>
            </a:r>
            <a:r>
              <a:rPr lang="zh-TW" altLang="en-US" sz="1800" dirty="0"/>
              <a:t>實驗</a:t>
            </a:r>
            <a:r>
              <a:rPr lang="en-US" altLang="zh-TW" sz="1800" dirty="0"/>
              <a:t>\cifar10"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87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12062</TotalTime>
  <Words>103</Words>
  <Application>Microsoft Office PowerPoint</Application>
  <PresentationFormat>寬螢幕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Franklin Gothic Book</vt:lpstr>
      <vt:lpstr>Perpetua</vt:lpstr>
      <vt:lpstr>Wingdings 2</vt:lpstr>
      <vt:lpstr>常用佈景主題</vt:lpstr>
      <vt:lpstr>Tensorflow應用</vt:lpstr>
      <vt:lpstr>cifar100</vt:lpstr>
      <vt:lpstr>進度</vt:lpstr>
      <vt:lpstr>VGG16</vt:lpstr>
      <vt:lpstr>Tensorboard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368</cp:revision>
  <dcterms:created xsi:type="dcterms:W3CDTF">2020-04-02T15:49:13Z</dcterms:created>
  <dcterms:modified xsi:type="dcterms:W3CDTF">2020-08-21T05:54:09Z</dcterms:modified>
</cp:coreProperties>
</file>