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603CAA-70F1-4368-A6D7-BFAF8620BC63}" v="6" dt="2021-08-18T04:59:32.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jose lopez solis" userId="dad71a98-93bb-44fa-8cd9-6e8b4cf08995" providerId="ADAL" clId="{EE603CAA-70F1-4368-A6D7-BFAF8620BC63}"/>
    <pc:docChg chg="undo custSel addSld delSld modSld">
      <pc:chgData name="simon jose lopez solis" userId="dad71a98-93bb-44fa-8cd9-6e8b4cf08995" providerId="ADAL" clId="{EE603CAA-70F1-4368-A6D7-BFAF8620BC63}" dt="2021-08-18T04:59:57.125" v="112" actId="14100"/>
      <pc:docMkLst>
        <pc:docMk/>
      </pc:docMkLst>
      <pc:sldChg chg="new del">
        <pc:chgData name="simon jose lopez solis" userId="dad71a98-93bb-44fa-8cd9-6e8b4cf08995" providerId="ADAL" clId="{EE603CAA-70F1-4368-A6D7-BFAF8620BC63}" dt="2021-08-18T04:06:45.320" v="1" actId="47"/>
        <pc:sldMkLst>
          <pc:docMk/>
          <pc:sldMk cId="293278890" sldId="263"/>
        </pc:sldMkLst>
      </pc:sldChg>
      <pc:sldChg chg="addSp delSp modSp new mod setBg">
        <pc:chgData name="simon jose lopez solis" userId="dad71a98-93bb-44fa-8cd9-6e8b4cf08995" providerId="ADAL" clId="{EE603CAA-70F1-4368-A6D7-BFAF8620BC63}" dt="2021-08-18T04:58:21.125" v="96" actId="1076"/>
        <pc:sldMkLst>
          <pc:docMk/>
          <pc:sldMk cId="3753131702" sldId="263"/>
        </pc:sldMkLst>
        <pc:spChg chg="add del mod ord">
          <ac:chgData name="simon jose lopez solis" userId="dad71a98-93bb-44fa-8cd9-6e8b4cf08995" providerId="ADAL" clId="{EE603CAA-70F1-4368-A6D7-BFAF8620BC63}" dt="2021-08-18T04:09:50.673" v="44" actId="21"/>
          <ac:spMkLst>
            <pc:docMk/>
            <pc:sldMk cId="3753131702" sldId="263"/>
            <ac:spMk id="2" creationId="{AAD2A15A-0376-427B-93D7-9FC93C4ED2F0}"/>
          </ac:spMkLst>
        </pc:spChg>
        <pc:spChg chg="del">
          <ac:chgData name="simon jose lopez solis" userId="dad71a98-93bb-44fa-8cd9-6e8b4cf08995" providerId="ADAL" clId="{EE603CAA-70F1-4368-A6D7-BFAF8620BC63}" dt="2021-08-18T04:07:02.878" v="3" actId="478"/>
          <ac:spMkLst>
            <pc:docMk/>
            <pc:sldMk cId="3753131702" sldId="263"/>
            <ac:spMk id="3" creationId="{61817769-A090-4F54-A10D-A726F9730645}"/>
          </ac:spMkLst>
        </pc:spChg>
        <pc:spChg chg="add del">
          <ac:chgData name="simon jose lopez solis" userId="dad71a98-93bb-44fa-8cd9-6e8b4cf08995" providerId="ADAL" clId="{EE603CAA-70F1-4368-A6D7-BFAF8620BC63}" dt="2021-08-18T04:09:30.850" v="42" actId="26606"/>
          <ac:spMkLst>
            <pc:docMk/>
            <pc:sldMk cId="3753131702" sldId="263"/>
            <ac:spMk id="12" creationId="{0BABF38A-8A0D-492E-BD20-6CF4D46B50BD}"/>
          </ac:spMkLst>
        </pc:spChg>
        <pc:spChg chg="add del">
          <ac:chgData name="simon jose lopez solis" userId="dad71a98-93bb-44fa-8cd9-6e8b4cf08995" providerId="ADAL" clId="{EE603CAA-70F1-4368-A6D7-BFAF8620BC63}" dt="2021-08-18T04:09:30.850" v="42" actId="26606"/>
          <ac:spMkLst>
            <pc:docMk/>
            <pc:sldMk cId="3753131702" sldId="263"/>
            <ac:spMk id="16" creationId="{E2748806-3AF5-4078-830A-C1F26BF1B200}"/>
          </ac:spMkLst>
        </pc:spChg>
        <pc:spChg chg="add del">
          <ac:chgData name="simon jose lopez solis" userId="dad71a98-93bb-44fa-8cd9-6e8b4cf08995" providerId="ADAL" clId="{EE603CAA-70F1-4368-A6D7-BFAF8620BC63}" dt="2021-08-18T04:09:30.850" v="42" actId="26606"/>
          <ac:spMkLst>
            <pc:docMk/>
            <pc:sldMk cId="3753131702" sldId="263"/>
            <ac:spMk id="18" creationId="{BF991FCB-5132-414C-B377-526F56121B69}"/>
          </ac:spMkLst>
        </pc:spChg>
        <pc:spChg chg="add del">
          <ac:chgData name="simon jose lopez solis" userId="dad71a98-93bb-44fa-8cd9-6e8b4cf08995" providerId="ADAL" clId="{EE603CAA-70F1-4368-A6D7-BFAF8620BC63}" dt="2021-08-18T04:09:30.850" v="42" actId="26606"/>
          <ac:spMkLst>
            <pc:docMk/>
            <pc:sldMk cId="3753131702" sldId="263"/>
            <ac:spMk id="20" creationId="{F23DAFF7-4C98-4E0E-8986-198D54B6C1F0}"/>
          </ac:spMkLst>
        </pc:spChg>
        <pc:spChg chg="add del">
          <ac:chgData name="simon jose lopez solis" userId="dad71a98-93bb-44fa-8cd9-6e8b4cf08995" providerId="ADAL" clId="{EE603CAA-70F1-4368-A6D7-BFAF8620BC63}" dt="2021-08-18T04:09:06.106" v="27" actId="26606"/>
          <ac:spMkLst>
            <pc:docMk/>
            <pc:sldMk cId="3753131702" sldId="263"/>
            <ac:spMk id="25" creationId="{0BABF38A-8A0D-492E-BD20-6CF4D46B50BD}"/>
          </ac:spMkLst>
        </pc:spChg>
        <pc:spChg chg="add del">
          <ac:chgData name="simon jose lopez solis" userId="dad71a98-93bb-44fa-8cd9-6e8b4cf08995" providerId="ADAL" clId="{EE603CAA-70F1-4368-A6D7-BFAF8620BC63}" dt="2021-08-18T04:09:06.106" v="27" actId="26606"/>
          <ac:spMkLst>
            <pc:docMk/>
            <pc:sldMk cId="3753131702" sldId="263"/>
            <ac:spMk id="29" creationId="{37FDDF72-DE39-4F99-A3C1-DD9D7815D7DB}"/>
          </ac:spMkLst>
        </pc:spChg>
        <pc:spChg chg="add del">
          <ac:chgData name="simon jose lopez solis" userId="dad71a98-93bb-44fa-8cd9-6e8b4cf08995" providerId="ADAL" clId="{EE603CAA-70F1-4368-A6D7-BFAF8620BC63}" dt="2021-08-18T04:09:06.106" v="27" actId="26606"/>
          <ac:spMkLst>
            <pc:docMk/>
            <pc:sldMk cId="3753131702" sldId="263"/>
            <ac:spMk id="31" creationId="{5E4ECE80-3AD1-450C-B62A-98788F193948}"/>
          </ac:spMkLst>
        </pc:spChg>
        <pc:spChg chg="add del">
          <ac:chgData name="simon jose lopez solis" userId="dad71a98-93bb-44fa-8cd9-6e8b4cf08995" providerId="ADAL" clId="{EE603CAA-70F1-4368-A6D7-BFAF8620BC63}" dt="2021-08-18T04:09:07.410" v="29" actId="26606"/>
          <ac:spMkLst>
            <pc:docMk/>
            <pc:sldMk cId="3753131702" sldId="263"/>
            <ac:spMk id="35" creationId="{392BFCFE-FD78-4EDF-BEFE-CC444DC5F307}"/>
          </ac:spMkLst>
        </pc:spChg>
        <pc:spChg chg="add del">
          <ac:chgData name="simon jose lopez solis" userId="dad71a98-93bb-44fa-8cd9-6e8b4cf08995" providerId="ADAL" clId="{EE603CAA-70F1-4368-A6D7-BFAF8620BC63}" dt="2021-08-18T04:09:07.410" v="29" actId="26606"/>
          <ac:spMkLst>
            <pc:docMk/>
            <pc:sldMk cId="3753131702" sldId="263"/>
            <ac:spMk id="40" creationId="{0BABF38A-8A0D-492E-BD20-6CF4D46B50BD}"/>
          </ac:spMkLst>
        </pc:spChg>
        <pc:spChg chg="add del">
          <ac:chgData name="simon jose lopez solis" userId="dad71a98-93bb-44fa-8cd9-6e8b4cf08995" providerId="ADAL" clId="{EE603CAA-70F1-4368-A6D7-BFAF8620BC63}" dt="2021-08-18T04:09:07.410" v="29" actId="26606"/>
          <ac:spMkLst>
            <pc:docMk/>
            <pc:sldMk cId="3753131702" sldId="263"/>
            <ac:spMk id="42" creationId="{DE61FBD7-E37C-4B38-BE44-A6D4978D7486}"/>
          </ac:spMkLst>
        </pc:spChg>
        <pc:spChg chg="add del">
          <ac:chgData name="simon jose lopez solis" userId="dad71a98-93bb-44fa-8cd9-6e8b4cf08995" providerId="ADAL" clId="{EE603CAA-70F1-4368-A6D7-BFAF8620BC63}" dt="2021-08-18T04:09:07.410" v="29" actId="26606"/>
          <ac:spMkLst>
            <pc:docMk/>
            <pc:sldMk cId="3753131702" sldId="263"/>
            <ac:spMk id="43" creationId="{34F8020C-60BB-4357-8207-13221A99AE19}"/>
          </ac:spMkLst>
        </pc:spChg>
        <pc:spChg chg="add del">
          <ac:chgData name="simon jose lopez solis" userId="dad71a98-93bb-44fa-8cd9-6e8b4cf08995" providerId="ADAL" clId="{EE603CAA-70F1-4368-A6D7-BFAF8620BC63}" dt="2021-08-18T04:09:07.410" v="29" actId="26606"/>
          <ac:spMkLst>
            <pc:docMk/>
            <pc:sldMk cId="3753131702" sldId="263"/>
            <ac:spMk id="44" creationId="{20FB2548-F441-491F-B89E-C8122CA41560}"/>
          </ac:spMkLst>
        </pc:spChg>
        <pc:spChg chg="add mod">
          <ac:chgData name="simon jose lopez solis" userId="dad71a98-93bb-44fa-8cd9-6e8b4cf08995" providerId="ADAL" clId="{EE603CAA-70F1-4368-A6D7-BFAF8620BC63}" dt="2021-08-18T04:11:31.769" v="82" actId="20577"/>
          <ac:spMkLst>
            <pc:docMk/>
            <pc:sldMk cId="3753131702" sldId="263"/>
            <ac:spMk id="45" creationId="{4C20A6D1-4CDF-4903-BEC6-18B4150CEB7B}"/>
          </ac:spMkLst>
        </pc:spChg>
        <pc:spChg chg="add del">
          <ac:chgData name="simon jose lopez solis" userId="dad71a98-93bb-44fa-8cd9-6e8b4cf08995" providerId="ADAL" clId="{EE603CAA-70F1-4368-A6D7-BFAF8620BC63}" dt="2021-08-18T04:09:19.590" v="31" actId="26606"/>
          <ac:spMkLst>
            <pc:docMk/>
            <pc:sldMk cId="3753131702" sldId="263"/>
            <ac:spMk id="46" creationId="{0BABF38A-8A0D-492E-BD20-6CF4D46B50BD}"/>
          </ac:spMkLst>
        </pc:spChg>
        <pc:spChg chg="add del">
          <ac:chgData name="simon jose lopez solis" userId="dad71a98-93bb-44fa-8cd9-6e8b4cf08995" providerId="ADAL" clId="{EE603CAA-70F1-4368-A6D7-BFAF8620BC63}" dt="2021-08-18T04:09:19.590" v="31" actId="26606"/>
          <ac:spMkLst>
            <pc:docMk/>
            <pc:sldMk cId="3753131702" sldId="263"/>
            <ac:spMk id="48" creationId="{1E644DE9-8D09-43E2-BA69-F57482CFC93A}"/>
          </ac:spMkLst>
        </pc:spChg>
        <pc:spChg chg="add del">
          <ac:chgData name="simon jose lopez solis" userId="dad71a98-93bb-44fa-8cd9-6e8b4cf08995" providerId="ADAL" clId="{EE603CAA-70F1-4368-A6D7-BFAF8620BC63}" dt="2021-08-18T04:09:26.962" v="35" actId="26606"/>
          <ac:spMkLst>
            <pc:docMk/>
            <pc:sldMk cId="3753131702" sldId="263"/>
            <ac:spMk id="52" creationId="{0BABF38A-8A0D-492E-BD20-6CF4D46B50BD}"/>
          </ac:spMkLst>
        </pc:spChg>
        <pc:spChg chg="add del">
          <ac:chgData name="simon jose lopez solis" userId="dad71a98-93bb-44fa-8cd9-6e8b4cf08995" providerId="ADAL" clId="{EE603CAA-70F1-4368-A6D7-BFAF8620BC63}" dt="2021-08-18T04:09:26.962" v="35" actId="26606"/>
          <ac:spMkLst>
            <pc:docMk/>
            <pc:sldMk cId="3753131702" sldId="263"/>
            <ac:spMk id="54" creationId="{37FDDF72-DE39-4F99-A3C1-DD9D7815D7DB}"/>
          </ac:spMkLst>
        </pc:spChg>
        <pc:spChg chg="add del">
          <ac:chgData name="simon jose lopez solis" userId="dad71a98-93bb-44fa-8cd9-6e8b4cf08995" providerId="ADAL" clId="{EE603CAA-70F1-4368-A6D7-BFAF8620BC63}" dt="2021-08-18T04:09:26.962" v="35" actId="26606"/>
          <ac:spMkLst>
            <pc:docMk/>
            <pc:sldMk cId="3753131702" sldId="263"/>
            <ac:spMk id="55" creationId="{5E4ECE80-3AD1-450C-B62A-98788F193948}"/>
          </ac:spMkLst>
        </pc:spChg>
        <pc:grpChg chg="add del">
          <ac:chgData name="simon jose lopez solis" userId="dad71a98-93bb-44fa-8cd9-6e8b4cf08995" providerId="ADAL" clId="{EE603CAA-70F1-4368-A6D7-BFAF8620BC63}" dt="2021-08-18T04:09:06.106" v="27" actId="26606"/>
          <ac:grpSpMkLst>
            <pc:docMk/>
            <pc:sldMk cId="3753131702" sldId="263"/>
            <ac:grpSpMk id="33" creationId="{CE9B092E-D66A-4EA7-BBE1-CCA8B9061C2B}"/>
          </ac:grpSpMkLst>
        </pc:grpChg>
        <pc:grpChg chg="add del">
          <ac:chgData name="simon jose lopez solis" userId="dad71a98-93bb-44fa-8cd9-6e8b4cf08995" providerId="ADAL" clId="{EE603CAA-70F1-4368-A6D7-BFAF8620BC63}" dt="2021-08-18T04:09:07.410" v="29" actId="26606"/>
          <ac:grpSpMkLst>
            <pc:docMk/>
            <pc:sldMk cId="3753131702" sldId="263"/>
            <ac:grpSpMk id="37" creationId="{571A5182-88AD-4DEB-8200-5575BC81C26F}"/>
          </ac:grpSpMkLst>
        </pc:grpChg>
        <pc:grpChg chg="add del">
          <ac:chgData name="simon jose lopez solis" userId="dad71a98-93bb-44fa-8cd9-6e8b4cf08995" providerId="ADAL" clId="{EE603CAA-70F1-4368-A6D7-BFAF8620BC63}" dt="2021-08-18T04:09:19.590" v="31" actId="26606"/>
          <ac:grpSpMkLst>
            <pc:docMk/>
            <pc:sldMk cId="3753131702" sldId="263"/>
            <ac:grpSpMk id="49" creationId="{46B4971C-EAA5-47BF-8631-58DC0669BFCF}"/>
          </ac:grpSpMkLst>
        </pc:grpChg>
        <pc:picChg chg="add del mod">
          <ac:chgData name="simon jose lopez solis" userId="dad71a98-93bb-44fa-8cd9-6e8b4cf08995" providerId="ADAL" clId="{EE603CAA-70F1-4368-A6D7-BFAF8620BC63}" dt="2021-08-18T04:08:10.689" v="9" actId="478"/>
          <ac:picMkLst>
            <pc:docMk/>
            <pc:sldMk cId="3753131702" sldId="263"/>
            <ac:picMk id="5" creationId="{E08AC913-C3CB-49E3-A618-34786022F0C9}"/>
          </ac:picMkLst>
        </pc:picChg>
        <pc:picChg chg="add mod">
          <ac:chgData name="simon jose lopez solis" userId="dad71a98-93bb-44fa-8cd9-6e8b4cf08995" providerId="ADAL" clId="{EE603CAA-70F1-4368-A6D7-BFAF8620BC63}" dt="2021-08-18T04:10:04.127" v="46" actId="14100"/>
          <ac:picMkLst>
            <pc:docMk/>
            <pc:sldMk cId="3753131702" sldId="263"/>
            <ac:picMk id="7" creationId="{2CC51E30-32D2-4AC7-A885-1CC608A47ECD}"/>
          </ac:picMkLst>
        </pc:picChg>
        <pc:picChg chg="add del">
          <ac:chgData name="simon jose lopez solis" userId="dad71a98-93bb-44fa-8cd9-6e8b4cf08995" providerId="ADAL" clId="{EE603CAA-70F1-4368-A6D7-BFAF8620BC63}" dt="2021-08-18T04:09:30.850" v="42" actId="26606"/>
          <ac:picMkLst>
            <pc:docMk/>
            <pc:sldMk cId="3753131702" sldId="263"/>
            <ac:picMk id="14" creationId="{BC526B7A-4801-4FD1-95C8-03AF22629E87}"/>
          </ac:picMkLst>
        </pc:picChg>
        <pc:picChg chg="add del">
          <ac:chgData name="simon jose lopez solis" userId="dad71a98-93bb-44fa-8cd9-6e8b4cf08995" providerId="ADAL" clId="{EE603CAA-70F1-4368-A6D7-BFAF8620BC63}" dt="2021-08-18T04:09:06.106" v="27" actId="26606"/>
          <ac:picMkLst>
            <pc:docMk/>
            <pc:sldMk cId="3753131702" sldId="263"/>
            <ac:picMk id="27" creationId="{BC526B7A-4801-4FD1-95C8-03AF22629E87}"/>
          </ac:picMkLst>
        </pc:picChg>
        <pc:picChg chg="add del">
          <ac:chgData name="simon jose lopez solis" userId="dad71a98-93bb-44fa-8cd9-6e8b4cf08995" providerId="ADAL" clId="{EE603CAA-70F1-4368-A6D7-BFAF8620BC63}" dt="2021-08-18T04:09:07.410" v="29" actId="26606"/>
          <ac:picMkLst>
            <pc:docMk/>
            <pc:sldMk cId="3753131702" sldId="263"/>
            <ac:picMk id="41" creationId="{BC526B7A-4801-4FD1-95C8-03AF22629E87}"/>
          </ac:picMkLst>
        </pc:picChg>
        <pc:picChg chg="add del">
          <ac:chgData name="simon jose lopez solis" userId="dad71a98-93bb-44fa-8cd9-6e8b4cf08995" providerId="ADAL" clId="{EE603CAA-70F1-4368-A6D7-BFAF8620BC63}" dt="2021-08-18T04:09:19.590" v="31" actId="26606"/>
          <ac:picMkLst>
            <pc:docMk/>
            <pc:sldMk cId="3753131702" sldId="263"/>
            <ac:picMk id="47" creationId="{BC526B7A-4801-4FD1-95C8-03AF22629E87}"/>
          </ac:picMkLst>
        </pc:picChg>
        <pc:picChg chg="add mod">
          <ac:chgData name="simon jose lopez solis" userId="dad71a98-93bb-44fa-8cd9-6e8b4cf08995" providerId="ADAL" clId="{EE603CAA-70F1-4368-A6D7-BFAF8620BC63}" dt="2021-08-18T04:58:21.125" v="96" actId="1076"/>
          <ac:picMkLst>
            <pc:docMk/>
            <pc:sldMk cId="3753131702" sldId="263"/>
            <ac:picMk id="51" creationId="{CC5AE3AA-7511-4159-B557-3FC7B8EFA644}"/>
          </ac:picMkLst>
        </pc:picChg>
        <pc:picChg chg="add del">
          <ac:chgData name="simon jose lopez solis" userId="dad71a98-93bb-44fa-8cd9-6e8b4cf08995" providerId="ADAL" clId="{EE603CAA-70F1-4368-A6D7-BFAF8620BC63}" dt="2021-08-18T04:09:26.962" v="35" actId="26606"/>
          <ac:picMkLst>
            <pc:docMk/>
            <pc:sldMk cId="3753131702" sldId="263"/>
            <ac:picMk id="53" creationId="{BC526B7A-4801-4FD1-95C8-03AF22629E87}"/>
          </ac:picMkLst>
        </pc:picChg>
      </pc:sldChg>
      <pc:sldChg chg="addSp delSp modSp new mod">
        <pc:chgData name="simon jose lopez solis" userId="dad71a98-93bb-44fa-8cd9-6e8b4cf08995" providerId="ADAL" clId="{EE603CAA-70F1-4368-A6D7-BFAF8620BC63}" dt="2021-08-18T04:59:57.125" v="112" actId="14100"/>
        <pc:sldMkLst>
          <pc:docMk/>
          <pc:sldMk cId="1226198851" sldId="264"/>
        </pc:sldMkLst>
        <pc:spChg chg="del">
          <ac:chgData name="simon jose lopez solis" userId="dad71a98-93bb-44fa-8cd9-6e8b4cf08995" providerId="ADAL" clId="{EE603CAA-70F1-4368-A6D7-BFAF8620BC63}" dt="2021-08-18T04:58:04.498" v="93" actId="478"/>
          <ac:spMkLst>
            <pc:docMk/>
            <pc:sldMk cId="1226198851" sldId="264"/>
            <ac:spMk id="2" creationId="{3664D29D-E7FA-41EC-AFF1-F27DCADF479C}"/>
          </ac:spMkLst>
        </pc:spChg>
        <pc:spChg chg="del">
          <ac:chgData name="simon jose lopez solis" userId="dad71a98-93bb-44fa-8cd9-6e8b4cf08995" providerId="ADAL" clId="{EE603CAA-70F1-4368-A6D7-BFAF8620BC63}" dt="2021-08-18T04:57:25.298" v="86" actId="478"/>
          <ac:spMkLst>
            <pc:docMk/>
            <pc:sldMk cId="1226198851" sldId="264"/>
            <ac:spMk id="3" creationId="{29F93B42-127B-4177-BFF3-2A56701662CB}"/>
          </ac:spMkLst>
        </pc:spChg>
        <pc:spChg chg="add mod">
          <ac:chgData name="simon jose lopez solis" userId="dad71a98-93bb-44fa-8cd9-6e8b4cf08995" providerId="ADAL" clId="{EE603CAA-70F1-4368-A6D7-BFAF8620BC63}" dt="2021-08-18T04:59:54.051" v="111" actId="1076"/>
          <ac:spMkLst>
            <pc:docMk/>
            <pc:sldMk cId="1226198851" sldId="264"/>
            <ac:spMk id="8" creationId="{17EA9F5A-EA37-4C25-BC27-B976F52B33C8}"/>
          </ac:spMkLst>
        </pc:spChg>
        <pc:picChg chg="add mod">
          <ac:chgData name="simon jose lopez solis" userId="dad71a98-93bb-44fa-8cd9-6e8b4cf08995" providerId="ADAL" clId="{EE603CAA-70F1-4368-A6D7-BFAF8620BC63}" dt="2021-08-18T04:59:57.125" v="112" actId="14100"/>
          <ac:picMkLst>
            <pc:docMk/>
            <pc:sldMk cId="1226198851" sldId="264"/>
            <ac:picMk id="5" creationId="{25844B8B-D7E9-45B1-944E-0187636C10CF}"/>
          </ac:picMkLst>
        </pc:picChg>
        <pc:picChg chg="add mod">
          <ac:chgData name="simon jose lopez solis" userId="dad71a98-93bb-44fa-8cd9-6e8b4cf08995" providerId="ADAL" clId="{EE603CAA-70F1-4368-A6D7-BFAF8620BC63}" dt="2021-08-18T04:58:14.992" v="95" actId="1076"/>
          <ac:picMkLst>
            <pc:docMk/>
            <pc:sldMk cId="1226198851" sldId="264"/>
            <ac:picMk id="6" creationId="{19F39430-2F93-4D75-BD1F-9CDD6004230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8/17/2021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6142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8/17/2021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132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8/17/2021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1988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8/17/2021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62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8/17/2021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595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8/17/2021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639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8/17/2021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556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8/17/2021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161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8/17/2021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0064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8/17/2021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293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8/17/2021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063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8/17/2021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88021335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37" name="Picture 136">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9" name="Rectangle 138">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1" name="Rectangle 140">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3" name="Rectangle 142">
            <a:extLst>
              <a:ext uri="{FF2B5EF4-FFF2-40B4-BE49-F238E27FC236}">
                <a16:creationId xmlns:a16="http://schemas.microsoft.com/office/drawing/2014/main" id="{20FB2548-F441-491F-B89E-C8122CA41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4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7" name="Group 146">
            <a:extLst>
              <a:ext uri="{FF2B5EF4-FFF2-40B4-BE49-F238E27FC236}">
                <a16:creationId xmlns:a16="http://schemas.microsoft.com/office/drawing/2014/main" id="{571A5182-88AD-4DEB-8200-5575BC81C2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8" name="Picture 147">
              <a:extLst>
                <a:ext uri="{FF2B5EF4-FFF2-40B4-BE49-F238E27FC236}">
                  <a16:creationId xmlns:a16="http://schemas.microsoft.com/office/drawing/2014/main" id="{6E3E7B46-8463-4264-9E25-CE556788541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9" name="Picture 148">
              <a:extLst>
                <a:ext uri="{FF2B5EF4-FFF2-40B4-BE49-F238E27FC236}">
                  <a16:creationId xmlns:a16="http://schemas.microsoft.com/office/drawing/2014/main" id="{30775669-500B-4365-AF2B-E5F1F866DB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1026" name="Picture 2" descr="Puede ser una imagen de 1 persona, sonriendo y texto que dice &quot;LENDINGFRONT Powerful Small Business Lending Technology&quot;">
            <a:extLst>
              <a:ext uri="{FF2B5EF4-FFF2-40B4-BE49-F238E27FC236}">
                <a16:creationId xmlns:a16="http://schemas.microsoft.com/office/drawing/2014/main" id="{5DD311CA-98C6-4879-A9B0-A962E63A078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85" r="6338" b="1"/>
          <a:stretch/>
        </p:blipFill>
        <p:spPr bwMode="auto">
          <a:xfrm>
            <a:off x="681228" y="685800"/>
            <a:ext cx="10820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69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26">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E014A1C6-ABE4-4764-8CAC-9D4DFBED38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32" name="Picture 31">
              <a:extLst>
                <a:ext uri="{FF2B5EF4-FFF2-40B4-BE49-F238E27FC236}">
                  <a16:creationId xmlns:a16="http://schemas.microsoft.com/office/drawing/2014/main" id="{F41F3FA7-366E-43EA-A45E-F80A71356F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33" name="Picture 32">
              <a:extLst>
                <a:ext uri="{FF2B5EF4-FFF2-40B4-BE49-F238E27FC236}">
                  <a16:creationId xmlns:a16="http://schemas.microsoft.com/office/drawing/2014/main" id="{9205DBCF-C4CF-4848-8BDD-A6EB0CF6E08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F3CE2E19-BD73-4F15-B229-B5E024ADDF06}"/>
              </a:ext>
            </a:extLst>
          </p:cNvPr>
          <p:cNvSpPr>
            <a:spLocks noGrp="1"/>
          </p:cNvSpPr>
          <p:nvPr>
            <p:ph type="title"/>
          </p:nvPr>
        </p:nvSpPr>
        <p:spPr>
          <a:xfrm>
            <a:off x="1773382" y="692701"/>
            <a:ext cx="9273309" cy="1223168"/>
          </a:xfrm>
        </p:spPr>
        <p:txBody>
          <a:bodyPr vert="horz" lIns="91440" tIns="45720" rIns="91440" bIns="45720" rtlCol="0" anchor="b">
            <a:normAutofit fontScale="90000"/>
          </a:bodyPr>
          <a:lstStyle/>
          <a:p>
            <a:r>
              <a:rPr lang="en-US" sz="8000" dirty="0">
                <a:latin typeface="Aldhabi" panose="020B0604020202020204" pitchFamily="2" charset="-78"/>
                <a:cs typeface="Aldhabi" panose="020B0604020202020204" pitchFamily="2" charset="-78"/>
              </a:rPr>
              <a:t>Requirements Approach.</a:t>
            </a:r>
          </a:p>
        </p:txBody>
      </p:sp>
      <p:pic>
        <p:nvPicPr>
          <p:cNvPr id="19" name="Picture 18">
            <a:extLst>
              <a:ext uri="{FF2B5EF4-FFF2-40B4-BE49-F238E27FC236}">
                <a16:creationId xmlns:a16="http://schemas.microsoft.com/office/drawing/2014/main" id="{95ADB978-5E39-4265-95D9-478BFC0C19FF}"/>
              </a:ext>
            </a:extLst>
          </p:cNvPr>
          <p:cNvPicPr/>
          <p:nvPr/>
        </p:nvPicPr>
        <p:blipFill>
          <a:blip r:embed="rId4">
            <a:clrChange>
              <a:clrFrom>
                <a:srgbClr val="FFFFFF"/>
              </a:clrFrom>
              <a:clrTo>
                <a:srgbClr val="FFFFFF">
                  <a:alpha val="0"/>
                </a:srgbClr>
              </a:clrTo>
            </a:clrChange>
          </a:blip>
          <a:srcRect/>
          <a:stretch>
            <a:fillRect/>
          </a:stretch>
        </p:blipFill>
        <p:spPr bwMode="auto">
          <a:xfrm>
            <a:off x="171737" y="391866"/>
            <a:ext cx="2155825" cy="601662"/>
          </a:xfrm>
          <a:prstGeom prst="rect">
            <a:avLst/>
          </a:prstGeom>
          <a:noFill/>
        </p:spPr>
      </p:pic>
      <p:sp>
        <p:nvSpPr>
          <p:cNvPr id="4" name="TextBox 3">
            <a:extLst>
              <a:ext uri="{FF2B5EF4-FFF2-40B4-BE49-F238E27FC236}">
                <a16:creationId xmlns:a16="http://schemas.microsoft.com/office/drawing/2014/main" id="{9C708BAF-26B8-44FC-AD28-18A55A39CF97}"/>
              </a:ext>
            </a:extLst>
          </p:cNvPr>
          <p:cNvSpPr txBox="1"/>
          <p:nvPr/>
        </p:nvSpPr>
        <p:spPr>
          <a:xfrm>
            <a:off x="760383" y="3082650"/>
            <a:ext cx="8803179" cy="1477328"/>
          </a:xfrm>
          <a:prstGeom prst="rect">
            <a:avLst/>
          </a:prstGeom>
          <a:noFill/>
        </p:spPr>
        <p:txBody>
          <a:bodyPr wrap="none" rtlCol="0">
            <a:spAutoFit/>
          </a:bodyPr>
          <a:lstStyle/>
          <a:p>
            <a:pPr algn="just"/>
            <a:r>
              <a:rPr lang="en-US" sz="1800" b="1"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LendingFront</a:t>
            </a:r>
            <a:r>
              <a:rPr lang="en-US" sz="18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would like to create a loan platform that would allow its customers:</a:t>
            </a:r>
          </a:p>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To apply for a loan quickly and easily.</a:t>
            </a:r>
          </a:p>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Loan applications go through a multi-step analysis process. The company wants</a:t>
            </a:r>
          </a:p>
          <a:p>
            <a:pPr algn="just"/>
            <a:r>
              <a:rPr lang="en-US" dirty="0">
                <a:latin typeface="Tahoma" panose="020B0604030504040204" pitchFamily="34" charset="0"/>
                <a:ea typeface="Tahoma" panose="020B0604030504040204" pitchFamily="34" charset="0"/>
                <a:cs typeface="Tahoma" panose="020B0604030504040204" pitchFamily="34" charset="0"/>
              </a:rPr>
              <a:t>      its clients to be able to see the status of their application.</a:t>
            </a:r>
            <a:br>
              <a:rPr lang="en-US" dirty="0"/>
            </a:br>
            <a:endParaRPr lang="es-VE" dirty="0"/>
          </a:p>
        </p:txBody>
      </p:sp>
    </p:spTree>
    <p:extLst>
      <p:ext uri="{BB962C8B-B14F-4D97-AF65-F5344CB8AC3E}">
        <p14:creationId xmlns:p14="http://schemas.microsoft.com/office/powerpoint/2010/main" val="51025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249EB3-CF60-4D59-B43C-C9A27431DCCB}"/>
              </a:ext>
            </a:extLst>
          </p:cNvPr>
          <p:cNvPicPr/>
          <p:nvPr/>
        </p:nvPicPr>
        <p:blipFill>
          <a:blip r:embed="rId2">
            <a:clrChange>
              <a:clrFrom>
                <a:srgbClr val="FFFFFF"/>
              </a:clrFrom>
              <a:clrTo>
                <a:srgbClr val="FFFFFF">
                  <a:alpha val="0"/>
                </a:srgbClr>
              </a:clrTo>
            </a:clrChange>
          </a:blip>
          <a:srcRect/>
          <a:stretch>
            <a:fillRect/>
          </a:stretch>
        </p:blipFill>
        <p:spPr bwMode="auto">
          <a:xfrm>
            <a:off x="171737" y="391866"/>
            <a:ext cx="2155825" cy="601662"/>
          </a:xfrm>
          <a:prstGeom prst="rect">
            <a:avLst/>
          </a:prstGeom>
          <a:noFill/>
        </p:spPr>
      </p:pic>
      <p:sp>
        <p:nvSpPr>
          <p:cNvPr id="5" name="TextBox 4">
            <a:extLst>
              <a:ext uri="{FF2B5EF4-FFF2-40B4-BE49-F238E27FC236}">
                <a16:creationId xmlns:a16="http://schemas.microsoft.com/office/drawing/2014/main" id="{E6065F91-8077-43C9-9AC3-FF8C10E358E6}"/>
              </a:ext>
            </a:extLst>
          </p:cNvPr>
          <p:cNvSpPr txBox="1"/>
          <p:nvPr/>
        </p:nvSpPr>
        <p:spPr>
          <a:xfrm>
            <a:off x="360728" y="1669409"/>
            <a:ext cx="2989921" cy="646331"/>
          </a:xfrm>
          <a:prstGeom prst="rect">
            <a:avLst/>
          </a:prstGeom>
          <a:noFill/>
        </p:spPr>
        <p:txBody>
          <a:bodyPr wrap="none" rtlCol="0">
            <a:spAutoFit/>
          </a:bodyPr>
          <a:lstStyle/>
          <a:p>
            <a:r>
              <a:rPr lang="es-CO" sz="3600" u="sng" dirty="0">
                <a:latin typeface="Aldhabi" panose="01000000000000000000" pitchFamily="2" charset="-78"/>
                <a:cs typeface="Aldhabi" panose="01000000000000000000" pitchFamily="2" charset="-78"/>
              </a:rPr>
              <a:t>Analysis of the process:</a:t>
            </a:r>
            <a:endParaRPr lang="es-VE" sz="3600" u="sng" dirty="0">
              <a:latin typeface="Aldhabi" panose="01000000000000000000" pitchFamily="2" charset="-78"/>
              <a:cs typeface="Aldhabi" panose="01000000000000000000" pitchFamily="2" charset="-78"/>
            </a:endParaRPr>
          </a:p>
        </p:txBody>
      </p:sp>
      <p:sp>
        <p:nvSpPr>
          <p:cNvPr id="6" name="TextBox 5">
            <a:extLst>
              <a:ext uri="{FF2B5EF4-FFF2-40B4-BE49-F238E27FC236}">
                <a16:creationId xmlns:a16="http://schemas.microsoft.com/office/drawing/2014/main" id="{9F5FAD90-FACA-4BC1-8255-05493CB2474C}"/>
              </a:ext>
            </a:extLst>
          </p:cNvPr>
          <p:cNvSpPr txBox="1"/>
          <p:nvPr/>
        </p:nvSpPr>
        <p:spPr>
          <a:xfrm>
            <a:off x="302003" y="2315740"/>
            <a:ext cx="9546672" cy="3416320"/>
          </a:xfrm>
          <a:prstGeom prst="rect">
            <a:avLst/>
          </a:prstGeom>
          <a:noFill/>
        </p:spPr>
        <p:txBody>
          <a:bodyPr wrap="square" rtlCol="0">
            <a:spAutoFit/>
          </a:bodyPr>
          <a:lstStyle/>
          <a:p>
            <a:pPr algn="just"/>
            <a:r>
              <a:rPr lang="es-ES" sz="1800" dirty="0">
                <a:effectLst/>
                <a:latin typeface="Times New Roman" panose="02020603050405020304" pitchFamily="18" charset="0"/>
                <a:ea typeface="Times New Roman" panose="02020603050405020304" pitchFamily="18" charset="0"/>
              </a:rPr>
              <a:t> </a:t>
            </a:r>
            <a:endParaRPr lang="es-VE" sz="1800" dirty="0">
              <a:effectLst/>
              <a:latin typeface="Times New Roman" panose="02020603050405020304" pitchFamily="18" charset="0"/>
              <a:ea typeface="Times New Roman" panose="02020603050405020304" pitchFamily="18" charset="0"/>
            </a:endParaRPr>
          </a:p>
          <a:p>
            <a:pPr algn="just"/>
            <a:r>
              <a:rPr lang="en-GB" sz="1800" dirty="0">
                <a:solidFill>
                  <a:srgbClr val="000000"/>
                </a:solidFill>
                <a:effectLst/>
                <a:latin typeface="Tahoma" panose="020B0604030504040204" pitchFamily="34" charset="0"/>
                <a:ea typeface="Times New Roman" panose="02020603050405020304" pitchFamily="18" charset="0"/>
              </a:rPr>
              <a:t>During the application process, the small business owner creates the login credentials (email and password) and introduces basic personal and business information. LendingFront then collects additional information, such as business credit reports, banking transactions and non-traditional data, such as yelp reviews using the basic information provided. At this point the company has all the data it needs to make an automated loan decision. The decision is presented to the user, and if the user accepts the terms of the loan is financed. If the user re-login after submitting a loan application, the system must submit the current status of the application ("Pending", "Approved", "Denied") or the loan status ("Active", "Closed") if a loan has already been granted. If the loan is active, the application must show the remaining balance of your loan, previous payment activity and outstanding payments.</a:t>
            </a:r>
            <a:endParaRPr lang="es-VE" sz="1800" dirty="0">
              <a:effectLst/>
              <a:latin typeface="Times New Roman" panose="02020603050405020304" pitchFamily="18" charset="0"/>
              <a:ea typeface="Times New Roman" panose="02020603050405020304" pitchFamily="18" charset="0"/>
            </a:endParaRPr>
          </a:p>
          <a:p>
            <a:endParaRPr lang="es-VE" dirty="0"/>
          </a:p>
        </p:txBody>
      </p:sp>
    </p:spTree>
    <p:extLst>
      <p:ext uri="{BB962C8B-B14F-4D97-AF65-F5344CB8AC3E}">
        <p14:creationId xmlns:p14="http://schemas.microsoft.com/office/powerpoint/2010/main" val="408120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24684C-476E-4CAB-A3C2-868A8CF1E727}"/>
              </a:ext>
            </a:extLst>
          </p:cNvPr>
          <p:cNvPicPr/>
          <p:nvPr/>
        </p:nvPicPr>
        <p:blipFill>
          <a:blip r:embed="rId2">
            <a:clrChange>
              <a:clrFrom>
                <a:srgbClr val="FFFFFF"/>
              </a:clrFrom>
              <a:clrTo>
                <a:srgbClr val="FFFFFF">
                  <a:alpha val="0"/>
                </a:srgbClr>
              </a:clrTo>
            </a:clrChange>
          </a:blip>
          <a:srcRect/>
          <a:stretch>
            <a:fillRect/>
          </a:stretch>
        </p:blipFill>
        <p:spPr bwMode="auto">
          <a:xfrm>
            <a:off x="171737" y="391866"/>
            <a:ext cx="2155825" cy="601662"/>
          </a:xfrm>
          <a:prstGeom prst="rect">
            <a:avLst/>
          </a:prstGeom>
          <a:noFill/>
        </p:spPr>
      </p:pic>
      <p:sp>
        <p:nvSpPr>
          <p:cNvPr id="5" name="TextBox 4">
            <a:extLst>
              <a:ext uri="{FF2B5EF4-FFF2-40B4-BE49-F238E27FC236}">
                <a16:creationId xmlns:a16="http://schemas.microsoft.com/office/drawing/2014/main" id="{37AB9AB2-D97B-4B4B-9C1D-AAE89788A771}"/>
              </a:ext>
            </a:extLst>
          </p:cNvPr>
          <p:cNvSpPr txBox="1"/>
          <p:nvPr/>
        </p:nvSpPr>
        <p:spPr>
          <a:xfrm>
            <a:off x="360728" y="1669409"/>
            <a:ext cx="4685898" cy="646331"/>
          </a:xfrm>
          <a:prstGeom prst="rect">
            <a:avLst/>
          </a:prstGeom>
          <a:noFill/>
        </p:spPr>
        <p:txBody>
          <a:bodyPr wrap="none" rtlCol="0">
            <a:spAutoFit/>
          </a:bodyPr>
          <a:lstStyle/>
          <a:p>
            <a:r>
              <a:rPr lang="es-CO" sz="3600" u="sng" dirty="0">
                <a:latin typeface="Aldhabi" panose="01000000000000000000" pitchFamily="2" charset="-78"/>
                <a:cs typeface="Aldhabi" panose="01000000000000000000" pitchFamily="2" charset="-78"/>
              </a:rPr>
              <a:t>The theorical outcome of the process:</a:t>
            </a:r>
            <a:endParaRPr lang="es-VE" sz="3600" u="sng" dirty="0">
              <a:latin typeface="Aldhabi" panose="01000000000000000000" pitchFamily="2" charset="-78"/>
              <a:cs typeface="Aldhabi" panose="01000000000000000000" pitchFamily="2" charset="-78"/>
            </a:endParaRPr>
          </a:p>
        </p:txBody>
      </p:sp>
      <p:sp>
        <p:nvSpPr>
          <p:cNvPr id="6" name="TextBox 5">
            <a:extLst>
              <a:ext uri="{FF2B5EF4-FFF2-40B4-BE49-F238E27FC236}">
                <a16:creationId xmlns:a16="http://schemas.microsoft.com/office/drawing/2014/main" id="{1DD40E4A-8A5E-46D8-96CC-D3E9C6B05C95}"/>
              </a:ext>
            </a:extLst>
          </p:cNvPr>
          <p:cNvSpPr txBox="1"/>
          <p:nvPr/>
        </p:nvSpPr>
        <p:spPr>
          <a:xfrm>
            <a:off x="360728" y="2492119"/>
            <a:ext cx="9823508" cy="2308324"/>
          </a:xfrm>
          <a:prstGeom prst="rect">
            <a:avLst/>
          </a:prstGeom>
          <a:noFill/>
        </p:spPr>
        <p:txBody>
          <a:bodyPr wrap="square" rtlCol="0">
            <a:spAutoFit/>
          </a:bodyPr>
          <a:lstStyle/>
          <a:p>
            <a:pPr algn="just"/>
            <a:r>
              <a:rPr lang="en-GB" sz="1800" dirty="0">
                <a:solidFill>
                  <a:srgbClr val="000000"/>
                </a:solidFill>
                <a:effectLst/>
                <a:latin typeface="Tahoma" panose="020B0604030504040204" pitchFamily="34" charset="0"/>
                <a:ea typeface="Times New Roman" panose="02020603050405020304" pitchFamily="18" charset="0"/>
              </a:rPr>
              <a:t>After a loan has been granted and funded, LendingFront starts to collect daily payments. The funds collection process should be automatic. The application needs to create a daily file with all due payments. This file is sent to the ACH network and the funds are eventually deposited in LendingFront’s bank account. Next day, LendingFront receives a file with all the transactions that could not be collected. The loan platform must process this file and update the payment status accordingly.</a:t>
            </a:r>
            <a:endParaRPr lang="es-VE" sz="1800" dirty="0">
              <a:effectLst/>
              <a:latin typeface="Times New Roman" panose="02020603050405020304" pitchFamily="18" charset="0"/>
              <a:ea typeface="Times New Roman" panose="02020603050405020304" pitchFamily="18" charset="0"/>
            </a:endParaRPr>
          </a:p>
          <a:p>
            <a:pPr algn="just"/>
            <a:br>
              <a:rPr lang="en-US" dirty="0"/>
            </a:br>
            <a:endParaRPr lang="es-VE" dirty="0"/>
          </a:p>
        </p:txBody>
      </p:sp>
    </p:spTree>
    <p:extLst>
      <p:ext uri="{BB962C8B-B14F-4D97-AF65-F5344CB8AC3E}">
        <p14:creationId xmlns:p14="http://schemas.microsoft.com/office/powerpoint/2010/main" val="318506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0D393-7FF7-4A9A-9EF5-9BD2A9C50DF8}"/>
              </a:ext>
            </a:extLst>
          </p:cNvPr>
          <p:cNvSpPr>
            <a:spLocks noGrp="1"/>
          </p:cNvSpPr>
          <p:nvPr>
            <p:ph idx="1"/>
          </p:nvPr>
        </p:nvSpPr>
        <p:spPr>
          <a:xfrm>
            <a:off x="2002268" y="1102163"/>
            <a:ext cx="6403501" cy="743416"/>
          </a:xfrm>
        </p:spPr>
        <p:txBody>
          <a:bodyPr>
            <a:noAutofit/>
          </a:bodyPr>
          <a:lstStyle/>
          <a:p>
            <a:pPr marL="0" indent="0">
              <a:buNone/>
            </a:pPr>
            <a:r>
              <a:rPr lang="es-VE" sz="4400" dirty="0">
                <a:solidFill>
                  <a:srgbClr val="1F2E3D"/>
                </a:solidFill>
                <a:latin typeface="Aldhabi" panose="01000000000000000000" pitchFamily="2" charset="-78"/>
                <a:cs typeface="Aldhabi" panose="01000000000000000000" pitchFamily="2" charset="-78"/>
              </a:rPr>
              <a:t>E</a:t>
            </a:r>
            <a:r>
              <a:rPr lang="es-VE" sz="4400" b="0" i="0" dirty="0">
                <a:solidFill>
                  <a:srgbClr val="1F2E3D"/>
                </a:solidFill>
                <a:effectLst/>
                <a:latin typeface="Aldhabi" panose="01000000000000000000" pitchFamily="2" charset="-78"/>
                <a:cs typeface="Aldhabi" panose="01000000000000000000" pitchFamily="2" charset="-78"/>
              </a:rPr>
              <a:t>ngineering design and architecture</a:t>
            </a:r>
            <a:r>
              <a:rPr lang="en-US" sz="4400" dirty="0">
                <a:latin typeface="Aldhabi" panose="01000000000000000000" pitchFamily="2" charset="-78"/>
                <a:cs typeface="Aldhabi" panose="01000000000000000000" pitchFamily="2" charset="-78"/>
              </a:rPr>
              <a:t>.</a:t>
            </a:r>
            <a:endParaRPr lang="es-VE" sz="4400" dirty="0">
              <a:latin typeface="Aldhabi" panose="01000000000000000000" pitchFamily="2" charset="-78"/>
              <a:cs typeface="Aldhabi" panose="01000000000000000000" pitchFamily="2" charset="-78"/>
            </a:endParaRPr>
          </a:p>
        </p:txBody>
      </p:sp>
      <p:pic>
        <p:nvPicPr>
          <p:cNvPr id="4" name="Picture 3">
            <a:extLst>
              <a:ext uri="{FF2B5EF4-FFF2-40B4-BE49-F238E27FC236}">
                <a16:creationId xmlns:a16="http://schemas.microsoft.com/office/drawing/2014/main" id="{34975C59-AC41-4622-8300-559D02861601}"/>
              </a:ext>
            </a:extLst>
          </p:cNvPr>
          <p:cNvPicPr/>
          <p:nvPr/>
        </p:nvPicPr>
        <p:blipFill>
          <a:blip r:embed="rId2">
            <a:clrChange>
              <a:clrFrom>
                <a:srgbClr val="FFFFFF"/>
              </a:clrFrom>
              <a:clrTo>
                <a:srgbClr val="FFFFFF">
                  <a:alpha val="0"/>
                </a:srgbClr>
              </a:clrTo>
            </a:clrChange>
          </a:blip>
          <a:srcRect/>
          <a:stretch>
            <a:fillRect/>
          </a:stretch>
        </p:blipFill>
        <p:spPr bwMode="auto">
          <a:xfrm>
            <a:off x="171737" y="391866"/>
            <a:ext cx="2155825" cy="601662"/>
          </a:xfrm>
          <a:prstGeom prst="rect">
            <a:avLst/>
          </a:prstGeom>
          <a:noFill/>
        </p:spPr>
      </p:pic>
      <p:sp>
        <p:nvSpPr>
          <p:cNvPr id="7" name="TextBox 6">
            <a:extLst>
              <a:ext uri="{FF2B5EF4-FFF2-40B4-BE49-F238E27FC236}">
                <a16:creationId xmlns:a16="http://schemas.microsoft.com/office/drawing/2014/main" id="{AFF717DF-371C-43CD-ABAD-6BF1DEEEF596}"/>
              </a:ext>
            </a:extLst>
          </p:cNvPr>
          <p:cNvSpPr txBox="1"/>
          <p:nvPr/>
        </p:nvSpPr>
        <p:spPr>
          <a:xfrm>
            <a:off x="1040235" y="1962889"/>
            <a:ext cx="5463034" cy="369332"/>
          </a:xfrm>
          <a:prstGeom prst="rect">
            <a:avLst/>
          </a:prstGeom>
          <a:noFill/>
        </p:spPr>
        <p:txBody>
          <a:bodyPr wrap="none" rtlCol="0">
            <a:spAutoFit/>
          </a:bodyPr>
          <a:lstStyle/>
          <a:p>
            <a:r>
              <a:rPr lang="en-US" u="sng" dirty="0">
                <a:latin typeface="Tahoma" panose="020B0604030504040204" pitchFamily="34" charset="0"/>
                <a:ea typeface="Tahoma" panose="020B0604030504040204" pitchFamily="34" charset="0"/>
                <a:cs typeface="Tahoma" panose="020B0604030504040204" pitchFamily="34" charset="0"/>
              </a:rPr>
              <a:t>The possible scenarios that may be presented are:</a:t>
            </a:r>
            <a:endParaRPr lang="es-VE" u="sng"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364F11CC-CE6C-43A4-8CF7-5575639BB6EF}"/>
              </a:ext>
            </a:extLst>
          </p:cNvPr>
          <p:cNvSpPr txBox="1"/>
          <p:nvPr/>
        </p:nvSpPr>
        <p:spPr>
          <a:xfrm>
            <a:off x="1174459" y="2814940"/>
            <a:ext cx="9513115"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From user experience: user registration and password, content visualization, application to a loan, filling in basic personal and business information, and status visualization of your application.</a:t>
            </a:r>
            <a:endParaRPr lang="es-VE"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5794E3E4-57BF-4F04-AD1E-80C0B358FC22}"/>
              </a:ext>
            </a:extLst>
          </p:cNvPr>
          <p:cNvSpPr txBox="1"/>
          <p:nvPr/>
        </p:nvSpPr>
        <p:spPr>
          <a:xfrm>
            <a:off x="1249649" y="3926496"/>
            <a:ext cx="9437925"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From the company’s experience: visualization of customer loan requests, visualization of yelp reviews, visualization of each customer’s creditworthiness and revision of each customer’s daily payment report.</a:t>
            </a:r>
            <a:endParaRPr lang="es-VE"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8B005BC8-35BE-43B7-8DC6-BE32AFE682AB}"/>
              </a:ext>
            </a:extLst>
          </p:cNvPr>
          <p:cNvSpPr txBox="1"/>
          <p:nvPr/>
        </p:nvSpPr>
        <p:spPr>
          <a:xfrm>
            <a:off x="1249649" y="5385732"/>
            <a:ext cx="9437925"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From the experience of the software administrator: Access to the administrator panel to assign display permissions for each employee (optional), access to the database, access to the activity logs of each user/employee.</a:t>
            </a:r>
            <a:endParaRPr lang="es-VE"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12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2DB081-AF58-48C5-8F4F-EA6B2F81F498}"/>
              </a:ext>
            </a:extLst>
          </p:cNvPr>
          <p:cNvPicPr/>
          <p:nvPr/>
        </p:nvPicPr>
        <p:blipFill>
          <a:blip r:embed="rId2">
            <a:clrChange>
              <a:clrFrom>
                <a:srgbClr val="FFFFFF"/>
              </a:clrFrom>
              <a:clrTo>
                <a:srgbClr val="FFFFFF">
                  <a:alpha val="0"/>
                </a:srgbClr>
              </a:clrTo>
            </a:clrChange>
          </a:blip>
          <a:srcRect/>
          <a:stretch>
            <a:fillRect/>
          </a:stretch>
        </p:blipFill>
        <p:spPr bwMode="auto">
          <a:xfrm>
            <a:off x="171737" y="391866"/>
            <a:ext cx="2155825" cy="601662"/>
          </a:xfrm>
          <a:prstGeom prst="rect">
            <a:avLst/>
          </a:prstGeom>
          <a:noFill/>
        </p:spPr>
      </p:pic>
      <p:sp>
        <p:nvSpPr>
          <p:cNvPr id="5" name="TextBox 4">
            <a:extLst>
              <a:ext uri="{FF2B5EF4-FFF2-40B4-BE49-F238E27FC236}">
                <a16:creationId xmlns:a16="http://schemas.microsoft.com/office/drawing/2014/main" id="{B7B34838-7086-449B-829F-5E7B1C00B55D}"/>
              </a:ext>
            </a:extLst>
          </p:cNvPr>
          <p:cNvSpPr txBox="1"/>
          <p:nvPr/>
        </p:nvSpPr>
        <p:spPr>
          <a:xfrm>
            <a:off x="755009" y="1409350"/>
            <a:ext cx="3111749" cy="646331"/>
          </a:xfrm>
          <a:prstGeom prst="rect">
            <a:avLst/>
          </a:prstGeom>
          <a:noFill/>
        </p:spPr>
        <p:txBody>
          <a:bodyPr wrap="none" rtlCol="0">
            <a:spAutoFit/>
          </a:bodyPr>
          <a:lstStyle/>
          <a:p>
            <a:r>
              <a:rPr lang="es-VE" sz="3600" u="sng" dirty="0">
                <a:latin typeface="Aldhabi" panose="01000000000000000000" pitchFamily="2" charset="-78"/>
                <a:cs typeface="Aldhabi" panose="01000000000000000000" pitchFamily="2" charset="-78"/>
              </a:rPr>
              <a:t>Description of use cases:</a:t>
            </a:r>
          </a:p>
        </p:txBody>
      </p:sp>
      <p:sp>
        <p:nvSpPr>
          <p:cNvPr id="6" name="TextBox 5">
            <a:extLst>
              <a:ext uri="{FF2B5EF4-FFF2-40B4-BE49-F238E27FC236}">
                <a16:creationId xmlns:a16="http://schemas.microsoft.com/office/drawing/2014/main" id="{1C96138A-69CD-4272-A196-F1EC2A73B304}"/>
              </a:ext>
            </a:extLst>
          </p:cNvPr>
          <p:cNvSpPr txBox="1"/>
          <p:nvPr/>
        </p:nvSpPr>
        <p:spPr>
          <a:xfrm>
            <a:off x="847289" y="2357306"/>
            <a:ext cx="11022819" cy="3139321"/>
          </a:xfrm>
          <a:prstGeom prst="rect">
            <a:avLst/>
          </a:prstGeom>
          <a:noFill/>
        </p:spPr>
        <p:txBody>
          <a:bodyPr wrap="square" rtlCol="0">
            <a:spAutoFit/>
          </a:bodyPr>
          <a:lstStyle/>
          <a:p>
            <a:r>
              <a:rPr lang="en-US" dirty="0"/>
              <a:t>1.-Website login, user registration,</a:t>
            </a:r>
          </a:p>
          <a:p>
            <a:r>
              <a:rPr lang="en-US" dirty="0"/>
              <a:t>2.-Option to apply to a loan.</a:t>
            </a:r>
          </a:p>
          <a:p>
            <a:r>
              <a:rPr lang="en-US" dirty="0"/>
              <a:t>3.-Registration of basic personal information.</a:t>
            </a:r>
          </a:p>
          <a:p>
            <a:r>
              <a:rPr lang="en-US" dirty="0"/>
              <a:t>4.-Registration of company information.</a:t>
            </a:r>
          </a:p>
          <a:p>
            <a:r>
              <a:rPr lang="en-US" dirty="0"/>
              <a:t>5.-Submission of application.</a:t>
            </a:r>
          </a:p>
          <a:p>
            <a:r>
              <a:rPr lang="en-US" dirty="0"/>
              <a:t>6.-Status display of application.</a:t>
            </a:r>
          </a:p>
          <a:p>
            <a:r>
              <a:rPr lang="en-US" dirty="0"/>
              <a:t>7.-Display of approved amount, payments made and outstanding debt.</a:t>
            </a:r>
          </a:p>
          <a:p>
            <a:r>
              <a:rPr lang="en-US" dirty="0"/>
              <a:t>8.-Receipt of customer documentation.</a:t>
            </a:r>
          </a:p>
          <a:p>
            <a:r>
              <a:rPr lang="en-US" dirty="0"/>
              <a:t>9.-Yelp reviews.</a:t>
            </a:r>
          </a:p>
          <a:p>
            <a:r>
              <a:rPr lang="en-US" dirty="0"/>
              <a:t>10.-Credit approval or rejection.</a:t>
            </a:r>
          </a:p>
          <a:p>
            <a:r>
              <a:rPr lang="en-US" dirty="0"/>
              <a:t>11.-Payment report display.</a:t>
            </a:r>
            <a:endParaRPr lang="es-VE" dirty="0"/>
          </a:p>
        </p:txBody>
      </p:sp>
    </p:spTree>
    <p:extLst>
      <p:ext uri="{BB962C8B-B14F-4D97-AF65-F5344CB8AC3E}">
        <p14:creationId xmlns:p14="http://schemas.microsoft.com/office/powerpoint/2010/main" val="332144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DABF1C-A569-4F20-9611-B674233D432F}"/>
              </a:ext>
            </a:extLst>
          </p:cNvPr>
          <p:cNvPicPr>
            <a:picLocks noGrp="1" noChangeAspect="1"/>
          </p:cNvPicPr>
          <p:nvPr>
            <p:ph idx="1"/>
          </p:nvPr>
        </p:nvPicPr>
        <p:blipFill>
          <a:blip r:embed="rId2"/>
          <a:stretch>
            <a:fillRect/>
          </a:stretch>
        </p:blipFill>
        <p:spPr>
          <a:xfrm>
            <a:off x="458694" y="1191491"/>
            <a:ext cx="10895106" cy="5300750"/>
          </a:xfrm>
        </p:spPr>
      </p:pic>
      <p:sp>
        <p:nvSpPr>
          <p:cNvPr id="6" name="TextBox 5">
            <a:extLst>
              <a:ext uri="{FF2B5EF4-FFF2-40B4-BE49-F238E27FC236}">
                <a16:creationId xmlns:a16="http://schemas.microsoft.com/office/drawing/2014/main" id="{E03E45D3-865E-48E3-8AD4-45BE2CA02D8C}"/>
              </a:ext>
            </a:extLst>
          </p:cNvPr>
          <p:cNvSpPr txBox="1"/>
          <p:nvPr/>
        </p:nvSpPr>
        <p:spPr>
          <a:xfrm>
            <a:off x="4269742" y="531863"/>
            <a:ext cx="1479892" cy="923330"/>
          </a:xfrm>
          <a:prstGeom prst="rect">
            <a:avLst/>
          </a:prstGeom>
          <a:noFill/>
        </p:spPr>
        <p:txBody>
          <a:bodyPr wrap="none" rtlCol="0">
            <a:spAutoFit/>
          </a:bodyPr>
          <a:lstStyle/>
          <a:p>
            <a:r>
              <a:rPr lang="es-VE" sz="3600" u="sng" dirty="0">
                <a:latin typeface="Aldhabi" panose="01000000000000000000" pitchFamily="2" charset="-78"/>
                <a:cs typeface="Aldhabi" panose="01000000000000000000" pitchFamily="2" charset="-78"/>
              </a:rPr>
              <a:t>Flowchart:</a:t>
            </a:r>
          </a:p>
          <a:p>
            <a:endParaRPr lang="es-VE" dirty="0"/>
          </a:p>
        </p:txBody>
      </p:sp>
      <p:pic>
        <p:nvPicPr>
          <p:cNvPr id="7" name="Picture 6">
            <a:extLst>
              <a:ext uri="{FF2B5EF4-FFF2-40B4-BE49-F238E27FC236}">
                <a16:creationId xmlns:a16="http://schemas.microsoft.com/office/drawing/2014/main" id="{2C2FB26E-C233-449F-92AC-2DBD0A3715B3}"/>
              </a:ext>
            </a:extLst>
          </p:cNvPr>
          <p:cNvPicPr/>
          <p:nvPr/>
        </p:nvPicPr>
        <p:blipFill>
          <a:blip r:embed="rId3">
            <a:clrChange>
              <a:clrFrom>
                <a:srgbClr val="FFFFFF"/>
              </a:clrFrom>
              <a:clrTo>
                <a:srgbClr val="FFFFFF">
                  <a:alpha val="0"/>
                </a:srgbClr>
              </a:clrTo>
            </a:clrChange>
          </a:blip>
          <a:srcRect/>
          <a:stretch>
            <a:fillRect/>
          </a:stretch>
        </p:blipFill>
        <p:spPr bwMode="auto">
          <a:xfrm>
            <a:off x="171737" y="391866"/>
            <a:ext cx="2155825" cy="601662"/>
          </a:xfrm>
          <a:prstGeom prst="rect">
            <a:avLst/>
          </a:prstGeom>
          <a:noFill/>
        </p:spPr>
      </p:pic>
    </p:spTree>
    <p:extLst>
      <p:ext uri="{BB962C8B-B14F-4D97-AF65-F5344CB8AC3E}">
        <p14:creationId xmlns:p14="http://schemas.microsoft.com/office/powerpoint/2010/main" val="9594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C51E30-32D2-4AC7-A885-1CC608A47ECD}"/>
              </a:ext>
            </a:extLst>
          </p:cNvPr>
          <p:cNvPicPr>
            <a:picLocks noChangeAspect="1"/>
          </p:cNvPicPr>
          <p:nvPr/>
        </p:nvPicPr>
        <p:blipFill>
          <a:blip r:embed="rId2"/>
          <a:stretch>
            <a:fillRect/>
          </a:stretch>
        </p:blipFill>
        <p:spPr>
          <a:xfrm>
            <a:off x="458693" y="1392573"/>
            <a:ext cx="11235559" cy="5099668"/>
          </a:xfrm>
          <a:prstGeom prst="rect">
            <a:avLst/>
          </a:prstGeom>
        </p:spPr>
      </p:pic>
      <p:sp>
        <p:nvSpPr>
          <p:cNvPr id="45" name="TextBox 44">
            <a:extLst>
              <a:ext uri="{FF2B5EF4-FFF2-40B4-BE49-F238E27FC236}">
                <a16:creationId xmlns:a16="http://schemas.microsoft.com/office/drawing/2014/main" id="{4C20A6D1-4CDF-4903-BEC6-18B4150CEB7B}"/>
              </a:ext>
            </a:extLst>
          </p:cNvPr>
          <p:cNvSpPr txBox="1"/>
          <p:nvPr/>
        </p:nvSpPr>
        <p:spPr>
          <a:xfrm>
            <a:off x="4269742" y="531863"/>
            <a:ext cx="3483646" cy="923330"/>
          </a:xfrm>
          <a:prstGeom prst="rect">
            <a:avLst/>
          </a:prstGeom>
          <a:noFill/>
        </p:spPr>
        <p:txBody>
          <a:bodyPr wrap="none" rtlCol="0">
            <a:spAutoFit/>
          </a:bodyPr>
          <a:lstStyle/>
          <a:p>
            <a:r>
              <a:rPr lang="es-VE" sz="3600" u="sng" dirty="0">
                <a:latin typeface="Aldhabi" panose="01000000000000000000" pitchFamily="2" charset="-78"/>
                <a:cs typeface="Aldhabi" panose="01000000000000000000" pitchFamily="2" charset="-78"/>
              </a:rPr>
              <a:t>Entity-Relationship Model:</a:t>
            </a:r>
          </a:p>
          <a:p>
            <a:endParaRPr lang="es-VE" dirty="0"/>
          </a:p>
        </p:txBody>
      </p:sp>
      <p:pic>
        <p:nvPicPr>
          <p:cNvPr id="51" name="Picture 50">
            <a:extLst>
              <a:ext uri="{FF2B5EF4-FFF2-40B4-BE49-F238E27FC236}">
                <a16:creationId xmlns:a16="http://schemas.microsoft.com/office/drawing/2014/main" id="{CC5AE3AA-7511-4159-B557-3FC7B8EFA644}"/>
              </a:ext>
            </a:extLst>
          </p:cNvPr>
          <p:cNvPicPr/>
          <p:nvPr/>
        </p:nvPicPr>
        <p:blipFill>
          <a:blip r:embed="rId3">
            <a:clrChange>
              <a:clrFrom>
                <a:srgbClr val="FFFFFF"/>
              </a:clrFrom>
              <a:clrTo>
                <a:srgbClr val="FFFFFF">
                  <a:alpha val="0"/>
                </a:srgbClr>
              </a:clrTo>
            </a:clrChange>
          </a:blip>
          <a:srcRect/>
          <a:stretch>
            <a:fillRect/>
          </a:stretch>
        </p:blipFill>
        <p:spPr bwMode="auto">
          <a:xfrm>
            <a:off x="458693" y="360556"/>
            <a:ext cx="2155825" cy="601662"/>
          </a:xfrm>
          <a:prstGeom prst="rect">
            <a:avLst/>
          </a:prstGeom>
          <a:noFill/>
        </p:spPr>
      </p:pic>
    </p:spTree>
    <p:extLst>
      <p:ext uri="{BB962C8B-B14F-4D97-AF65-F5344CB8AC3E}">
        <p14:creationId xmlns:p14="http://schemas.microsoft.com/office/powerpoint/2010/main" val="375313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844B8B-D7E9-45B1-944E-0187636C10CF}"/>
              </a:ext>
            </a:extLst>
          </p:cNvPr>
          <p:cNvPicPr>
            <a:picLocks noChangeAspect="1"/>
          </p:cNvPicPr>
          <p:nvPr/>
        </p:nvPicPr>
        <p:blipFill>
          <a:blip r:embed="rId2"/>
          <a:stretch>
            <a:fillRect/>
          </a:stretch>
        </p:blipFill>
        <p:spPr>
          <a:xfrm>
            <a:off x="592044" y="1704975"/>
            <a:ext cx="10895106" cy="4787265"/>
          </a:xfrm>
          <a:prstGeom prst="rect">
            <a:avLst/>
          </a:prstGeom>
        </p:spPr>
      </p:pic>
      <p:pic>
        <p:nvPicPr>
          <p:cNvPr id="6" name="Picture 5">
            <a:extLst>
              <a:ext uri="{FF2B5EF4-FFF2-40B4-BE49-F238E27FC236}">
                <a16:creationId xmlns:a16="http://schemas.microsoft.com/office/drawing/2014/main" id="{19F39430-2F93-4D75-BD1F-9CDD60042301}"/>
              </a:ext>
            </a:extLst>
          </p:cNvPr>
          <p:cNvPicPr/>
          <p:nvPr/>
        </p:nvPicPr>
        <p:blipFill>
          <a:blip r:embed="rId3">
            <a:clrChange>
              <a:clrFrom>
                <a:srgbClr val="FFFFFF"/>
              </a:clrFrom>
              <a:clrTo>
                <a:srgbClr val="FFFFFF">
                  <a:alpha val="0"/>
                </a:srgbClr>
              </a:clrTo>
            </a:clrChange>
          </a:blip>
          <a:srcRect/>
          <a:stretch>
            <a:fillRect/>
          </a:stretch>
        </p:blipFill>
        <p:spPr bwMode="auto">
          <a:xfrm>
            <a:off x="592044" y="365760"/>
            <a:ext cx="2155825" cy="601662"/>
          </a:xfrm>
          <a:prstGeom prst="rect">
            <a:avLst/>
          </a:prstGeom>
          <a:noFill/>
        </p:spPr>
      </p:pic>
      <p:sp>
        <p:nvSpPr>
          <p:cNvPr id="8" name="TextBox 7">
            <a:extLst>
              <a:ext uri="{FF2B5EF4-FFF2-40B4-BE49-F238E27FC236}">
                <a16:creationId xmlns:a16="http://schemas.microsoft.com/office/drawing/2014/main" id="{17EA9F5A-EA37-4C25-BC27-B976F52B33C8}"/>
              </a:ext>
            </a:extLst>
          </p:cNvPr>
          <p:cNvSpPr txBox="1"/>
          <p:nvPr/>
        </p:nvSpPr>
        <p:spPr>
          <a:xfrm>
            <a:off x="4000501" y="967422"/>
            <a:ext cx="2781300" cy="646331"/>
          </a:xfrm>
          <a:prstGeom prst="rect">
            <a:avLst/>
          </a:prstGeom>
          <a:noFill/>
        </p:spPr>
        <p:txBody>
          <a:bodyPr wrap="square">
            <a:spAutoFit/>
          </a:bodyPr>
          <a:lstStyle/>
          <a:p>
            <a:pPr algn="just"/>
            <a:r>
              <a:rPr lang="es-VE" sz="3600" u="sng" dirty="0">
                <a:latin typeface="Aldhabi" panose="01000000000000000000" pitchFamily="2" charset="-78"/>
                <a:cs typeface="Aldhabi" panose="01000000000000000000" pitchFamily="2" charset="-78"/>
              </a:rPr>
              <a:t>Relationship Model:</a:t>
            </a:r>
          </a:p>
        </p:txBody>
      </p:sp>
    </p:spTree>
    <p:extLst>
      <p:ext uri="{BB962C8B-B14F-4D97-AF65-F5344CB8AC3E}">
        <p14:creationId xmlns:p14="http://schemas.microsoft.com/office/powerpoint/2010/main" val="1226198851"/>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634</TotalTime>
  <Words>529</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Aldhabi</vt:lpstr>
      <vt:lpstr>Arial</vt:lpstr>
      <vt:lpstr>Avenir Next LT Pro</vt:lpstr>
      <vt:lpstr>AvenirNext LT Pro Medium</vt:lpstr>
      <vt:lpstr>Sabon Next LT</vt:lpstr>
      <vt:lpstr>Tahoma</vt:lpstr>
      <vt:lpstr>Times New Roman</vt:lpstr>
      <vt:lpstr>DappledVTI</vt:lpstr>
      <vt:lpstr>PowerPoint Presentation</vt:lpstr>
      <vt:lpstr>Requirements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jose lopez solis</dc:creator>
  <cp:lastModifiedBy>simon jose lopez solis</cp:lastModifiedBy>
  <cp:revision>16</cp:revision>
  <dcterms:created xsi:type="dcterms:W3CDTF">2021-08-17T14:02:06Z</dcterms:created>
  <dcterms:modified xsi:type="dcterms:W3CDTF">2021-08-18T05:00:06Z</dcterms:modified>
</cp:coreProperties>
</file>