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773" r:id="rId4"/>
    <p:sldId id="801" r:id="rId6"/>
    <p:sldId id="745" r:id="rId7"/>
    <p:sldId id="776" r:id="rId8"/>
    <p:sldId id="855" r:id="rId9"/>
    <p:sldId id="868" r:id="rId10"/>
    <p:sldId id="784" r:id="rId11"/>
    <p:sldId id="803" r:id="rId12"/>
  </p:sldIdLst>
  <p:sldSz cx="12196445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29FCF"/>
    <a:srgbClr val="FAFAFA"/>
    <a:srgbClr val="F8F8F8"/>
    <a:srgbClr val="113E6A"/>
    <a:srgbClr val="006BBC"/>
    <a:srgbClr val="363636"/>
    <a:srgbClr val="0F3D68"/>
    <a:srgbClr val="0033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7" autoAdjust="0"/>
    <p:restoredTop sz="94660"/>
  </p:normalViewPr>
  <p:slideViewPr>
    <p:cSldViewPr snapToObjects="1" showGuides="1">
      <p:cViewPr varScale="1">
        <p:scale>
          <a:sx n="58" d="100"/>
          <a:sy n="58" d="100"/>
        </p:scale>
        <p:origin x="738" y="66"/>
      </p:cViewPr>
      <p:guideLst>
        <p:guide orient="horz" pos="2107"/>
        <p:guide pos="4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原因是因为一个显式的BEV特征非常适合用来融合时序信息或者来自其他模态的特征，并且能够同时支撑更多的感知任务。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2913" y="0"/>
            <a:ext cx="66738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09388" y="6410325"/>
            <a:ext cx="436562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6763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938" y="2311400"/>
            <a:ext cx="10728325" cy="817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bevformer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方法介绍</a:t>
            </a:r>
            <a:endParaRPr lang="zh-CN" altLang="en-US" sz="4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6" name="TextBox 43"/>
          <p:cNvSpPr txBox="1"/>
          <p:nvPr/>
        </p:nvSpPr>
        <p:spPr>
          <a:xfrm>
            <a:off x="8223250" y="4221480"/>
            <a:ext cx="23704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学生：陈晨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TextBox 44"/>
          <p:cNvSpPr txBox="1"/>
          <p:nvPr/>
        </p:nvSpPr>
        <p:spPr>
          <a:xfrm>
            <a:off x="8223250" y="4752975"/>
            <a:ext cx="28949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SY2024103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accent2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25" y="6745288"/>
            <a:ext cx="12196763" cy="41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45" y="943854"/>
            <a:ext cx="4220005" cy="802395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6" grpId="0"/>
      <p:bldP spid="7177" grpId="0"/>
      <p:bldP spid="718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/>
          <p:nvPr/>
        </p:nvSpPr>
        <p:spPr>
          <a:xfrm>
            <a:off x="1927225" y="2447925"/>
            <a:ext cx="1536700" cy="6016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dist"/>
            <a:r>
              <a:rPr lang="zh-CN" altLang="en-US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197" name="组合 24"/>
          <p:cNvGrpSpPr/>
          <p:nvPr/>
        </p:nvGrpSpPr>
        <p:grpSpPr>
          <a:xfrm>
            <a:off x="6170613" y="4451350"/>
            <a:ext cx="576262" cy="576263"/>
            <a:chOff x="6170389" y="4955815"/>
            <a:chExt cx="576064" cy="576064"/>
          </a:xfrm>
        </p:grpSpPr>
        <p:sp>
          <p:nvSpPr>
            <p:cNvPr id="8198" name="圆角矩形 13"/>
            <p:cNvSpPr/>
            <p:nvPr/>
          </p:nvSpPr>
          <p:spPr>
            <a:xfrm>
              <a:off x="6170389" y="4955815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11"/>
            <p:cNvSpPr>
              <a:spLocks noEditPoints="1"/>
            </p:cNvSpPr>
            <p:nvPr/>
          </p:nvSpPr>
          <p:spPr>
            <a:xfrm>
              <a:off x="6298628" y="5092507"/>
              <a:ext cx="315884" cy="27338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48" h="810">
                  <a:moveTo>
                    <a:pt x="588" y="151"/>
                  </a:moveTo>
                  <a:cubicBezTo>
                    <a:pt x="588" y="151"/>
                    <a:pt x="588" y="152"/>
                    <a:pt x="588" y="152"/>
                  </a:cubicBezTo>
                  <a:cubicBezTo>
                    <a:pt x="588" y="153"/>
                    <a:pt x="589" y="154"/>
                    <a:pt x="589" y="155"/>
                  </a:cubicBezTo>
                  <a:cubicBezTo>
                    <a:pt x="589" y="156"/>
                    <a:pt x="589" y="156"/>
                    <a:pt x="589" y="157"/>
                  </a:cubicBezTo>
                  <a:cubicBezTo>
                    <a:pt x="589" y="158"/>
                    <a:pt x="589" y="159"/>
                    <a:pt x="589" y="161"/>
                  </a:cubicBezTo>
                  <a:cubicBezTo>
                    <a:pt x="589" y="161"/>
                    <a:pt x="589" y="161"/>
                    <a:pt x="589" y="161"/>
                  </a:cubicBezTo>
                  <a:cubicBezTo>
                    <a:pt x="589" y="162"/>
                    <a:pt x="589" y="164"/>
                    <a:pt x="589" y="165"/>
                  </a:cubicBezTo>
                  <a:cubicBezTo>
                    <a:pt x="589" y="165"/>
                    <a:pt x="589" y="166"/>
                    <a:pt x="589" y="166"/>
                  </a:cubicBezTo>
                  <a:cubicBezTo>
                    <a:pt x="589" y="167"/>
                    <a:pt x="589" y="168"/>
                    <a:pt x="589" y="169"/>
                  </a:cubicBezTo>
                  <a:cubicBezTo>
                    <a:pt x="589" y="170"/>
                    <a:pt x="589" y="170"/>
                    <a:pt x="589" y="171"/>
                  </a:cubicBezTo>
                  <a:cubicBezTo>
                    <a:pt x="588" y="178"/>
                    <a:pt x="586" y="185"/>
                    <a:pt x="584" y="191"/>
                  </a:cubicBezTo>
                  <a:cubicBezTo>
                    <a:pt x="584" y="192"/>
                    <a:pt x="583" y="193"/>
                    <a:pt x="583" y="194"/>
                  </a:cubicBezTo>
                  <a:cubicBezTo>
                    <a:pt x="583" y="195"/>
                    <a:pt x="583" y="195"/>
                    <a:pt x="583" y="195"/>
                  </a:cubicBezTo>
                  <a:cubicBezTo>
                    <a:pt x="583" y="196"/>
                    <a:pt x="582" y="197"/>
                    <a:pt x="582" y="198"/>
                  </a:cubicBezTo>
                  <a:cubicBezTo>
                    <a:pt x="582" y="198"/>
                    <a:pt x="582" y="198"/>
                    <a:pt x="582" y="198"/>
                  </a:cubicBezTo>
                  <a:cubicBezTo>
                    <a:pt x="580" y="201"/>
                    <a:pt x="579" y="204"/>
                    <a:pt x="577" y="207"/>
                  </a:cubicBezTo>
                  <a:cubicBezTo>
                    <a:pt x="577" y="207"/>
                    <a:pt x="577" y="207"/>
                    <a:pt x="577" y="208"/>
                  </a:cubicBezTo>
                  <a:cubicBezTo>
                    <a:pt x="577" y="208"/>
                    <a:pt x="576" y="209"/>
                    <a:pt x="575" y="210"/>
                  </a:cubicBezTo>
                  <a:cubicBezTo>
                    <a:pt x="575" y="210"/>
                    <a:pt x="575" y="211"/>
                    <a:pt x="575" y="211"/>
                  </a:cubicBezTo>
                  <a:cubicBezTo>
                    <a:pt x="573" y="215"/>
                    <a:pt x="570" y="218"/>
                    <a:pt x="567" y="222"/>
                  </a:cubicBezTo>
                  <a:cubicBezTo>
                    <a:pt x="567" y="222"/>
                    <a:pt x="567" y="222"/>
                    <a:pt x="567" y="222"/>
                  </a:cubicBezTo>
                  <a:cubicBezTo>
                    <a:pt x="566" y="223"/>
                    <a:pt x="566" y="224"/>
                    <a:pt x="565" y="224"/>
                  </a:cubicBezTo>
                  <a:cubicBezTo>
                    <a:pt x="565" y="224"/>
                    <a:pt x="565" y="225"/>
                    <a:pt x="565" y="225"/>
                  </a:cubicBezTo>
                  <a:cubicBezTo>
                    <a:pt x="562" y="227"/>
                    <a:pt x="560" y="230"/>
                    <a:pt x="558" y="232"/>
                  </a:cubicBezTo>
                  <a:cubicBezTo>
                    <a:pt x="558" y="232"/>
                    <a:pt x="557" y="232"/>
                    <a:pt x="557" y="232"/>
                  </a:cubicBezTo>
                  <a:cubicBezTo>
                    <a:pt x="557" y="233"/>
                    <a:pt x="556" y="233"/>
                    <a:pt x="555" y="234"/>
                  </a:cubicBezTo>
                  <a:cubicBezTo>
                    <a:pt x="555" y="234"/>
                    <a:pt x="555" y="234"/>
                    <a:pt x="554" y="234"/>
                  </a:cubicBezTo>
                  <a:cubicBezTo>
                    <a:pt x="554" y="235"/>
                    <a:pt x="553" y="236"/>
                    <a:pt x="552" y="236"/>
                  </a:cubicBezTo>
                  <a:cubicBezTo>
                    <a:pt x="547" y="240"/>
                    <a:pt x="543" y="243"/>
                    <a:pt x="537" y="246"/>
                  </a:cubicBezTo>
                  <a:cubicBezTo>
                    <a:pt x="536" y="246"/>
                    <a:pt x="535" y="247"/>
                    <a:pt x="534" y="247"/>
                  </a:cubicBezTo>
                  <a:cubicBezTo>
                    <a:pt x="533" y="247"/>
                    <a:pt x="533" y="248"/>
                    <a:pt x="532" y="248"/>
                  </a:cubicBezTo>
                  <a:cubicBezTo>
                    <a:pt x="532" y="248"/>
                    <a:pt x="531" y="249"/>
                    <a:pt x="530" y="249"/>
                  </a:cubicBezTo>
                  <a:cubicBezTo>
                    <a:pt x="529" y="249"/>
                    <a:pt x="529" y="249"/>
                    <a:pt x="528" y="249"/>
                  </a:cubicBezTo>
                  <a:cubicBezTo>
                    <a:pt x="527" y="250"/>
                    <a:pt x="526" y="250"/>
                    <a:pt x="525" y="251"/>
                  </a:cubicBezTo>
                  <a:cubicBezTo>
                    <a:pt x="525" y="251"/>
                    <a:pt x="525" y="251"/>
                    <a:pt x="525" y="251"/>
                  </a:cubicBezTo>
                  <a:cubicBezTo>
                    <a:pt x="523" y="251"/>
                    <a:pt x="522" y="252"/>
                    <a:pt x="520" y="252"/>
                  </a:cubicBezTo>
                  <a:cubicBezTo>
                    <a:pt x="520" y="252"/>
                    <a:pt x="520" y="252"/>
                    <a:pt x="519" y="252"/>
                  </a:cubicBezTo>
                  <a:cubicBezTo>
                    <a:pt x="518" y="253"/>
                    <a:pt x="517" y="253"/>
                    <a:pt x="516" y="253"/>
                  </a:cubicBezTo>
                  <a:cubicBezTo>
                    <a:pt x="516" y="253"/>
                    <a:pt x="515" y="253"/>
                    <a:pt x="515" y="253"/>
                  </a:cubicBezTo>
                  <a:cubicBezTo>
                    <a:pt x="514" y="254"/>
                    <a:pt x="512" y="254"/>
                    <a:pt x="511" y="254"/>
                  </a:cubicBezTo>
                  <a:cubicBezTo>
                    <a:pt x="509" y="254"/>
                    <a:pt x="508" y="255"/>
                    <a:pt x="506" y="255"/>
                  </a:cubicBezTo>
                  <a:cubicBezTo>
                    <a:pt x="506" y="255"/>
                    <a:pt x="506" y="255"/>
                    <a:pt x="505" y="255"/>
                  </a:cubicBezTo>
                  <a:cubicBezTo>
                    <a:pt x="504" y="255"/>
                    <a:pt x="503" y="255"/>
                    <a:pt x="502" y="255"/>
                  </a:cubicBezTo>
                  <a:cubicBezTo>
                    <a:pt x="502" y="255"/>
                    <a:pt x="501" y="255"/>
                    <a:pt x="501" y="255"/>
                  </a:cubicBezTo>
                  <a:cubicBezTo>
                    <a:pt x="499" y="255"/>
                    <a:pt x="498" y="255"/>
                    <a:pt x="496" y="255"/>
                  </a:cubicBezTo>
                  <a:cubicBezTo>
                    <a:pt x="496" y="255"/>
                    <a:pt x="496" y="255"/>
                    <a:pt x="496" y="255"/>
                  </a:cubicBezTo>
                  <a:cubicBezTo>
                    <a:pt x="495" y="255"/>
                    <a:pt x="494" y="255"/>
                    <a:pt x="492" y="255"/>
                  </a:cubicBezTo>
                  <a:cubicBezTo>
                    <a:pt x="492" y="255"/>
                    <a:pt x="491" y="255"/>
                    <a:pt x="491" y="255"/>
                  </a:cubicBezTo>
                  <a:cubicBezTo>
                    <a:pt x="490" y="255"/>
                    <a:pt x="489" y="255"/>
                    <a:pt x="488" y="255"/>
                  </a:cubicBezTo>
                  <a:cubicBezTo>
                    <a:pt x="488" y="255"/>
                    <a:pt x="487" y="255"/>
                    <a:pt x="487" y="255"/>
                  </a:cubicBezTo>
                  <a:cubicBezTo>
                    <a:pt x="485" y="255"/>
                    <a:pt x="484" y="255"/>
                    <a:pt x="483" y="255"/>
                  </a:cubicBezTo>
                  <a:cubicBezTo>
                    <a:pt x="477" y="254"/>
                    <a:pt x="471" y="253"/>
                    <a:pt x="466" y="251"/>
                  </a:cubicBezTo>
                  <a:cubicBezTo>
                    <a:pt x="465" y="250"/>
                    <a:pt x="464" y="250"/>
                    <a:pt x="463" y="250"/>
                  </a:cubicBezTo>
                  <a:cubicBezTo>
                    <a:pt x="463" y="250"/>
                    <a:pt x="462" y="250"/>
                    <a:pt x="462" y="249"/>
                  </a:cubicBezTo>
                  <a:cubicBezTo>
                    <a:pt x="461" y="249"/>
                    <a:pt x="460" y="249"/>
                    <a:pt x="459" y="248"/>
                  </a:cubicBezTo>
                  <a:cubicBezTo>
                    <a:pt x="459" y="248"/>
                    <a:pt x="459" y="248"/>
                    <a:pt x="459" y="248"/>
                  </a:cubicBezTo>
                  <a:cubicBezTo>
                    <a:pt x="456" y="247"/>
                    <a:pt x="453" y="245"/>
                    <a:pt x="450" y="244"/>
                  </a:cubicBezTo>
                  <a:cubicBezTo>
                    <a:pt x="450" y="244"/>
                    <a:pt x="450" y="244"/>
                    <a:pt x="450" y="244"/>
                  </a:cubicBezTo>
                  <a:cubicBezTo>
                    <a:pt x="449" y="243"/>
                    <a:pt x="448" y="243"/>
                    <a:pt x="447" y="242"/>
                  </a:cubicBezTo>
                  <a:cubicBezTo>
                    <a:pt x="447" y="242"/>
                    <a:pt x="447" y="242"/>
                    <a:pt x="446" y="242"/>
                  </a:cubicBezTo>
                  <a:cubicBezTo>
                    <a:pt x="443" y="239"/>
                    <a:pt x="439" y="237"/>
                    <a:pt x="436" y="234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4" y="233"/>
                    <a:pt x="434" y="232"/>
                    <a:pt x="433" y="232"/>
                  </a:cubicBezTo>
                  <a:cubicBezTo>
                    <a:pt x="433" y="231"/>
                    <a:pt x="433" y="231"/>
                    <a:pt x="432" y="231"/>
                  </a:cubicBezTo>
                  <a:cubicBezTo>
                    <a:pt x="430" y="229"/>
                    <a:pt x="428" y="227"/>
                    <a:pt x="425" y="224"/>
                  </a:cubicBezTo>
                  <a:cubicBezTo>
                    <a:pt x="425" y="224"/>
                    <a:pt x="425" y="224"/>
                    <a:pt x="425" y="224"/>
                  </a:cubicBezTo>
                  <a:cubicBezTo>
                    <a:pt x="425" y="223"/>
                    <a:pt x="424" y="222"/>
                    <a:pt x="423" y="222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2" y="220"/>
                    <a:pt x="421" y="219"/>
                    <a:pt x="421" y="218"/>
                  </a:cubicBezTo>
                  <a:cubicBezTo>
                    <a:pt x="417" y="213"/>
                    <a:pt x="413" y="207"/>
                    <a:pt x="410" y="200"/>
                  </a:cubicBezTo>
                  <a:cubicBezTo>
                    <a:pt x="410" y="200"/>
                    <a:pt x="410" y="199"/>
                    <a:pt x="409" y="199"/>
                  </a:cubicBezTo>
                  <a:cubicBezTo>
                    <a:pt x="409" y="198"/>
                    <a:pt x="409" y="197"/>
                    <a:pt x="408" y="196"/>
                  </a:cubicBezTo>
                  <a:cubicBezTo>
                    <a:pt x="408" y="196"/>
                    <a:pt x="408" y="195"/>
                    <a:pt x="408" y="195"/>
                  </a:cubicBezTo>
                  <a:cubicBezTo>
                    <a:pt x="407" y="194"/>
                    <a:pt x="407" y="193"/>
                    <a:pt x="407" y="191"/>
                  </a:cubicBezTo>
                  <a:cubicBezTo>
                    <a:pt x="406" y="191"/>
                    <a:pt x="406" y="191"/>
                    <a:pt x="406" y="191"/>
                  </a:cubicBezTo>
                  <a:cubicBezTo>
                    <a:pt x="406" y="190"/>
                    <a:pt x="406" y="188"/>
                    <a:pt x="405" y="187"/>
                  </a:cubicBezTo>
                  <a:cubicBezTo>
                    <a:pt x="405" y="187"/>
                    <a:pt x="405" y="186"/>
                    <a:pt x="405" y="186"/>
                  </a:cubicBezTo>
                  <a:cubicBezTo>
                    <a:pt x="405" y="185"/>
                    <a:pt x="404" y="184"/>
                    <a:pt x="404" y="183"/>
                  </a:cubicBezTo>
                  <a:cubicBezTo>
                    <a:pt x="404" y="182"/>
                    <a:pt x="404" y="182"/>
                    <a:pt x="404" y="181"/>
                  </a:cubicBezTo>
                  <a:cubicBezTo>
                    <a:pt x="404" y="180"/>
                    <a:pt x="403" y="179"/>
                    <a:pt x="403" y="177"/>
                  </a:cubicBezTo>
                  <a:cubicBezTo>
                    <a:pt x="403" y="176"/>
                    <a:pt x="403" y="174"/>
                    <a:pt x="402" y="173"/>
                  </a:cubicBezTo>
                  <a:cubicBezTo>
                    <a:pt x="402" y="173"/>
                    <a:pt x="402" y="172"/>
                    <a:pt x="402" y="172"/>
                  </a:cubicBezTo>
                  <a:cubicBezTo>
                    <a:pt x="402" y="171"/>
                    <a:pt x="402" y="170"/>
                    <a:pt x="402" y="169"/>
                  </a:cubicBezTo>
                  <a:cubicBezTo>
                    <a:pt x="402" y="168"/>
                    <a:pt x="402" y="168"/>
                    <a:pt x="402" y="167"/>
                  </a:cubicBezTo>
                  <a:cubicBezTo>
                    <a:pt x="402" y="166"/>
                    <a:pt x="402" y="164"/>
                    <a:pt x="402" y="163"/>
                  </a:cubicBezTo>
                  <a:cubicBezTo>
                    <a:pt x="402" y="163"/>
                    <a:pt x="402" y="163"/>
                    <a:pt x="402" y="163"/>
                  </a:cubicBezTo>
                  <a:cubicBezTo>
                    <a:pt x="402" y="161"/>
                    <a:pt x="402" y="160"/>
                    <a:pt x="402" y="159"/>
                  </a:cubicBezTo>
                  <a:cubicBezTo>
                    <a:pt x="402" y="158"/>
                    <a:pt x="402" y="158"/>
                    <a:pt x="402" y="157"/>
                  </a:cubicBezTo>
                  <a:cubicBezTo>
                    <a:pt x="402" y="156"/>
                    <a:pt x="402" y="156"/>
                    <a:pt x="402" y="155"/>
                  </a:cubicBezTo>
                  <a:cubicBezTo>
                    <a:pt x="402" y="154"/>
                    <a:pt x="402" y="154"/>
                    <a:pt x="402" y="153"/>
                  </a:cubicBezTo>
                  <a:cubicBezTo>
                    <a:pt x="402" y="152"/>
                    <a:pt x="402" y="151"/>
                    <a:pt x="403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43"/>
                    <a:pt x="405" y="138"/>
                    <a:pt x="406" y="132"/>
                  </a:cubicBezTo>
                  <a:cubicBezTo>
                    <a:pt x="407" y="131"/>
                    <a:pt x="407" y="130"/>
                    <a:pt x="408" y="129"/>
                  </a:cubicBezTo>
                  <a:cubicBezTo>
                    <a:pt x="408" y="129"/>
                    <a:pt x="408" y="129"/>
                    <a:pt x="408" y="129"/>
                  </a:cubicBezTo>
                  <a:cubicBezTo>
                    <a:pt x="408" y="128"/>
                    <a:pt x="409" y="127"/>
                    <a:pt x="409" y="126"/>
                  </a:cubicBezTo>
                  <a:cubicBezTo>
                    <a:pt x="409" y="126"/>
                    <a:pt x="409" y="126"/>
                    <a:pt x="409" y="126"/>
                  </a:cubicBezTo>
                  <a:cubicBezTo>
                    <a:pt x="410" y="123"/>
                    <a:pt x="412" y="120"/>
                    <a:pt x="413" y="117"/>
                  </a:cubicBezTo>
                  <a:cubicBezTo>
                    <a:pt x="413" y="117"/>
                    <a:pt x="414" y="116"/>
                    <a:pt x="414" y="116"/>
                  </a:cubicBezTo>
                  <a:cubicBezTo>
                    <a:pt x="414" y="115"/>
                    <a:pt x="415" y="114"/>
                    <a:pt x="415" y="114"/>
                  </a:cubicBezTo>
                  <a:cubicBezTo>
                    <a:pt x="415" y="113"/>
                    <a:pt x="415" y="113"/>
                    <a:pt x="416" y="113"/>
                  </a:cubicBezTo>
                  <a:cubicBezTo>
                    <a:pt x="418" y="109"/>
                    <a:pt x="420" y="106"/>
                    <a:pt x="423" y="102"/>
                  </a:cubicBezTo>
                  <a:cubicBezTo>
                    <a:pt x="423" y="102"/>
                    <a:pt x="423" y="102"/>
                    <a:pt x="424" y="102"/>
                  </a:cubicBezTo>
                  <a:cubicBezTo>
                    <a:pt x="424" y="101"/>
                    <a:pt x="425" y="100"/>
                    <a:pt x="426" y="99"/>
                  </a:cubicBezTo>
                  <a:cubicBezTo>
                    <a:pt x="426" y="99"/>
                    <a:pt x="426" y="99"/>
                    <a:pt x="426" y="99"/>
                  </a:cubicBezTo>
                  <a:cubicBezTo>
                    <a:pt x="428" y="97"/>
                    <a:pt x="431" y="94"/>
                    <a:pt x="433" y="92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4" y="91"/>
                    <a:pt x="435" y="90"/>
                    <a:pt x="436" y="90"/>
                  </a:cubicBezTo>
                  <a:cubicBezTo>
                    <a:pt x="436" y="90"/>
                    <a:pt x="436" y="89"/>
                    <a:pt x="436" y="89"/>
                  </a:cubicBezTo>
                  <a:cubicBezTo>
                    <a:pt x="437" y="89"/>
                    <a:pt x="438" y="88"/>
                    <a:pt x="439" y="87"/>
                  </a:cubicBezTo>
                  <a:cubicBezTo>
                    <a:pt x="443" y="84"/>
                    <a:pt x="448" y="81"/>
                    <a:pt x="453" y="78"/>
                  </a:cubicBezTo>
                  <a:cubicBezTo>
                    <a:pt x="454" y="78"/>
                    <a:pt x="456" y="77"/>
                    <a:pt x="457" y="77"/>
                  </a:cubicBezTo>
                  <a:cubicBezTo>
                    <a:pt x="457" y="76"/>
                    <a:pt x="458" y="76"/>
                    <a:pt x="458" y="76"/>
                  </a:cubicBezTo>
                  <a:cubicBezTo>
                    <a:pt x="459" y="76"/>
                    <a:pt x="460" y="75"/>
                    <a:pt x="461" y="75"/>
                  </a:cubicBezTo>
                  <a:cubicBezTo>
                    <a:pt x="461" y="75"/>
                    <a:pt x="462" y="74"/>
                    <a:pt x="462" y="74"/>
                  </a:cubicBezTo>
                  <a:cubicBezTo>
                    <a:pt x="463" y="74"/>
                    <a:pt x="465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7" y="72"/>
                    <a:pt x="469" y="72"/>
                    <a:pt x="470" y="72"/>
                  </a:cubicBezTo>
                  <a:cubicBezTo>
                    <a:pt x="471" y="72"/>
                    <a:pt x="471" y="71"/>
                    <a:pt x="471" y="71"/>
                  </a:cubicBezTo>
                  <a:cubicBezTo>
                    <a:pt x="472" y="71"/>
                    <a:pt x="473" y="71"/>
                    <a:pt x="474" y="71"/>
                  </a:cubicBezTo>
                  <a:cubicBezTo>
                    <a:pt x="475" y="71"/>
                    <a:pt x="475" y="70"/>
                    <a:pt x="476" y="70"/>
                  </a:cubicBezTo>
                  <a:cubicBezTo>
                    <a:pt x="477" y="70"/>
                    <a:pt x="479" y="70"/>
                    <a:pt x="480" y="70"/>
                  </a:cubicBezTo>
                  <a:cubicBezTo>
                    <a:pt x="481" y="69"/>
                    <a:pt x="483" y="69"/>
                    <a:pt x="484" y="69"/>
                  </a:cubicBezTo>
                  <a:cubicBezTo>
                    <a:pt x="485" y="69"/>
                    <a:pt x="485" y="69"/>
                    <a:pt x="486" y="69"/>
                  </a:cubicBezTo>
                  <a:cubicBezTo>
                    <a:pt x="487" y="69"/>
                    <a:pt x="488" y="69"/>
                    <a:pt x="489" y="69"/>
                  </a:cubicBezTo>
                  <a:cubicBezTo>
                    <a:pt x="489" y="68"/>
                    <a:pt x="490" y="68"/>
                    <a:pt x="490" y="68"/>
                  </a:cubicBezTo>
                  <a:cubicBezTo>
                    <a:pt x="491" y="68"/>
                    <a:pt x="493" y="68"/>
                    <a:pt x="494" y="68"/>
                  </a:cubicBezTo>
                  <a:cubicBezTo>
                    <a:pt x="494" y="68"/>
                    <a:pt x="494" y="68"/>
                    <a:pt x="495" y="68"/>
                  </a:cubicBezTo>
                  <a:cubicBezTo>
                    <a:pt x="496" y="68"/>
                    <a:pt x="497" y="68"/>
                    <a:pt x="498" y="68"/>
                  </a:cubicBezTo>
                  <a:cubicBezTo>
                    <a:pt x="499" y="68"/>
                    <a:pt x="499" y="68"/>
                    <a:pt x="500" y="68"/>
                  </a:cubicBezTo>
                  <a:cubicBezTo>
                    <a:pt x="501" y="68"/>
                    <a:pt x="502" y="68"/>
                    <a:pt x="503" y="69"/>
                  </a:cubicBezTo>
                  <a:cubicBezTo>
                    <a:pt x="503" y="69"/>
                    <a:pt x="504" y="69"/>
                    <a:pt x="504" y="69"/>
                  </a:cubicBezTo>
                  <a:cubicBezTo>
                    <a:pt x="505" y="69"/>
                    <a:pt x="507" y="69"/>
                    <a:pt x="508" y="69"/>
                  </a:cubicBezTo>
                  <a:cubicBezTo>
                    <a:pt x="514" y="70"/>
                    <a:pt x="519" y="71"/>
                    <a:pt x="525" y="73"/>
                  </a:cubicBezTo>
                  <a:cubicBezTo>
                    <a:pt x="526" y="73"/>
                    <a:pt x="527" y="74"/>
                    <a:pt x="528" y="74"/>
                  </a:cubicBezTo>
                  <a:cubicBezTo>
                    <a:pt x="528" y="74"/>
                    <a:pt x="528" y="74"/>
                    <a:pt x="528" y="74"/>
                  </a:cubicBezTo>
                  <a:cubicBezTo>
                    <a:pt x="529" y="75"/>
                    <a:pt x="530" y="75"/>
                    <a:pt x="531" y="75"/>
                  </a:cubicBezTo>
                  <a:cubicBezTo>
                    <a:pt x="531" y="75"/>
                    <a:pt x="532" y="76"/>
                    <a:pt x="532" y="76"/>
                  </a:cubicBezTo>
                  <a:cubicBezTo>
                    <a:pt x="535" y="77"/>
                    <a:pt x="538" y="78"/>
                    <a:pt x="541" y="80"/>
                  </a:cubicBezTo>
                  <a:cubicBezTo>
                    <a:pt x="541" y="80"/>
                    <a:pt x="541" y="80"/>
                    <a:pt x="541" y="80"/>
                  </a:cubicBezTo>
                  <a:cubicBezTo>
                    <a:pt x="542" y="81"/>
                    <a:pt x="543" y="81"/>
                    <a:pt x="544" y="82"/>
                  </a:cubicBezTo>
                  <a:cubicBezTo>
                    <a:pt x="544" y="82"/>
                    <a:pt x="544" y="82"/>
                    <a:pt x="544" y="82"/>
                  </a:cubicBezTo>
                  <a:cubicBezTo>
                    <a:pt x="548" y="84"/>
                    <a:pt x="552" y="87"/>
                    <a:pt x="555" y="90"/>
                  </a:cubicBezTo>
                  <a:cubicBezTo>
                    <a:pt x="555" y="90"/>
                    <a:pt x="555" y="90"/>
                    <a:pt x="556" y="90"/>
                  </a:cubicBezTo>
                  <a:cubicBezTo>
                    <a:pt x="556" y="91"/>
                    <a:pt x="557" y="92"/>
                    <a:pt x="558" y="92"/>
                  </a:cubicBezTo>
                  <a:cubicBezTo>
                    <a:pt x="558" y="92"/>
                    <a:pt x="558" y="92"/>
                    <a:pt x="558" y="93"/>
                  </a:cubicBezTo>
                  <a:cubicBezTo>
                    <a:pt x="561" y="95"/>
                    <a:pt x="563" y="97"/>
                    <a:pt x="565" y="100"/>
                  </a:cubicBezTo>
                  <a:cubicBezTo>
                    <a:pt x="565" y="100"/>
                    <a:pt x="565" y="100"/>
                    <a:pt x="565" y="100"/>
                  </a:cubicBezTo>
                  <a:cubicBezTo>
                    <a:pt x="566" y="101"/>
                    <a:pt x="567" y="101"/>
                    <a:pt x="567" y="102"/>
                  </a:cubicBezTo>
                  <a:cubicBezTo>
                    <a:pt x="568" y="102"/>
                    <a:pt x="568" y="103"/>
                    <a:pt x="568" y="103"/>
                  </a:cubicBezTo>
                  <a:cubicBezTo>
                    <a:pt x="569" y="104"/>
                    <a:pt x="569" y="104"/>
                    <a:pt x="570" y="105"/>
                  </a:cubicBezTo>
                  <a:cubicBezTo>
                    <a:pt x="573" y="110"/>
                    <a:pt x="576" y="115"/>
                    <a:pt x="579" y="120"/>
                  </a:cubicBezTo>
                  <a:cubicBezTo>
                    <a:pt x="580" y="121"/>
                    <a:pt x="580" y="122"/>
                    <a:pt x="581" y="123"/>
                  </a:cubicBezTo>
                  <a:cubicBezTo>
                    <a:pt x="581" y="124"/>
                    <a:pt x="581" y="124"/>
                    <a:pt x="581" y="125"/>
                  </a:cubicBezTo>
                  <a:cubicBezTo>
                    <a:pt x="582" y="126"/>
                    <a:pt x="582" y="127"/>
                    <a:pt x="582" y="127"/>
                  </a:cubicBezTo>
                  <a:cubicBezTo>
                    <a:pt x="583" y="128"/>
                    <a:pt x="583" y="128"/>
                    <a:pt x="583" y="129"/>
                  </a:cubicBezTo>
                  <a:cubicBezTo>
                    <a:pt x="583" y="130"/>
                    <a:pt x="584" y="131"/>
                    <a:pt x="584" y="132"/>
                  </a:cubicBezTo>
                  <a:cubicBezTo>
                    <a:pt x="584" y="132"/>
                    <a:pt x="584" y="133"/>
                    <a:pt x="584" y="133"/>
                  </a:cubicBezTo>
                  <a:cubicBezTo>
                    <a:pt x="585" y="134"/>
                    <a:pt x="585" y="135"/>
                    <a:pt x="585" y="137"/>
                  </a:cubicBezTo>
                  <a:lnTo>
                    <a:pt x="586" y="138"/>
                  </a:lnTo>
                  <a:cubicBezTo>
                    <a:pt x="586" y="139"/>
                    <a:pt x="586" y="140"/>
                    <a:pt x="587" y="141"/>
                  </a:cubicBezTo>
                  <a:cubicBezTo>
                    <a:pt x="587" y="141"/>
                    <a:pt x="587" y="142"/>
                    <a:pt x="587" y="142"/>
                  </a:cubicBezTo>
                  <a:cubicBezTo>
                    <a:pt x="587" y="144"/>
                    <a:pt x="587" y="145"/>
                    <a:pt x="588" y="147"/>
                  </a:cubicBezTo>
                  <a:cubicBezTo>
                    <a:pt x="588" y="148"/>
                    <a:pt x="588" y="149"/>
                    <a:pt x="588" y="151"/>
                  </a:cubicBezTo>
                  <a:close/>
                  <a:moveTo>
                    <a:pt x="657" y="163"/>
                  </a:moveTo>
                  <a:lnTo>
                    <a:pt x="648" y="108"/>
                  </a:lnTo>
                  <a:lnTo>
                    <a:pt x="616" y="114"/>
                  </a:lnTo>
                  <a:cubicBezTo>
                    <a:pt x="611" y="99"/>
                    <a:pt x="602" y="86"/>
                    <a:pt x="592" y="74"/>
                  </a:cubicBezTo>
                  <a:lnTo>
                    <a:pt x="611" y="48"/>
                  </a:lnTo>
                  <a:lnTo>
                    <a:pt x="565" y="16"/>
                  </a:lnTo>
                  <a:lnTo>
                    <a:pt x="547" y="42"/>
                  </a:lnTo>
                  <a:cubicBezTo>
                    <a:pt x="533" y="36"/>
                    <a:pt x="518" y="32"/>
                    <a:pt x="502" y="32"/>
                  </a:cubicBezTo>
                  <a:lnTo>
                    <a:pt x="497" y="0"/>
                  </a:lnTo>
                  <a:lnTo>
                    <a:pt x="442" y="9"/>
                  </a:lnTo>
                  <a:lnTo>
                    <a:pt x="447" y="41"/>
                  </a:lnTo>
                  <a:cubicBezTo>
                    <a:pt x="432" y="47"/>
                    <a:pt x="419" y="55"/>
                    <a:pt x="408" y="65"/>
                  </a:cubicBezTo>
                  <a:lnTo>
                    <a:pt x="382" y="47"/>
                  </a:lnTo>
                  <a:lnTo>
                    <a:pt x="350" y="92"/>
                  </a:lnTo>
                  <a:lnTo>
                    <a:pt x="376" y="110"/>
                  </a:lnTo>
                  <a:cubicBezTo>
                    <a:pt x="370" y="124"/>
                    <a:pt x="366" y="140"/>
                    <a:pt x="365" y="155"/>
                  </a:cubicBezTo>
                  <a:lnTo>
                    <a:pt x="334" y="161"/>
                  </a:lnTo>
                  <a:lnTo>
                    <a:pt x="343" y="215"/>
                  </a:lnTo>
                  <a:lnTo>
                    <a:pt x="374" y="210"/>
                  </a:lnTo>
                  <a:cubicBezTo>
                    <a:pt x="380" y="225"/>
                    <a:pt x="388" y="238"/>
                    <a:pt x="399" y="249"/>
                  </a:cubicBezTo>
                  <a:lnTo>
                    <a:pt x="380" y="275"/>
                  </a:lnTo>
                  <a:lnTo>
                    <a:pt x="425" y="308"/>
                  </a:lnTo>
                  <a:lnTo>
                    <a:pt x="444" y="282"/>
                  </a:lnTo>
                  <a:cubicBezTo>
                    <a:pt x="458" y="288"/>
                    <a:pt x="473" y="291"/>
                    <a:pt x="489" y="292"/>
                  </a:cubicBezTo>
                  <a:lnTo>
                    <a:pt x="494" y="324"/>
                  </a:lnTo>
                  <a:lnTo>
                    <a:pt x="549" y="315"/>
                  </a:lnTo>
                  <a:lnTo>
                    <a:pt x="544" y="283"/>
                  </a:lnTo>
                  <a:cubicBezTo>
                    <a:pt x="558" y="277"/>
                    <a:pt x="571" y="269"/>
                    <a:pt x="583" y="258"/>
                  </a:cubicBezTo>
                  <a:lnTo>
                    <a:pt x="609" y="277"/>
                  </a:lnTo>
                  <a:lnTo>
                    <a:pt x="641" y="232"/>
                  </a:lnTo>
                  <a:lnTo>
                    <a:pt x="615" y="213"/>
                  </a:lnTo>
                  <a:cubicBezTo>
                    <a:pt x="621" y="199"/>
                    <a:pt x="625" y="184"/>
                    <a:pt x="625" y="168"/>
                  </a:cubicBezTo>
                  <a:lnTo>
                    <a:pt x="657" y="163"/>
                  </a:lnTo>
                  <a:close/>
                  <a:moveTo>
                    <a:pt x="453" y="544"/>
                  </a:moveTo>
                  <a:cubicBezTo>
                    <a:pt x="453" y="545"/>
                    <a:pt x="453" y="546"/>
                    <a:pt x="453" y="547"/>
                  </a:cubicBezTo>
                  <a:cubicBezTo>
                    <a:pt x="452" y="548"/>
                    <a:pt x="452" y="550"/>
                    <a:pt x="452" y="552"/>
                  </a:cubicBezTo>
                  <a:cubicBezTo>
                    <a:pt x="452" y="553"/>
                    <a:pt x="451" y="554"/>
                    <a:pt x="451" y="554"/>
                  </a:cubicBezTo>
                  <a:cubicBezTo>
                    <a:pt x="451" y="557"/>
                    <a:pt x="450" y="559"/>
                    <a:pt x="450" y="562"/>
                  </a:cubicBezTo>
                  <a:cubicBezTo>
                    <a:pt x="450" y="562"/>
                    <a:pt x="450" y="562"/>
                    <a:pt x="449" y="562"/>
                  </a:cubicBezTo>
                  <a:cubicBezTo>
                    <a:pt x="449" y="565"/>
                    <a:pt x="448" y="567"/>
                    <a:pt x="448" y="569"/>
                  </a:cubicBezTo>
                  <a:cubicBezTo>
                    <a:pt x="447" y="570"/>
                    <a:pt x="447" y="570"/>
                    <a:pt x="447" y="571"/>
                  </a:cubicBezTo>
                  <a:cubicBezTo>
                    <a:pt x="447" y="573"/>
                    <a:pt x="446" y="575"/>
                    <a:pt x="445" y="576"/>
                  </a:cubicBezTo>
                  <a:cubicBezTo>
                    <a:pt x="445" y="577"/>
                    <a:pt x="445" y="578"/>
                    <a:pt x="445" y="579"/>
                  </a:cubicBezTo>
                  <a:cubicBezTo>
                    <a:pt x="440" y="591"/>
                    <a:pt x="435" y="602"/>
                    <a:pt x="428" y="612"/>
                  </a:cubicBezTo>
                  <a:cubicBezTo>
                    <a:pt x="427" y="614"/>
                    <a:pt x="426" y="616"/>
                    <a:pt x="425" y="617"/>
                  </a:cubicBezTo>
                  <a:cubicBezTo>
                    <a:pt x="424" y="617"/>
                    <a:pt x="424" y="618"/>
                    <a:pt x="424" y="618"/>
                  </a:cubicBezTo>
                  <a:cubicBezTo>
                    <a:pt x="423" y="620"/>
                    <a:pt x="422" y="621"/>
                    <a:pt x="421" y="623"/>
                  </a:cubicBezTo>
                  <a:cubicBezTo>
                    <a:pt x="421" y="623"/>
                    <a:pt x="420" y="623"/>
                    <a:pt x="420" y="623"/>
                  </a:cubicBezTo>
                  <a:cubicBezTo>
                    <a:pt x="417" y="628"/>
                    <a:pt x="413" y="632"/>
                    <a:pt x="409" y="637"/>
                  </a:cubicBezTo>
                  <a:cubicBezTo>
                    <a:pt x="409" y="637"/>
                    <a:pt x="409" y="637"/>
                    <a:pt x="408" y="637"/>
                  </a:cubicBezTo>
                  <a:cubicBezTo>
                    <a:pt x="407" y="639"/>
                    <a:pt x="406" y="640"/>
                    <a:pt x="404" y="641"/>
                  </a:cubicBezTo>
                  <a:cubicBezTo>
                    <a:pt x="404" y="641"/>
                    <a:pt x="404" y="642"/>
                    <a:pt x="404" y="642"/>
                  </a:cubicBezTo>
                  <a:cubicBezTo>
                    <a:pt x="398" y="648"/>
                    <a:pt x="392" y="653"/>
                    <a:pt x="386" y="657"/>
                  </a:cubicBezTo>
                  <a:cubicBezTo>
                    <a:pt x="385" y="657"/>
                    <a:pt x="385" y="658"/>
                    <a:pt x="385" y="658"/>
                  </a:cubicBezTo>
                  <a:cubicBezTo>
                    <a:pt x="383" y="659"/>
                    <a:pt x="382" y="660"/>
                    <a:pt x="380" y="661"/>
                  </a:cubicBezTo>
                  <a:cubicBezTo>
                    <a:pt x="380" y="661"/>
                    <a:pt x="379" y="661"/>
                    <a:pt x="379" y="662"/>
                  </a:cubicBezTo>
                  <a:cubicBezTo>
                    <a:pt x="374" y="665"/>
                    <a:pt x="369" y="668"/>
                    <a:pt x="364" y="670"/>
                  </a:cubicBezTo>
                  <a:cubicBezTo>
                    <a:pt x="364" y="671"/>
                    <a:pt x="364" y="671"/>
                    <a:pt x="363" y="671"/>
                  </a:cubicBezTo>
                  <a:cubicBezTo>
                    <a:pt x="362" y="672"/>
                    <a:pt x="360" y="672"/>
                    <a:pt x="358" y="673"/>
                  </a:cubicBezTo>
                  <a:cubicBezTo>
                    <a:pt x="358" y="673"/>
                    <a:pt x="358" y="674"/>
                    <a:pt x="357" y="674"/>
                  </a:cubicBezTo>
                  <a:cubicBezTo>
                    <a:pt x="356" y="675"/>
                    <a:pt x="354" y="675"/>
                    <a:pt x="352" y="676"/>
                  </a:cubicBezTo>
                  <a:cubicBezTo>
                    <a:pt x="343" y="680"/>
                    <a:pt x="333" y="683"/>
                    <a:pt x="323" y="685"/>
                  </a:cubicBezTo>
                  <a:cubicBezTo>
                    <a:pt x="321" y="686"/>
                    <a:pt x="318" y="686"/>
                    <a:pt x="316" y="687"/>
                  </a:cubicBezTo>
                  <a:cubicBezTo>
                    <a:pt x="315" y="687"/>
                    <a:pt x="314" y="687"/>
                    <a:pt x="313" y="687"/>
                  </a:cubicBezTo>
                  <a:cubicBezTo>
                    <a:pt x="312" y="687"/>
                    <a:pt x="310" y="688"/>
                    <a:pt x="308" y="688"/>
                  </a:cubicBezTo>
                  <a:cubicBezTo>
                    <a:pt x="307" y="688"/>
                    <a:pt x="307" y="688"/>
                    <a:pt x="306" y="688"/>
                  </a:cubicBezTo>
                  <a:cubicBezTo>
                    <a:pt x="304" y="688"/>
                    <a:pt x="301" y="689"/>
                    <a:pt x="299" y="689"/>
                  </a:cubicBezTo>
                  <a:cubicBezTo>
                    <a:pt x="299" y="689"/>
                    <a:pt x="299" y="689"/>
                    <a:pt x="298" y="689"/>
                  </a:cubicBezTo>
                  <a:cubicBezTo>
                    <a:pt x="296" y="689"/>
                    <a:pt x="293" y="689"/>
                    <a:pt x="291" y="689"/>
                  </a:cubicBezTo>
                  <a:cubicBezTo>
                    <a:pt x="290" y="689"/>
                    <a:pt x="289" y="689"/>
                    <a:pt x="289" y="689"/>
                  </a:cubicBezTo>
                  <a:cubicBezTo>
                    <a:pt x="287" y="689"/>
                    <a:pt x="285" y="689"/>
                    <a:pt x="283" y="689"/>
                  </a:cubicBezTo>
                  <a:cubicBezTo>
                    <a:pt x="282" y="689"/>
                    <a:pt x="281" y="689"/>
                    <a:pt x="281" y="689"/>
                  </a:cubicBezTo>
                  <a:cubicBezTo>
                    <a:pt x="278" y="689"/>
                    <a:pt x="276" y="689"/>
                    <a:pt x="273" y="689"/>
                  </a:cubicBezTo>
                  <a:cubicBezTo>
                    <a:pt x="270" y="688"/>
                    <a:pt x="268" y="688"/>
                    <a:pt x="265" y="688"/>
                  </a:cubicBezTo>
                  <a:cubicBezTo>
                    <a:pt x="265" y="688"/>
                    <a:pt x="264" y="687"/>
                    <a:pt x="263" y="687"/>
                  </a:cubicBezTo>
                  <a:cubicBezTo>
                    <a:pt x="261" y="687"/>
                    <a:pt x="259" y="687"/>
                    <a:pt x="257" y="686"/>
                  </a:cubicBezTo>
                  <a:cubicBezTo>
                    <a:pt x="257" y="686"/>
                    <a:pt x="256" y="686"/>
                    <a:pt x="255" y="686"/>
                  </a:cubicBezTo>
                  <a:cubicBezTo>
                    <a:pt x="253" y="686"/>
                    <a:pt x="250" y="685"/>
                    <a:pt x="248" y="684"/>
                  </a:cubicBezTo>
                  <a:cubicBezTo>
                    <a:pt x="248" y="684"/>
                    <a:pt x="247" y="684"/>
                    <a:pt x="247" y="684"/>
                  </a:cubicBezTo>
                  <a:cubicBezTo>
                    <a:pt x="245" y="684"/>
                    <a:pt x="243" y="683"/>
                    <a:pt x="241" y="683"/>
                  </a:cubicBezTo>
                  <a:cubicBezTo>
                    <a:pt x="240" y="682"/>
                    <a:pt x="239" y="682"/>
                    <a:pt x="238" y="682"/>
                  </a:cubicBezTo>
                  <a:cubicBezTo>
                    <a:pt x="237" y="681"/>
                    <a:pt x="235" y="681"/>
                    <a:pt x="233" y="680"/>
                  </a:cubicBezTo>
                  <a:cubicBezTo>
                    <a:pt x="233" y="680"/>
                    <a:pt x="232" y="680"/>
                    <a:pt x="231" y="679"/>
                  </a:cubicBezTo>
                  <a:cubicBezTo>
                    <a:pt x="229" y="679"/>
                    <a:pt x="226" y="678"/>
                    <a:pt x="224" y="677"/>
                  </a:cubicBezTo>
                  <a:cubicBezTo>
                    <a:pt x="215" y="673"/>
                    <a:pt x="206" y="668"/>
                    <a:pt x="197" y="663"/>
                  </a:cubicBezTo>
                  <a:cubicBezTo>
                    <a:pt x="196" y="662"/>
                    <a:pt x="194" y="661"/>
                    <a:pt x="192" y="660"/>
                  </a:cubicBezTo>
                  <a:cubicBezTo>
                    <a:pt x="192" y="659"/>
                    <a:pt x="192" y="659"/>
                    <a:pt x="191" y="659"/>
                  </a:cubicBezTo>
                  <a:cubicBezTo>
                    <a:pt x="190" y="658"/>
                    <a:pt x="188" y="657"/>
                    <a:pt x="187" y="656"/>
                  </a:cubicBezTo>
                  <a:cubicBezTo>
                    <a:pt x="187" y="655"/>
                    <a:pt x="187" y="655"/>
                    <a:pt x="186" y="655"/>
                  </a:cubicBezTo>
                  <a:cubicBezTo>
                    <a:pt x="182" y="652"/>
                    <a:pt x="177" y="648"/>
                    <a:pt x="173" y="644"/>
                  </a:cubicBezTo>
                  <a:cubicBezTo>
                    <a:pt x="173" y="644"/>
                    <a:pt x="172" y="643"/>
                    <a:pt x="172" y="643"/>
                  </a:cubicBezTo>
                  <a:cubicBezTo>
                    <a:pt x="171" y="642"/>
                    <a:pt x="170" y="641"/>
                    <a:pt x="168" y="639"/>
                  </a:cubicBezTo>
                  <a:cubicBezTo>
                    <a:pt x="168" y="639"/>
                    <a:pt x="168" y="639"/>
                    <a:pt x="167" y="638"/>
                  </a:cubicBezTo>
                  <a:cubicBezTo>
                    <a:pt x="162" y="633"/>
                    <a:pt x="157" y="627"/>
                    <a:pt x="152" y="620"/>
                  </a:cubicBezTo>
                  <a:cubicBezTo>
                    <a:pt x="152" y="620"/>
                    <a:pt x="152" y="620"/>
                    <a:pt x="151" y="619"/>
                  </a:cubicBezTo>
                  <a:cubicBezTo>
                    <a:pt x="150" y="618"/>
                    <a:pt x="149" y="616"/>
                    <a:pt x="148" y="615"/>
                  </a:cubicBezTo>
                  <a:cubicBezTo>
                    <a:pt x="148" y="615"/>
                    <a:pt x="148" y="614"/>
                    <a:pt x="148" y="614"/>
                  </a:cubicBezTo>
                  <a:cubicBezTo>
                    <a:pt x="145" y="609"/>
                    <a:pt x="142" y="604"/>
                    <a:pt x="139" y="599"/>
                  </a:cubicBezTo>
                  <a:cubicBezTo>
                    <a:pt x="139" y="599"/>
                    <a:pt x="139" y="598"/>
                    <a:pt x="139" y="598"/>
                  </a:cubicBezTo>
                  <a:cubicBezTo>
                    <a:pt x="138" y="597"/>
                    <a:pt x="137" y="595"/>
                    <a:pt x="136" y="593"/>
                  </a:cubicBezTo>
                  <a:cubicBezTo>
                    <a:pt x="136" y="593"/>
                    <a:pt x="136" y="592"/>
                    <a:pt x="136" y="592"/>
                  </a:cubicBezTo>
                  <a:cubicBezTo>
                    <a:pt x="135" y="590"/>
                    <a:pt x="134" y="589"/>
                    <a:pt x="133" y="587"/>
                  </a:cubicBezTo>
                  <a:cubicBezTo>
                    <a:pt x="129" y="575"/>
                    <a:pt x="125" y="563"/>
                    <a:pt x="123" y="551"/>
                  </a:cubicBezTo>
                  <a:cubicBezTo>
                    <a:pt x="123" y="550"/>
                    <a:pt x="122" y="549"/>
                    <a:pt x="122" y="548"/>
                  </a:cubicBezTo>
                  <a:cubicBezTo>
                    <a:pt x="122" y="547"/>
                    <a:pt x="122" y="545"/>
                    <a:pt x="122" y="543"/>
                  </a:cubicBezTo>
                  <a:cubicBezTo>
                    <a:pt x="122" y="542"/>
                    <a:pt x="121" y="541"/>
                    <a:pt x="121" y="541"/>
                  </a:cubicBezTo>
                  <a:cubicBezTo>
                    <a:pt x="121" y="538"/>
                    <a:pt x="121" y="536"/>
                    <a:pt x="121" y="534"/>
                  </a:cubicBezTo>
                  <a:cubicBezTo>
                    <a:pt x="121" y="534"/>
                    <a:pt x="121" y="533"/>
                    <a:pt x="121" y="533"/>
                  </a:cubicBezTo>
                  <a:cubicBezTo>
                    <a:pt x="120" y="531"/>
                    <a:pt x="120" y="528"/>
                    <a:pt x="120" y="526"/>
                  </a:cubicBezTo>
                  <a:cubicBezTo>
                    <a:pt x="120" y="525"/>
                    <a:pt x="120" y="524"/>
                    <a:pt x="120" y="523"/>
                  </a:cubicBezTo>
                  <a:cubicBezTo>
                    <a:pt x="120" y="522"/>
                    <a:pt x="120" y="520"/>
                    <a:pt x="120" y="518"/>
                  </a:cubicBezTo>
                  <a:cubicBezTo>
                    <a:pt x="120" y="517"/>
                    <a:pt x="120" y="516"/>
                    <a:pt x="120" y="515"/>
                  </a:cubicBezTo>
                  <a:cubicBezTo>
                    <a:pt x="121" y="513"/>
                    <a:pt x="121" y="510"/>
                    <a:pt x="121" y="508"/>
                  </a:cubicBezTo>
                  <a:cubicBezTo>
                    <a:pt x="121" y="505"/>
                    <a:pt x="121" y="503"/>
                    <a:pt x="122" y="500"/>
                  </a:cubicBezTo>
                  <a:cubicBezTo>
                    <a:pt x="122" y="499"/>
                    <a:pt x="122" y="499"/>
                    <a:pt x="122" y="498"/>
                  </a:cubicBezTo>
                  <a:cubicBezTo>
                    <a:pt x="122" y="496"/>
                    <a:pt x="123" y="494"/>
                    <a:pt x="123" y="492"/>
                  </a:cubicBezTo>
                  <a:cubicBezTo>
                    <a:pt x="123" y="492"/>
                    <a:pt x="123" y="491"/>
                    <a:pt x="123" y="490"/>
                  </a:cubicBezTo>
                  <a:cubicBezTo>
                    <a:pt x="124" y="488"/>
                    <a:pt x="124" y="485"/>
                    <a:pt x="125" y="483"/>
                  </a:cubicBezTo>
                  <a:cubicBezTo>
                    <a:pt x="125" y="482"/>
                    <a:pt x="125" y="482"/>
                    <a:pt x="125" y="482"/>
                  </a:cubicBezTo>
                  <a:cubicBezTo>
                    <a:pt x="126" y="480"/>
                    <a:pt x="126" y="478"/>
                    <a:pt x="127" y="475"/>
                  </a:cubicBezTo>
                  <a:cubicBezTo>
                    <a:pt x="127" y="475"/>
                    <a:pt x="127" y="474"/>
                    <a:pt x="128" y="473"/>
                  </a:cubicBezTo>
                  <a:cubicBezTo>
                    <a:pt x="128" y="471"/>
                    <a:pt x="129" y="470"/>
                    <a:pt x="129" y="468"/>
                  </a:cubicBezTo>
                  <a:cubicBezTo>
                    <a:pt x="130" y="467"/>
                    <a:pt x="130" y="467"/>
                    <a:pt x="130" y="466"/>
                  </a:cubicBezTo>
                  <a:cubicBezTo>
                    <a:pt x="131" y="464"/>
                    <a:pt x="132" y="461"/>
                    <a:pt x="133" y="459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6" y="450"/>
                    <a:pt x="141" y="440"/>
                    <a:pt x="147" y="432"/>
                  </a:cubicBezTo>
                  <a:cubicBezTo>
                    <a:pt x="148" y="430"/>
                    <a:pt x="149" y="429"/>
                    <a:pt x="150" y="427"/>
                  </a:cubicBezTo>
                  <a:cubicBezTo>
                    <a:pt x="150" y="427"/>
                    <a:pt x="150" y="426"/>
                    <a:pt x="151" y="426"/>
                  </a:cubicBezTo>
                  <a:cubicBezTo>
                    <a:pt x="152" y="425"/>
                    <a:pt x="153" y="423"/>
                    <a:pt x="154" y="422"/>
                  </a:cubicBezTo>
                  <a:cubicBezTo>
                    <a:pt x="154" y="422"/>
                    <a:pt x="154" y="421"/>
                    <a:pt x="154" y="421"/>
                  </a:cubicBezTo>
                  <a:cubicBezTo>
                    <a:pt x="158" y="416"/>
                    <a:pt x="162" y="412"/>
                    <a:pt x="166" y="408"/>
                  </a:cubicBezTo>
                  <a:cubicBezTo>
                    <a:pt x="166" y="407"/>
                    <a:pt x="166" y="407"/>
                    <a:pt x="166" y="407"/>
                  </a:cubicBezTo>
                  <a:cubicBezTo>
                    <a:pt x="168" y="406"/>
                    <a:pt x="169" y="404"/>
                    <a:pt x="170" y="403"/>
                  </a:cubicBezTo>
                  <a:cubicBezTo>
                    <a:pt x="170" y="403"/>
                    <a:pt x="171" y="403"/>
                    <a:pt x="171" y="402"/>
                  </a:cubicBezTo>
                  <a:cubicBezTo>
                    <a:pt x="177" y="397"/>
                    <a:pt x="183" y="392"/>
                    <a:pt x="189" y="387"/>
                  </a:cubicBezTo>
                  <a:cubicBezTo>
                    <a:pt x="189" y="387"/>
                    <a:pt x="190" y="387"/>
                    <a:pt x="190" y="386"/>
                  </a:cubicBezTo>
                  <a:cubicBezTo>
                    <a:pt x="192" y="385"/>
                    <a:pt x="193" y="384"/>
                    <a:pt x="195" y="383"/>
                  </a:cubicBezTo>
                  <a:cubicBezTo>
                    <a:pt x="195" y="383"/>
                    <a:pt x="195" y="383"/>
                    <a:pt x="195" y="383"/>
                  </a:cubicBezTo>
                  <a:cubicBezTo>
                    <a:pt x="200" y="379"/>
                    <a:pt x="205" y="377"/>
                    <a:pt x="211" y="374"/>
                  </a:cubicBezTo>
                  <a:cubicBezTo>
                    <a:pt x="211" y="374"/>
                    <a:pt x="211" y="374"/>
                    <a:pt x="211" y="373"/>
                  </a:cubicBezTo>
                  <a:cubicBezTo>
                    <a:pt x="213" y="373"/>
                    <a:pt x="215" y="372"/>
                    <a:pt x="216" y="371"/>
                  </a:cubicBezTo>
                  <a:cubicBezTo>
                    <a:pt x="217" y="371"/>
                    <a:pt x="217" y="371"/>
                    <a:pt x="217" y="371"/>
                  </a:cubicBezTo>
                  <a:cubicBezTo>
                    <a:pt x="219" y="370"/>
                    <a:pt x="221" y="369"/>
                    <a:pt x="223" y="368"/>
                  </a:cubicBezTo>
                  <a:cubicBezTo>
                    <a:pt x="232" y="364"/>
                    <a:pt x="242" y="361"/>
                    <a:pt x="252" y="359"/>
                  </a:cubicBezTo>
                  <a:cubicBezTo>
                    <a:pt x="254" y="358"/>
                    <a:pt x="256" y="358"/>
                    <a:pt x="259" y="358"/>
                  </a:cubicBezTo>
                  <a:cubicBezTo>
                    <a:pt x="260" y="357"/>
                    <a:pt x="260" y="357"/>
                    <a:pt x="261" y="357"/>
                  </a:cubicBezTo>
                  <a:cubicBezTo>
                    <a:pt x="263" y="357"/>
                    <a:pt x="265" y="357"/>
                    <a:pt x="266" y="356"/>
                  </a:cubicBezTo>
                  <a:cubicBezTo>
                    <a:pt x="267" y="356"/>
                    <a:pt x="268" y="356"/>
                    <a:pt x="269" y="356"/>
                  </a:cubicBezTo>
                  <a:cubicBezTo>
                    <a:pt x="271" y="356"/>
                    <a:pt x="273" y="356"/>
                    <a:pt x="276" y="356"/>
                  </a:cubicBezTo>
                  <a:cubicBezTo>
                    <a:pt x="276" y="355"/>
                    <a:pt x="276" y="355"/>
                    <a:pt x="276" y="355"/>
                  </a:cubicBezTo>
                  <a:cubicBezTo>
                    <a:pt x="279" y="355"/>
                    <a:pt x="281" y="355"/>
                    <a:pt x="284" y="355"/>
                  </a:cubicBezTo>
                  <a:cubicBezTo>
                    <a:pt x="285" y="355"/>
                    <a:pt x="285" y="355"/>
                    <a:pt x="286" y="355"/>
                  </a:cubicBezTo>
                  <a:cubicBezTo>
                    <a:pt x="288" y="355"/>
                    <a:pt x="290" y="355"/>
                    <a:pt x="292" y="355"/>
                  </a:cubicBezTo>
                  <a:cubicBezTo>
                    <a:pt x="292" y="355"/>
                    <a:pt x="293" y="355"/>
                    <a:pt x="294" y="355"/>
                  </a:cubicBezTo>
                  <a:cubicBezTo>
                    <a:pt x="297" y="355"/>
                    <a:pt x="299" y="356"/>
                    <a:pt x="302" y="356"/>
                  </a:cubicBezTo>
                  <a:cubicBezTo>
                    <a:pt x="304" y="356"/>
                    <a:pt x="307" y="356"/>
                    <a:pt x="309" y="357"/>
                  </a:cubicBezTo>
                  <a:cubicBezTo>
                    <a:pt x="310" y="357"/>
                    <a:pt x="311" y="357"/>
                    <a:pt x="312" y="357"/>
                  </a:cubicBezTo>
                  <a:cubicBezTo>
                    <a:pt x="314" y="357"/>
                    <a:pt x="315" y="357"/>
                    <a:pt x="317" y="358"/>
                  </a:cubicBezTo>
                  <a:cubicBezTo>
                    <a:pt x="318" y="358"/>
                    <a:pt x="319" y="358"/>
                    <a:pt x="319" y="358"/>
                  </a:cubicBezTo>
                  <a:cubicBezTo>
                    <a:pt x="322" y="359"/>
                    <a:pt x="324" y="359"/>
                    <a:pt x="327" y="360"/>
                  </a:cubicBezTo>
                  <a:cubicBezTo>
                    <a:pt x="327" y="360"/>
                    <a:pt x="327" y="360"/>
                    <a:pt x="328" y="360"/>
                  </a:cubicBezTo>
                  <a:cubicBezTo>
                    <a:pt x="330" y="361"/>
                    <a:pt x="332" y="361"/>
                    <a:pt x="334" y="362"/>
                  </a:cubicBezTo>
                  <a:cubicBezTo>
                    <a:pt x="335" y="362"/>
                    <a:pt x="336" y="362"/>
                    <a:pt x="336" y="363"/>
                  </a:cubicBezTo>
                  <a:cubicBezTo>
                    <a:pt x="338" y="363"/>
                    <a:pt x="340" y="363"/>
                    <a:pt x="341" y="364"/>
                  </a:cubicBezTo>
                  <a:cubicBezTo>
                    <a:pt x="342" y="364"/>
                    <a:pt x="343" y="365"/>
                    <a:pt x="344" y="365"/>
                  </a:cubicBezTo>
                  <a:cubicBezTo>
                    <a:pt x="346" y="366"/>
                    <a:pt x="348" y="367"/>
                    <a:pt x="350" y="367"/>
                  </a:cubicBezTo>
                  <a:cubicBezTo>
                    <a:pt x="360" y="371"/>
                    <a:pt x="369" y="376"/>
                    <a:pt x="378" y="382"/>
                  </a:cubicBezTo>
                  <a:cubicBezTo>
                    <a:pt x="379" y="383"/>
                    <a:pt x="381" y="384"/>
                    <a:pt x="382" y="385"/>
                  </a:cubicBezTo>
                  <a:cubicBezTo>
                    <a:pt x="383" y="385"/>
                    <a:pt x="383" y="385"/>
                    <a:pt x="383" y="385"/>
                  </a:cubicBezTo>
                  <a:cubicBezTo>
                    <a:pt x="385" y="387"/>
                    <a:pt x="386" y="388"/>
                    <a:pt x="388" y="389"/>
                  </a:cubicBezTo>
                  <a:cubicBezTo>
                    <a:pt x="388" y="389"/>
                    <a:pt x="388" y="389"/>
                    <a:pt x="388" y="389"/>
                  </a:cubicBezTo>
                  <a:cubicBezTo>
                    <a:pt x="393" y="393"/>
                    <a:pt x="398" y="397"/>
                    <a:pt x="402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4" y="402"/>
                    <a:pt x="405" y="404"/>
                    <a:pt x="406" y="405"/>
                  </a:cubicBezTo>
                  <a:cubicBezTo>
                    <a:pt x="407" y="405"/>
                    <a:pt x="407" y="406"/>
                    <a:pt x="407" y="406"/>
                  </a:cubicBezTo>
                  <a:cubicBezTo>
                    <a:pt x="413" y="412"/>
                    <a:pt x="418" y="418"/>
                    <a:pt x="422" y="424"/>
                  </a:cubicBezTo>
                  <a:cubicBezTo>
                    <a:pt x="423" y="424"/>
                    <a:pt x="423" y="425"/>
                    <a:pt x="423" y="425"/>
                  </a:cubicBezTo>
                  <a:cubicBezTo>
                    <a:pt x="424" y="426"/>
                    <a:pt x="425" y="428"/>
                    <a:pt x="426" y="429"/>
                  </a:cubicBezTo>
                  <a:cubicBezTo>
                    <a:pt x="426" y="430"/>
                    <a:pt x="427" y="430"/>
                    <a:pt x="427" y="430"/>
                  </a:cubicBezTo>
                  <a:cubicBezTo>
                    <a:pt x="430" y="435"/>
                    <a:pt x="433" y="440"/>
                    <a:pt x="436" y="445"/>
                  </a:cubicBezTo>
                  <a:cubicBezTo>
                    <a:pt x="436" y="446"/>
                    <a:pt x="436" y="446"/>
                    <a:pt x="436" y="446"/>
                  </a:cubicBezTo>
                  <a:cubicBezTo>
                    <a:pt x="437" y="448"/>
                    <a:pt x="438" y="449"/>
                    <a:pt x="438" y="451"/>
                  </a:cubicBezTo>
                  <a:cubicBezTo>
                    <a:pt x="439" y="451"/>
                    <a:pt x="439" y="452"/>
                    <a:pt x="439" y="452"/>
                  </a:cubicBezTo>
                  <a:cubicBezTo>
                    <a:pt x="440" y="454"/>
                    <a:pt x="441" y="456"/>
                    <a:pt x="441" y="457"/>
                  </a:cubicBezTo>
                  <a:cubicBezTo>
                    <a:pt x="445" y="467"/>
                    <a:pt x="448" y="476"/>
                    <a:pt x="451" y="487"/>
                  </a:cubicBezTo>
                  <a:cubicBezTo>
                    <a:pt x="451" y="489"/>
                    <a:pt x="452" y="491"/>
                    <a:pt x="452" y="494"/>
                  </a:cubicBezTo>
                  <a:cubicBezTo>
                    <a:pt x="452" y="494"/>
                    <a:pt x="452" y="495"/>
                    <a:pt x="452" y="496"/>
                  </a:cubicBezTo>
                  <a:cubicBezTo>
                    <a:pt x="453" y="498"/>
                    <a:pt x="453" y="499"/>
                    <a:pt x="453" y="501"/>
                  </a:cubicBezTo>
                  <a:cubicBezTo>
                    <a:pt x="453" y="502"/>
                    <a:pt x="453" y="503"/>
                    <a:pt x="453" y="504"/>
                  </a:cubicBezTo>
                  <a:cubicBezTo>
                    <a:pt x="454" y="506"/>
                    <a:pt x="454" y="508"/>
                    <a:pt x="454" y="510"/>
                  </a:cubicBezTo>
                  <a:cubicBezTo>
                    <a:pt x="454" y="511"/>
                    <a:pt x="454" y="511"/>
                    <a:pt x="454" y="511"/>
                  </a:cubicBezTo>
                  <a:cubicBezTo>
                    <a:pt x="454" y="514"/>
                    <a:pt x="454" y="516"/>
                    <a:pt x="454" y="519"/>
                  </a:cubicBezTo>
                  <a:lnTo>
                    <a:pt x="454" y="521"/>
                  </a:lnTo>
                  <a:cubicBezTo>
                    <a:pt x="454" y="523"/>
                    <a:pt x="454" y="525"/>
                    <a:pt x="454" y="527"/>
                  </a:cubicBezTo>
                  <a:cubicBezTo>
                    <a:pt x="454" y="527"/>
                    <a:pt x="454" y="528"/>
                    <a:pt x="454" y="529"/>
                  </a:cubicBezTo>
                  <a:cubicBezTo>
                    <a:pt x="454" y="531"/>
                    <a:pt x="454" y="534"/>
                    <a:pt x="454" y="537"/>
                  </a:cubicBezTo>
                  <a:cubicBezTo>
                    <a:pt x="454" y="539"/>
                    <a:pt x="453" y="542"/>
                    <a:pt x="453" y="544"/>
                  </a:cubicBezTo>
                  <a:close/>
                  <a:moveTo>
                    <a:pt x="566" y="596"/>
                  </a:moveTo>
                  <a:lnTo>
                    <a:pt x="575" y="497"/>
                  </a:lnTo>
                  <a:lnTo>
                    <a:pt x="518" y="492"/>
                  </a:lnTo>
                  <a:cubicBezTo>
                    <a:pt x="514" y="464"/>
                    <a:pt x="506" y="438"/>
                    <a:pt x="493" y="414"/>
                  </a:cubicBezTo>
                  <a:lnTo>
                    <a:pt x="537" y="377"/>
                  </a:lnTo>
                  <a:lnTo>
                    <a:pt x="473" y="301"/>
                  </a:lnTo>
                  <a:lnTo>
                    <a:pt x="429" y="338"/>
                  </a:lnTo>
                  <a:cubicBezTo>
                    <a:pt x="408" y="321"/>
                    <a:pt x="383" y="308"/>
                    <a:pt x="356" y="300"/>
                  </a:cubicBezTo>
                  <a:lnTo>
                    <a:pt x="361" y="243"/>
                  </a:lnTo>
                  <a:lnTo>
                    <a:pt x="262" y="235"/>
                  </a:lnTo>
                  <a:lnTo>
                    <a:pt x="258" y="291"/>
                  </a:lnTo>
                  <a:cubicBezTo>
                    <a:pt x="230" y="295"/>
                    <a:pt x="203" y="304"/>
                    <a:pt x="179" y="316"/>
                  </a:cubicBezTo>
                  <a:lnTo>
                    <a:pt x="142" y="273"/>
                  </a:lnTo>
                  <a:lnTo>
                    <a:pt x="66" y="336"/>
                  </a:lnTo>
                  <a:lnTo>
                    <a:pt x="103" y="380"/>
                  </a:lnTo>
                  <a:cubicBezTo>
                    <a:pt x="87" y="402"/>
                    <a:pt x="73" y="426"/>
                    <a:pt x="65" y="453"/>
                  </a:cubicBezTo>
                  <a:lnTo>
                    <a:pt x="8" y="448"/>
                  </a:lnTo>
                  <a:lnTo>
                    <a:pt x="0" y="547"/>
                  </a:lnTo>
                  <a:lnTo>
                    <a:pt x="57" y="552"/>
                  </a:lnTo>
                  <a:cubicBezTo>
                    <a:pt x="60" y="580"/>
                    <a:pt x="69" y="606"/>
                    <a:pt x="82" y="631"/>
                  </a:cubicBezTo>
                  <a:lnTo>
                    <a:pt x="38" y="667"/>
                  </a:lnTo>
                  <a:lnTo>
                    <a:pt x="102" y="743"/>
                  </a:lnTo>
                  <a:lnTo>
                    <a:pt x="145" y="706"/>
                  </a:lnTo>
                  <a:cubicBezTo>
                    <a:pt x="167" y="723"/>
                    <a:pt x="192" y="736"/>
                    <a:pt x="219" y="744"/>
                  </a:cubicBezTo>
                  <a:lnTo>
                    <a:pt x="214" y="801"/>
                  </a:lnTo>
                  <a:lnTo>
                    <a:pt x="312" y="810"/>
                  </a:lnTo>
                  <a:lnTo>
                    <a:pt x="317" y="753"/>
                  </a:lnTo>
                  <a:cubicBezTo>
                    <a:pt x="345" y="749"/>
                    <a:pt x="372" y="741"/>
                    <a:pt x="396" y="728"/>
                  </a:cubicBezTo>
                  <a:lnTo>
                    <a:pt x="432" y="772"/>
                  </a:lnTo>
                  <a:lnTo>
                    <a:pt x="508" y="708"/>
                  </a:lnTo>
                  <a:lnTo>
                    <a:pt x="471" y="664"/>
                  </a:lnTo>
                  <a:cubicBezTo>
                    <a:pt x="488" y="643"/>
                    <a:pt x="501" y="618"/>
                    <a:pt x="509" y="591"/>
                  </a:cubicBezTo>
                  <a:lnTo>
                    <a:pt x="566" y="596"/>
                  </a:lnTo>
                  <a:close/>
                  <a:moveTo>
                    <a:pt x="863" y="462"/>
                  </a:moveTo>
                  <a:cubicBezTo>
                    <a:pt x="863" y="462"/>
                    <a:pt x="862" y="463"/>
                    <a:pt x="862" y="463"/>
                  </a:cubicBezTo>
                  <a:cubicBezTo>
                    <a:pt x="862" y="465"/>
                    <a:pt x="862" y="466"/>
                    <a:pt x="862" y="467"/>
                  </a:cubicBezTo>
                  <a:cubicBezTo>
                    <a:pt x="862" y="468"/>
                    <a:pt x="862" y="468"/>
                    <a:pt x="861" y="469"/>
                  </a:cubicBezTo>
                  <a:cubicBezTo>
                    <a:pt x="861" y="470"/>
                    <a:pt x="861" y="472"/>
                    <a:pt x="860" y="474"/>
                  </a:cubicBezTo>
                  <a:cubicBezTo>
                    <a:pt x="860" y="474"/>
                    <a:pt x="860" y="474"/>
                    <a:pt x="860" y="474"/>
                  </a:cubicBezTo>
                  <a:cubicBezTo>
                    <a:pt x="860" y="476"/>
                    <a:pt x="859" y="477"/>
                    <a:pt x="859" y="479"/>
                  </a:cubicBezTo>
                  <a:cubicBezTo>
                    <a:pt x="859" y="479"/>
                    <a:pt x="859" y="480"/>
                    <a:pt x="858" y="481"/>
                  </a:cubicBezTo>
                  <a:cubicBezTo>
                    <a:pt x="858" y="482"/>
                    <a:pt x="858" y="483"/>
                    <a:pt x="857" y="484"/>
                  </a:cubicBezTo>
                  <a:cubicBezTo>
                    <a:pt x="857" y="485"/>
                    <a:pt x="857" y="485"/>
                    <a:pt x="857" y="486"/>
                  </a:cubicBezTo>
                  <a:cubicBezTo>
                    <a:pt x="854" y="494"/>
                    <a:pt x="850" y="502"/>
                    <a:pt x="845" y="510"/>
                  </a:cubicBezTo>
                  <a:cubicBezTo>
                    <a:pt x="844" y="511"/>
                    <a:pt x="844" y="512"/>
                    <a:pt x="843" y="513"/>
                  </a:cubicBezTo>
                  <a:cubicBezTo>
                    <a:pt x="843" y="513"/>
                    <a:pt x="842" y="513"/>
                    <a:pt x="842" y="513"/>
                  </a:cubicBezTo>
                  <a:cubicBezTo>
                    <a:pt x="842" y="515"/>
                    <a:pt x="841" y="516"/>
                    <a:pt x="840" y="517"/>
                  </a:cubicBezTo>
                  <a:cubicBezTo>
                    <a:pt x="840" y="517"/>
                    <a:pt x="840" y="517"/>
                    <a:pt x="840" y="517"/>
                  </a:cubicBezTo>
                  <a:cubicBezTo>
                    <a:pt x="837" y="520"/>
                    <a:pt x="835" y="524"/>
                    <a:pt x="832" y="527"/>
                  </a:cubicBezTo>
                  <a:cubicBezTo>
                    <a:pt x="832" y="527"/>
                    <a:pt x="831" y="527"/>
                    <a:pt x="831" y="527"/>
                  </a:cubicBezTo>
                  <a:cubicBezTo>
                    <a:pt x="830" y="528"/>
                    <a:pt x="829" y="529"/>
                    <a:pt x="829" y="530"/>
                  </a:cubicBezTo>
                  <a:cubicBezTo>
                    <a:pt x="828" y="530"/>
                    <a:pt x="828" y="530"/>
                    <a:pt x="828" y="530"/>
                  </a:cubicBezTo>
                  <a:cubicBezTo>
                    <a:pt x="824" y="534"/>
                    <a:pt x="820" y="538"/>
                    <a:pt x="815" y="541"/>
                  </a:cubicBezTo>
                  <a:cubicBezTo>
                    <a:pt x="815" y="541"/>
                    <a:pt x="815" y="541"/>
                    <a:pt x="815" y="541"/>
                  </a:cubicBezTo>
                  <a:cubicBezTo>
                    <a:pt x="814" y="542"/>
                    <a:pt x="812" y="543"/>
                    <a:pt x="811" y="544"/>
                  </a:cubicBezTo>
                  <a:cubicBezTo>
                    <a:pt x="811" y="544"/>
                    <a:pt x="811" y="544"/>
                    <a:pt x="811" y="544"/>
                  </a:cubicBezTo>
                  <a:cubicBezTo>
                    <a:pt x="807" y="546"/>
                    <a:pt x="804" y="548"/>
                    <a:pt x="800" y="550"/>
                  </a:cubicBezTo>
                  <a:cubicBezTo>
                    <a:pt x="800" y="550"/>
                    <a:pt x="800" y="550"/>
                    <a:pt x="800" y="551"/>
                  </a:cubicBezTo>
                  <a:cubicBezTo>
                    <a:pt x="799" y="551"/>
                    <a:pt x="797" y="552"/>
                    <a:pt x="796" y="552"/>
                  </a:cubicBezTo>
                  <a:cubicBezTo>
                    <a:pt x="796" y="552"/>
                    <a:pt x="796" y="552"/>
                    <a:pt x="795" y="553"/>
                  </a:cubicBezTo>
                  <a:cubicBezTo>
                    <a:pt x="794" y="553"/>
                    <a:pt x="793" y="554"/>
                    <a:pt x="792" y="554"/>
                  </a:cubicBezTo>
                  <a:cubicBezTo>
                    <a:pt x="785" y="557"/>
                    <a:pt x="778" y="559"/>
                    <a:pt x="771" y="561"/>
                  </a:cubicBezTo>
                  <a:cubicBezTo>
                    <a:pt x="770" y="561"/>
                    <a:pt x="768" y="561"/>
                    <a:pt x="766" y="562"/>
                  </a:cubicBezTo>
                  <a:cubicBezTo>
                    <a:pt x="766" y="562"/>
                    <a:pt x="765" y="562"/>
                    <a:pt x="765" y="562"/>
                  </a:cubicBezTo>
                  <a:cubicBezTo>
                    <a:pt x="763" y="562"/>
                    <a:pt x="762" y="562"/>
                    <a:pt x="761" y="562"/>
                  </a:cubicBezTo>
                  <a:cubicBezTo>
                    <a:pt x="760" y="563"/>
                    <a:pt x="760" y="563"/>
                    <a:pt x="759" y="563"/>
                  </a:cubicBezTo>
                  <a:cubicBezTo>
                    <a:pt x="758" y="563"/>
                    <a:pt x="756" y="563"/>
                    <a:pt x="755" y="563"/>
                  </a:cubicBezTo>
                  <a:cubicBezTo>
                    <a:pt x="754" y="563"/>
                    <a:pt x="754" y="563"/>
                    <a:pt x="754" y="563"/>
                  </a:cubicBezTo>
                  <a:cubicBezTo>
                    <a:pt x="752" y="563"/>
                    <a:pt x="751" y="563"/>
                    <a:pt x="749" y="563"/>
                  </a:cubicBezTo>
                  <a:cubicBezTo>
                    <a:pt x="748" y="563"/>
                    <a:pt x="748" y="563"/>
                    <a:pt x="747" y="563"/>
                  </a:cubicBezTo>
                  <a:cubicBezTo>
                    <a:pt x="746" y="563"/>
                    <a:pt x="745" y="563"/>
                    <a:pt x="743" y="563"/>
                  </a:cubicBezTo>
                  <a:cubicBezTo>
                    <a:pt x="743" y="563"/>
                    <a:pt x="742" y="563"/>
                    <a:pt x="742" y="563"/>
                  </a:cubicBezTo>
                  <a:cubicBezTo>
                    <a:pt x="740" y="563"/>
                    <a:pt x="738" y="563"/>
                    <a:pt x="736" y="563"/>
                  </a:cubicBezTo>
                  <a:cubicBezTo>
                    <a:pt x="734" y="563"/>
                    <a:pt x="733" y="563"/>
                    <a:pt x="731" y="562"/>
                  </a:cubicBezTo>
                  <a:cubicBezTo>
                    <a:pt x="730" y="562"/>
                    <a:pt x="730" y="562"/>
                    <a:pt x="729" y="562"/>
                  </a:cubicBezTo>
                  <a:cubicBezTo>
                    <a:pt x="728" y="562"/>
                    <a:pt x="727" y="562"/>
                    <a:pt x="725" y="562"/>
                  </a:cubicBezTo>
                  <a:cubicBezTo>
                    <a:pt x="725" y="561"/>
                    <a:pt x="724" y="561"/>
                    <a:pt x="724" y="561"/>
                  </a:cubicBezTo>
                  <a:cubicBezTo>
                    <a:pt x="722" y="561"/>
                    <a:pt x="720" y="561"/>
                    <a:pt x="719" y="560"/>
                  </a:cubicBezTo>
                  <a:cubicBezTo>
                    <a:pt x="718" y="560"/>
                    <a:pt x="718" y="560"/>
                    <a:pt x="718" y="560"/>
                  </a:cubicBezTo>
                  <a:cubicBezTo>
                    <a:pt x="717" y="560"/>
                    <a:pt x="715" y="559"/>
                    <a:pt x="714" y="559"/>
                  </a:cubicBezTo>
                  <a:cubicBezTo>
                    <a:pt x="713" y="559"/>
                    <a:pt x="712" y="558"/>
                    <a:pt x="712" y="558"/>
                  </a:cubicBezTo>
                  <a:cubicBezTo>
                    <a:pt x="711" y="558"/>
                    <a:pt x="710" y="558"/>
                    <a:pt x="708" y="557"/>
                  </a:cubicBezTo>
                  <a:cubicBezTo>
                    <a:pt x="708" y="557"/>
                    <a:pt x="707" y="557"/>
                    <a:pt x="707" y="557"/>
                  </a:cubicBezTo>
                  <a:cubicBezTo>
                    <a:pt x="705" y="556"/>
                    <a:pt x="704" y="555"/>
                    <a:pt x="702" y="555"/>
                  </a:cubicBezTo>
                  <a:cubicBezTo>
                    <a:pt x="695" y="552"/>
                    <a:pt x="689" y="549"/>
                    <a:pt x="683" y="545"/>
                  </a:cubicBezTo>
                  <a:cubicBezTo>
                    <a:pt x="682" y="544"/>
                    <a:pt x="681" y="543"/>
                    <a:pt x="680" y="543"/>
                  </a:cubicBezTo>
                  <a:cubicBezTo>
                    <a:pt x="679" y="542"/>
                    <a:pt x="679" y="542"/>
                    <a:pt x="679" y="542"/>
                  </a:cubicBezTo>
                  <a:cubicBezTo>
                    <a:pt x="678" y="541"/>
                    <a:pt x="677" y="541"/>
                    <a:pt x="676" y="540"/>
                  </a:cubicBezTo>
                  <a:cubicBezTo>
                    <a:pt x="676" y="540"/>
                    <a:pt x="676" y="540"/>
                    <a:pt x="675" y="539"/>
                  </a:cubicBezTo>
                  <a:cubicBezTo>
                    <a:pt x="672" y="537"/>
                    <a:pt x="669" y="534"/>
                    <a:pt x="666" y="531"/>
                  </a:cubicBezTo>
                  <a:cubicBezTo>
                    <a:pt x="666" y="531"/>
                    <a:pt x="666" y="531"/>
                    <a:pt x="665" y="531"/>
                  </a:cubicBezTo>
                  <a:cubicBezTo>
                    <a:pt x="665" y="530"/>
                    <a:pt x="664" y="529"/>
                    <a:pt x="663" y="528"/>
                  </a:cubicBezTo>
                  <a:cubicBezTo>
                    <a:pt x="663" y="528"/>
                    <a:pt x="662" y="528"/>
                    <a:pt x="662" y="528"/>
                  </a:cubicBezTo>
                  <a:cubicBezTo>
                    <a:pt x="658" y="524"/>
                    <a:pt x="655" y="520"/>
                    <a:pt x="651" y="515"/>
                  </a:cubicBezTo>
                  <a:cubicBezTo>
                    <a:pt x="651" y="515"/>
                    <a:pt x="651" y="515"/>
                    <a:pt x="651" y="514"/>
                  </a:cubicBezTo>
                  <a:cubicBezTo>
                    <a:pt x="650" y="513"/>
                    <a:pt x="649" y="512"/>
                    <a:pt x="649" y="511"/>
                  </a:cubicBezTo>
                  <a:cubicBezTo>
                    <a:pt x="649" y="511"/>
                    <a:pt x="649" y="511"/>
                    <a:pt x="648" y="511"/>
                  </a:cubicBezTo>
                  <a:cubicBezTo>
                    <a:pt x="646" y="507"/>
                    <a:pt x="644" y="504"/>
                    <a:pt x="642" y="500"/>
                  </a:cubicBezTo>
                  <a:cubicBezTo>
                    <a:pt x="642" y="500"/>
                    <a:pt x="642" y="500"/>
                    <a:pt x="642" y="500"/>
                  </a:cubicBezTo>
                  <a:cubicBezTo>
                    <a:pt x="641" y="498"/>
                    <a:pt x="641" y="497"/>
                    <a:pt x="640" y="496"/>
                  </a:cubicBezTo>
                  <a:cubicBezTo>
                    <a:pt x="640" y="496"/>
                    <a:pt x="640" y="495"/>
                    <a:pt x="640" y="495"/>
                  </a:cubicBezTo>
                  <a:cubicBezTo>
                    <a:pt x="639" y="494"/>
                    <a:pt x="639" y="493"/>
                    <a:pt x="638" y="492"/>
                  </a:cubicBezTo>
                  <a:cubicBezTo>
                    <a:pt x="635" y="484"/>
                    <a:pt x="632" y="475"/>
                    <a:pt x="631" y="466"/>
                  </a:cubicBezTo>
                  <a:cubicBezTo>
                    <a:pt x="631" y="466"/>
                    <a:pt x="631" y="465"/>
                    <a:pt x="630" y="464"/>
                  </a:cubicBezTo>
                  <a:cubicBezTo>
                    <a:pt x="630" y="463"/>
                    <a:pt x="630" y="462"/>
                    <a:pt x="630" y="461"/>
                  </a:cubicBezTo>
                  <a:cubicBezTo>
                    <a:pt x="630" y="460"/>
                    <a:pt x="630" y="460"/>
                    <a:pt x="630" y="459"/>
                  </a:cubicBezTo>
                  <a:cubicBezTo>
                    <a:pt x="630" y="458"/>
                    <a:pt x="629" y="456"/>
                    <a:pt x="629" y="454"/>
                  </a:cubicBezTo>
                  <a:cubicBezTo>
                    <a:pt x="629" y="454"/>
                    <a:pt x="629" y="454"/>
                    <a:pt x="629" y="454"/>
                  </a:cubicBezTo>
                  <a:cubicBezTo>
                    <a:pt x="629" y="452"/>
                    <a:pt x="629" y="450"/>
                    <a:pt x="629" y="449"/>
                  </a:cubicBezTo>
                  <a:cubicBezTo>
                    <a:pt x="629" y="448"/>
                    <a:pt x="629" y="448"/>
                    <a:pt x="629" y="447"/>
                  </a:cubicBezTo>
                  <a:cubicBezTo>
                    <a:pt x="629" y="446"/>
                    <a:pt x="629" y="444"/>
                    <a:pt x="629" y="443"/>
                  </a:cubicBezTo>
                  <a:cubicBezTo>
                    <a:pt x="629" y="443"/>
                    <a:pt x="629" y="442"/>
                    <a:pt x="629" y="441"/>
                  </a:cubicBezTo>
                  <a:cubicBezTo>
                    <a:pt x="629" y="440"/>
                    <a:pt x="629" y="438"/>
                    <a:pt x="629" y="436"/>
                  </a:cubicBezTo>
                  <a:cubicBezTo>
                    <a:pt x="630" y="434"/>
                    <a:pt x="630" y="432"/>
                    <a:pt x="630" y="431"/>
                  </a:cubicBezTo>
                  <a:cubicBezTo>
                    <a:pt x="630" y="430"/>
                    <a:pt x="630" y="430"/>
                    <a:pt x="630" y="429"/>
                  </a:cubicBezTo>
                  <a:cubicBezTo>
                    <a:pt x="630" y="428"/>
                    <a:pt x="631" y="426"/>
                    <a:pt x="631" y="425"/>
                  </a:cubicBezTo>
                  <a:cubicBezTo>
                    <a:pt x="631" y="425"/>
                    <a:pt x="631" y="424"/>
                    <a:pt x="631" y="424"/>
                  </a:cubicBezTo>
                  <a:cubicBezTo>
                    <a:pt x="632" y="422"/>
                    <a:pt x="632" y="420"/>
                    <a:pt x="632" y="418"/>
                  </a:cubicBezTo>
                  <a:cubicBezTo>
                    <a:pt x="632" y="418"/>
                    <a:pt x="632" y="418"/>
                    <a:pt x="632" y="418"/>
                  </a:cubicBezTo>
                  <a:cubicBezTo>
                    <a:pt x="633" y="416"/>
                    <a:pt x="633" y="415"/>
                    <a:pt x="634" y="413"/>
                  </a:cubicBezTo>
                  <a:cubicBezTo>
                    <a:pt x="634" y="413"/>
                    <a:pt x="634" y="412"/>
                    <a:pt x="634" y="412"/>
                  </a:cubicBezTo>
                  <a:cubicBezTo>
                    <a:pt x="635" y="410"/>
                    <a:pt x="635" y="409"/>
                    <a:pt x="635" y="408"/>
                  </a:cubicBezTo>
                  <a:cubicBezTo>
                    <a:pt x="635" y="408"/>
                    <a:pt x="636" y="407"/>
                    <a:pt x="636" y="407"/>
                  </a:cubicBezTo>
                  <a:cubicBezTo>
                    <a:pt x="636" y="405"/>
                    <a:pt x="637" y="403"/>
                    <a:pt x="638" y="402"/>
                  </a:cubicBezTo>
                  <a:cubicBezTo>
                    <a:pt x="638" y="402"/>
                    <a:pt x="638" y="402"/>
                    <a:pt x="638" y="402"/>
                  </a:cubicBezTo>
                  <a:cubicBezTo>
                    <a:pt x="640" y="395"/>
                    <a:pt x="644" y="389"/>
                    <a:pt x="648" y="383"/>
                  </a:cubicBezTo>
                  <a:cubicBezTo>
                    <a:pt x="648" y="382"/>
                    <a:pt x="649" y="380"/>
                    <a:pt x="650" y="379"/>
                  </a:cubicBezTo>
                  <a:cubicBezTo>
                    <a:pt x="650" y="379"/>
                    <a:pt x="650" y="379"/>
                    <a:pt x="650" y="379"/>
                  </a:cubicBezTo>
                  <a:cubicBezTo>
                    <a:pt x="651" y="378"/>
                    <a:pt x="652" y="377"/>
                    <a:pt x="653" y="376"/>
                  </a:cubicBezTo>
                  <a:cubicBezTo>
                    <a:pt x="653" y="375"/>
                    <a:pt x="653" y="375"/>
                    <a:pt x="653" y="375"/>
                  </a:cubicBezTo>
                  <a:cubicBezTo>
                    <a:pt x="655" y="372"/>
                    <a:pt x="658" y="369"/>
                    <a:pt x="661" y="366"/>
                  </a:cubicBezTo>
                  <a:cubicBezTo>
                    <a:pt x="661" y="366"/>
                    <a:pt x="661" y="365"/>
                    <a:pt x="661" y="365"/>
                  </a:cubicBezTo>
                  <a:cubicBezTo>
                    <a:pt x="662" y="364"/>
                    <a:pt x="663" y="363"/>
                    <a:pt x="664" y="363"/>
                  </a:cubicBezTo>
                  <a:cubicBezTo>
                    <a:pt x="664" y="362"/>
                    <a:pt x="664" y="362"/>
                    <a:pt x="665" y="362"/>
                  </a:cubicBezTo>
                  <a:cubicBezTo>
                    <a:pt x="669" y="358"/>
                    <a:pt x="673" y="355"/>
                    <a:pt x="677" y="351"/>
                  </a:cubicBezTo>
                  <a:cubicBezTo>
                    <a:pt x="678" y="351"/>
                    <a:pt x="678" y="351"/>
                    <a:pt x="678" y="351"/>
                  </a:cubicBezTo>
                  <a:cubicBezTo>
                    <a:pt x="679" y="350"/>
                    <a:pt x="680" y="349"/>
                    <a:pt x="681" y="349"/>
                  </a:cubicBezTo>
                  <a:cubicBezTo>
                    <a:pt x="681" y="348"/>
                    <a:pt x="682" y="348"/>
                    <a:pt x="682" y="348"/>
                  </a:cubicBezTo>
                  <a:cubicBezTo>
                    <a:pt x="685" y="346"/>
                    <a:pt x="689" y="344"/>
                    <a:pt x="692" y="342"/>
                  </a:cubicBezTo>
                  <a:cubicBezTo>
                    <a:pt x="693" y="342"/>
                    <a:pt x="693" y="342"/>
                    <a:pt x="693" y="342"/>
                  </a:cubicBezTo>
                  <a:cubicBezTo>
                    <a:pt x="694" y="341"/>
                    <a:pt x="695" y="341"/>
                    <a:pt x="696" y="340"/>
                  </a:cubicBezTo>
                  <a:cubicBezTo>
                    <a:pt x="697" y="340"/>
                    <a:pt x="697" y="340"/>
                    <a:pt x="697" y="340"/>
                  </a:cubicBezTo>
                  <a:cubicBezTo>
                    <a:pt x="698" y="339"/>
                    <a:pt x="700" y="339"/>
                    <a:pt x="701" y="338"/>
                  </a:cubicBezTo>
                  <a:cubicBezTo>
                    <a:pt x="707" y="335"/>
                    <a:pt x="714" y="333"/>
                    <a:pt x="721" y="331"/>
                  </a:cubicBezTo>
                  <a:cubicBezTo>
                    <a:pt x="723" y="331"/>
                    <a:pt x="725" y="331"/>
                    <a:pt x="726" y="331"/>
                  </a:cubicBezTo>
                  <a:cubicBezTo>
                    <a:pt x="727" y="330"/>
                    <a:pt x="727" y="330"/>
                    <a:pt x="728" y="330"/>
                  </a:cubicBezTo>
                  <a:cubicBezTo>
                    <a:pt x="729" y="330"/>
                    <a:pt x="730" y="330"/>
                    <a:pt x="732" y="330"/>
                  </a:cubicBezTo>
                  <a:cubicBezTo>
                    <a:pt x="732" y="330"/>
                    <a:pt x="733" y="330"/>
                    <a:pt x="733" y="330"/>
                  </a:cubicBezTo>
                  <a:cubicBezTo>
                    <a:pt x="735" y="329"/>
                    <a:pt x="736" y="329"/>
                    <a:pt x="738" y="329"/>
                  </a:cubicBezTo>
                  <a:cubicBezTo>
                    <a:pt x="738" y="329"/>
                    <a:pt x="738" y="329"/>
                    <a:pt x="739" y="329"/>
                  </a:cubicBezTo>
                  <a:cubicBezTo>
                    <a:pt x="740" y="329"/>
                    <a:pt x="742" y="329"/>
                    <a:pt x="744" y="329"/>
                  </a:cubicBezTo>
                  <a:cubicBezTo>
                    <a:pt x="744" y="329"/>
                    <a:pt x="745" y="329"/>
                    <a:pt x="745" y="329"/>
                  </a:cubicBezTo>
                  <a:cubicBezTo>
                    <a:pt x="747" y="329"/>
                    <a:pt x="748" y="329"/>
                    <a:pt x="749" y="329"/>
                  </a:cubicBezTo>
                  <a:cubicBezTo>
                    <a:pt x="750" y="329"/>
                    <a:pt x="750" y="329"/>
                    <a:pt x="751" y="329"/>
                  </a:cubicBezTo>
                  <a:cubicBezTo>
                    <a:pt x="753" y="329"/>
                    <a:pt x="755" y="329"/>
                    <a:pt x="756" y="329"/>
                  </a:cubicBezTo>
                  <a:cubicBezTo>
                    <a:pt x="758" y="329"/>
                    <a:pt x="760" y="330"/>
                    <a:pt x="762" y="330"/>
                  </a:cubicBezTo>
                  <a:cubicBezTo>
                    <a:pt x="762" y="330"/>
                    <a:pt x="763" y="330"/>
                    <a:pt x="763" y="330"/>
                  </a:cubicBezTo>
                  <a:cubicBezTo>
                    <a:pt x="765" y="330"/>
                    <a:pt x="766" y="330"/>
                    <a:pt x="767" y="331"/>
                  </a:cubicBezTo>
                  <a:cubicBezTo>
                    <a:pt x="768" y="331"/>
                    <a:pt x="768" y="331"/>
                    <a:pt x="769" y="331"/>
                  </a:cubicBezTo>
                  <a:cubicBezTo>
                    <a:pt x="771" y="331"/>
                    <a:pt x="772" y="332"/>
                    <a:pt x="774" y="332"/>
                  </a:cubicBezTo>
                  <a:cubicBezTo>
                    <a:pt x="774" y="332"/>
                    <a:pt x="774" y="332"/>
                    <a:pt x="775" y="332"/>
                  </a:cubicBezTo>
                  <a:cubicBezTo>
                    <a:pt x="776" y="333"/>
                    <a:pt x="778" y="333"/>
                    <a:pt x="779" y="333"/>
                  </a:cubicBezTo>
                  <a:cubicBezTo>
                    <a:pt x="780" y="334"/>
                    <a:pt x="780" y="334"/>
                    <a:pt x="781" y="334"/>
                  </a:cubicBezTo>
                  <a:cubicBezTo>
                    <a:pt x="782" y="334"/>
                    <a:pt x="783" y="335"/>
                    <a:pt x="784" y="335"/>
                  </a:cubicBezTo>
                  <a:cubicBezTo>
                    <a:pt x="785" y="335"/>
                    <a:pt x="785" y="335"/>
                    <a:pt x="786" y="336"/>
                  </a:cubicBezTo>
                  <a:cubicBezTo>
                    <a:pt x="787" y="336"/>
                    <a:pt x="789" y="337"/>
                    <a:pt x="791" y="337"/>
                  </a:cubicBezTo>
                  <a:cubicBezTo>
                    <a:pt x="797" y="340"/>
                    <a:pt x="804" y="344"/>
                    <a:pt x="810" y="347"/>
                  </a:cubicBezTo>
                  <a:cubicBezTo>
                    <a:pt x="811" y="348"/>
                    <a:pt x="812" y="349"/>
                    <a:pt x="813" y="350"/>
                  </a:cubicBezTo>
                  <a:cubicBezTo>
                    <a:pt x="813" y="350"/>
                    <a:pt x="813" y="350"/>
                    <a:pt x="814" y="350"/>
                  </a:cubicBezTo>
                  <a:cubicBezTo>
                    <a:pt x="815" y="351"/>
                    <a:pt x="816" y="352"/>
                    <a:pt x="817" y="352"/>
                  </a:cubicBezTo>
                  <a:cubicBezTo>
                    <a:pt x="817" y="353"/>
                    <a:pt x="817" y="353"/>
                    <a:pt x="817" y="353"/>
                  </a:cubicBezTo>
                  <a:cubicBezTo>
                    <a:pt x="821" y="355"/>
                    <a:pt x="824" y="358"/>
                    <a:pt x="827" y="361"/>
                  </a:cubicBezTo>
                  <a:cubicBezTo>
                    <a:pt x="827" y="361"/>
                    <a:pt x="827" y="361"/>
                    <a:pt x="827" y="361"/>
                  </a:cubicBezTo>
                  <a:cubicBezTo>
                    <a:pt x="828" y="362"/>
                    <a:pt x="829" y="363"/>
                    <a:pt x="830" y="364"/>
                  </a:cubicBezTo>
                  <a:cubicBezTo>
                    <a:pt x="830" y="364"/>
                    <a:pt x="830" y="364"/>
                    <a:pt x="831" y="364"/>
                  </a:cubicBezTo>
                  <a:cubicBezTo>
                    <a:pt x="834" y="368"/>
                    <a:pt x="838" y="373"/>
                    <a:pt x="841" y="377"/>
                  </a:cubicBezTo>
                  <a:cubicBezTo>
                    <a:pt x="841" y="377"/>
                    <a:pt x="842" y="378"/>
                    <a:pt x="842" y="378"/>
                  </a:cubicBezTo>
                  <a:cubicBezTo>
                    <a:pt x="842" y="379"/>
                    <a:pt x="843" y="380"/>
                    <a:pt x="844" y="381"/>
                  </a:cubicBezTo>
                  <a:cubicBezTo>
                    <a:pt x="844" y="381"/>
                    <a:pt x="844" y="381"/>
                    <a:pt x="844" y="382"/>
                  </a:cubicBezTo>
                  <a:cubicBezTo>
                    <a:pt x="847" y="385"/>
                    <a:pt x="849" y="389"/>
                    <a:pt x="851" y="392"/>
                  </a:cubicBezTo>
                  <a:cubicBezTo>
                    <a:pt x="851" y="392"/>
                    <a:pt x="851" y="393"/>
                    <a:pt x="851" y="393"/>
                  </a:cubicBezTo>
                  <a:cubicBezTo>
                    <a:pt x="851" y="394"/>
                    <a:pt x="852" y="395"/>
                    <a:pt x="852" y="396"/>
                  </a:cubicBezTo>
                  <a:cubicBezTo>
                    <a:pt x="853" y="396"/>
                    <a:pt x="853" y="397"/>
                    <a:pt x="853" y="397"/>
                  </a:cubicBezTo>
                  <a:cubicBezTo>
                    <a:pt x="853" y="398"/>
                    <a:pt x="854" y="399"/>
                    <a:pt x="854" y="401"/>
                  </a:cubicBezTo>
                  <a:cubicBezTo>
                    <a:pt x="857" y="407"/>
                    <a:pt x="859" y="414"/>
                    <a:pt x="861" y="421"/>
                  </a:cubicBezTo>
                  <a:cubicBezTo>
                    <a:pt x="861" y="423"/>
                    <a:pt x="862" y="424"/>
                    <a:pt x="862" y="426"/>
                  </a:cubicBezTo>
                  <a:cubicBezTo>
                    <a:pt x="862" y="427"/>
                    <a:pt x="862" y="427"/>
                    <a:pt x="862" y="428"/>
                  </a:cubicBezTo>
                  <a:cubicBezTo>
                    <a:pt x="862" y="429"/>
                    <a:pt x="863" y="430"/>
                    <a:pt x="863" y="431"/>
                  </a:cubicBezTo>
                  <a:cubicBezTo>
                    <a:pt x="863" y="432"/>
                    <a:pt x="863" y="433"/>
                    <a:pt x="863" y="433"/>
                  </a:cubicBezTo>
                  <a:cubicBezTo>
                    <a:pt x="863" y="435"/>
                    <a:pt x="863" y="436"/>
                    <a:pt x="863" y="438"/>
                  </a:cubicBezTo>
                  <a:cubicBezTo>
                    <a:pt x="863" y="438"/>
                    <a:pt x="863" y="438"/>
                    <a:pt x="863" y="438"/>
                  </a:cubicBezTo>
                  <a:cubicBezTo>
                    <a:pt x="863" y="440"/>
                    <a:pt x="864" y="442"/>
                    <a:pt x="864" y="444"/>
                  </a:cubicBezTo>
                  <a:lnTo>
                    <a:pt x="864" y="445"/>
                  </a:lnTo>
                  <a:cubicBezTo>
                    <a:pt x="864" y="447"/>
                    <a:pt x="864" y="448"/>
                    <a:pt x="864" y="449"/>
                  </a:cubicBezTo>
                  <a:cubicBezTo>
                    <a:pt x="864" y="450"/>
                    <a:pt x="864" y="450"/>
                    <a:pt x="864" y="451"/>
                  </a:cubicBezTo>
                  <a:cubicBezTo>
                    <a:pt x="863" y="453"/>
                    <a:pt x="863" y="454"/>
                    <a:pt x="863" y="456"/>
                  </a:cubicBezTo>
                  <a:cubicBezTo>
                    <a:pt x="863" y="458"/>
                    <a:pt x="863" y="460"/>
                    <a:pt x="863" y="462"/>
                  </a:cubicBezTo>
                  <a:close/>
                  <a:moveTo>
                    <a:pt x="942" y="498"/>
                  </a:moveTo>
                  <a:lnTo>
                    <a:pt x="948" y="429"/>
                  </a:lnTo>
                  <a:lnTo>
                    <a:pt x="908" y="425"/>
                  </a:lnTo>
                  <a:cubicBezTo>
                    <a:pt x="906" y="406"/>
                    <a:pt x="900" y="387"/>
                    <a:pt x="891" y="370"/>
                  </a:cubicBezTo>
                  <a:lnTo>
                    <a:pt x="922" y="344"/>
                  </a:lnTo>
                  <a:lnTo>
                    <a:pt x="877" y="291"/>
                  </a:lnTo>
                  <a:lnTo>
                    <a:pt x="846" y="317"/>
                  </a:lnTo>
                  <a:cubicBezTo>
                    <a:pt x="831" y="305"/>
                    <a:pt x="814" y="296"/>
                    <a:pt x="795" y="290"/>
                  </a:cubicBezTo>
                  <a:lnTo>
                    <a:pt x="798" y="250"/>
                  </a:lnTo>
                  <a:lnTo>
                    <a:pt x="729" y="244"/>
                  </a:lnTo>
                  <a:lnTo>
                    <a:pt x="725" y="284"/>
                  </a:lnTo>
                  <a:cubicBezTo>
                    <a:pt x="706" y="287"/>
                    <a:pt x="687" y="293"/>
                    <a:pt x="670" y="302"/>
                  </a:cubicBezTo>
                  <a:lnTo>
                    <a:pt x="644" y="271"/>
                  </a:lnTo>
                  <a:lnTo>
                    <a:pt x="591" y="316"/>
                  </a:lnTo>
                  <a:lnTo>
                    <a:pt x="617" y="346"/>
                  </a:lnTo>
                  <a:cubicBezTo>
                    <a:pt x="605" y="362"/>
                    <a:pt x="596" y="379"/>
                    <a:pt x="590" y="398"/>
                  </a:cubicBezTo>
                  <a:lnTo>
                    <a:pt x="550" y="394"/>
                  </a:lnTo>
                  <a:lnTo>
                    <a:pt x="544" y="464"/>
                  </a:lnTo>
                  <a:lnTo>
                    <a:pt x="584" y="467"/>
                  </a:lnTo>
                  <a:cubicBezTo>
                    <a:pt x="587" y="487"/>
                    <a:pt x="593" y="505"/>
                    <a:pt x="602" y="522"/>
                  </a:cubicBezTo>
                  <a:lnTo>
                    <a:pt x="571" y="548"/>
                  </a:lnTo>
                  <a:lnTo>
                    <a:pt x="616" y="601"/>
                  </a:lnTo>
                  <a:lnTo>
                    <a:pt x="647" y="575"/>
                  </a:lnTo>
                  <a:cubicBezTo>
                    <a:pt x="662" y="587"/>
                    <a:pt x="679" y="596"/>
                    <a:pt x="698" y="602"/>
                  </a:cubicBezTo>
                  <a:lnTo>
                    <a:pt x="694" y="642"/>
                  </a:lnTo>
                  <a:lnTo>
                    <a:pt x="764" y="648"/>
                  </a:lnTo>
                  <a:lnTo>
                    <a:pt x="767" y="608"/>
                  </a:lnTo>
                  <a:cubicBezTo>
                    <a:pt x="787" y="606"/>
                    <a:pt x="805" y="600"/>
                    <a:pt x="822" y="591"/>
                  </a:cubicBezTo>
                  <a:lnTo>
                    <a:pt x="848" y="621"/>
                  </a:lnTo>
                  <a:lnTo>
                    <a:pt x="901" y="577"/>
                  </a:lnTo>
                  <a:lnTo>
                    <a:pt x="876" y="546"/>
                  </a:lnTo>
                  <a:cubicBezTo>
                    <a:pt x="887" y="531"/>
                    <a:pt x="896" y="513"/>
                    <a:pt x="902" y="494"/>
                  </a:cubicBezTo>
                  <a:lnTo>
                    <a:pt x="942" y="4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组合 23"/>
          <p:cNvGrpSpPr/>
          <p:nvPr/>
        </p:nvGrpSpPr>
        <p:grpSpPr>
          <a:xfrm>
            <a:off x="6170613" y="3659188"/>
            <a:ext cx="576262" cy="576262"/>
            <a:chOff x="6170389" y="4163727"/>
            <a:chExt cx="576064" cy="576064"/>
          </a:xfrm>
        </p:grpSpPr>
        <p:sp>
          <p:nvSpPr>
            <p:cNvPr id="8201" name="圆角矩形 12"/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2"/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3" name="组合 22"/>
          <p:cNvGrpSpPr/>
          <p:nvPr/>
        </p:nvGrpSpPr>
        <p:grpSpPr>
          <a:xfrm>
            <a:off x="6170613" y="2867025"/>
            <a:ext cx="576262" cy="576263"/>
            <a:chOff x="6170389" y="3371639"/>
            <a:chExt cx="576064" cy="576064"/>
          </a:xfrm>
        </p:grpSpPr>
        <p:sp>
          <p:nvSpPr>
            <p:cNvPr id="8204" name="圆角矩形 11"/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Freeform 13"/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6" name="组合 21"/>
          <p:cNvGrpSpPr/>
          <p:nvPr/>
        </p:nvGrpSpPr>
        <p:grpSpPr>
          <a:xfrm>
            <a:off x="6170613" y="2074863"/>
            <a:ext cx="576262" cy="576262"/>
            <a:chOff x="6170389" y="2579551"/>
            <a:chExt cx="576064" cy="576064"/>
          </a:xfrm>
        </p:grpSpPr>
        <p:sp>
          <p:nvSpPr>
            <p:cNvPr id="8207" name="圆角矩形 10"/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27"/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9" name="组合 25"/>
          <p:cNvGrpSpPr/>
          <p:nvPr/>
        </p:nvGrpSpPr>
        <p:grpSpPr>
          <a:xfrm>
            <a:off x="6170613" y="5243513"/>
            <a:ext cx="576262" cy="576262"/>
            <a:chOff x="6170389" y="5747903"/>
            <a:chExt cx="576064" cy="576064"/>
          </a:xfrm>
        </p:grpSpPr>
        <p:sp>
          <p:nvSpPr>
            <p:cNvPr id="8210" name="圆角矩形 14"/>
            <p:cNvSpPr/>
            <p:nvPr/>
          </p:nvSpPr>
          <p:spPr>
            <a:xfrm>
              <a:off x="6170389" y="5747903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Freeform 28"/>
            <p:cNvSpPr>
              <a:spLocks noEditPoints="1"/>
            </p:cNvSpPr>
            <p:nvPr/>
          </p:nvSpPr>
          <p:spPr>
            <a:xfrm>
              <a:off x="6293383" y="5910861"/>
              <a:ext cx="295907" cy="25014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23" h="771">
                  <a:moveTo>
                    <a:pt x="303" y="0"/>
                  </a:moveTo>
                  <a:lnTo>
                    <a:pt x="819" y="0"/>
                  </a:lnTo>
                  <a:cubicBezTo>
                    <a:pt x="848" y="0"/>
                    <a:pt x="873" y="12"/>
                    <a:pt x="892" y="31"/>
                  </a:cubicBezTo>
                  <a:cubicBezTo>
                    <a:pt x="911" y="50"/>
                    <a:pt x="923" y="76"/>
                    <a:pt x="923" y="104"/>
                  </a:cubicBezTo>
                  <a:lnTo>
                    <a:pt x="923" y="313"/>
                  </a:lnTo>
                  <a:cubicBezTo>
                    <a:pt x="923" y="341"/>
                    <a:pt x="911" y="367"/>
                    <a:pt x="892" y="386"/>
                  </a:cubicBezTo>
                  <a:cubicBezTo>
                    <a:pt x="873" y="405"/>
                    <a:pt x="848" y="416"/>
                    <a:pt x="819" y="416"/>
                  </a:cubicBezTo>
                  <a:lnTo>
                    <a:pt x="737" y="416"/>
                  </a:lnTo>
                  <a:lnTo>
                    <a:pt x="626" y="553"/>
                  </a:lnTo>
                  <a:lnTo>
                    <a:pt x="584" y="605"/>
                  </a:lnTo>
                  <a:lnTo>
                    <a:pt x="584" y="537"/>
                  </a:lnTo>
                  <a:lnTo>
                    <a:pt x="584" y="416"/>
                  </a:lnTo>
                  <a:lnTo>
                    <a:pt x="494" y="416"/>
                  </a:lnTo>
                  <a:cubicBezTo>
                    <a:pt x="499" y="401"/>
                    <a:pt x="502" y="385"/>
                    <a:pt x="502" y="368"/>
                  </a:cubicBezTo>
                  <a:lnTo>
                    <a:pt x="608" y="368"/>
                  </a:lnTo>
                  <a:lnTo>
                    <a:pt x="632" y="368"/>
                  </a:lnTo>
                  <a:lnTo>
                    <a:pt x="632" y="392"/>
                  </a:lnTo>
                  <a:lnTo>
                    <a:pt x="632" y="470"/>
                  </a:lnTo>
                  <a:lnTo>
                    <a:pt x="707" y="377"/>
                  </a:lnTo>
                  <a:lnTo>
                    <a:pt x="714" y="368"/>
                  </a:lnTo>
                  <a:lnTo>
                    <a:pt x="726" y="368"/>
                  </a:lnTo>
                  <a:lnTo>
                    <a:pt x="819" y="368"/>
                  </a:lnTo>
                  <a:cubicBezTo>
                    <a:pt x="834" y="368"/>
                    <a:pt x="848" y="362"/>
                    <a:pt x="858" y="352"/>
                  </a:cubicBezTo>
                  <a:cubicBezTo>
                    <a:pt x="868" y="342"/>
                    <a:pt x="875" y="328"/>
                    <a:pt x="875" y="313"/>
                  </a:cubicBezTo>
                  <a:lnTo>
                    <a:pt x="875" y="104"/>
                  </a:lnTo>
                  <a:cubicBezTo>
                    <a:pt x="875" y="89"/>
                    <a:pt x="868" y="75"/>
                    <a:pt x="858" y="65"/>
                  </a:cubicBezTo>
                  <a:cubicBezTo>
                    <a:pt x="848" y="55"/>
                    <a:pt x="834" y="48"/>
                    <a:pt x="819" y="48"/>
                  </a:cubicBezTo>
                  <a:lnTo>
                    <a:pt x="303" y="48"/>
                  </a:lnTo>
                  <a:cubicBezTo>
                    <a:pt x="288" y="48"/>
                    <a:pt x="274" y="55"/>
                    <a:pt x="264" y="65"/>
                  </a:cubicBezTo>
                  <a:cubicBezTo>
                    <a:pt x="253" y="75"/>
                    <a:pt x="247" y="89"/>
                    <a:pt x="247" y="104"/>
                  </a:cubicBezTo>
                  <a:lnTo>
                    <a:pt x="247" y="293"/>
                  </a:lnTo>
                  <a:cubicBezTo>
                    <a:pt x="235" y="311"/>
                    <a:pt x="228" y="333"/>
                    <a:pt x="226" y="356"/>
                  </a:cubicBezTo>
                  <a:cubicBezTo>
                    <a:pt x="219" y="347"/>
                    <a:pt x="210" y="338"/>
                    <a:pt x="201" y="332"/>
                  </a:cubicBezTo>
                  <a:cubicBezTo>
                    <a:pt x="200" y="325"/>
                    <a:pt x="199" y="319"/>
                    <a:pt x="199" y="313"/>
                  </a:cubicBezTo>
                  <a:lnTo>
                    <a:pt x="199" y="104"/>
                  </a:lnTo>
                  <a:cubicBezTo>
                    <a:pt x="199" y="76"/>
                    <a:pt x="211" y="50"/>
                    <a:pt x="230" y="31"/>
                  </a:cubicBezTo>
                  <a:cubicBezTo>
                    <a:pt x="248" y="12"/>
                    <a:pt x="274" y="0"/>
                    <a:pt x="303" y="0"/>
                  </a:cubicBezTo>
                  <a:close/>
                  <a:moveTo>
                    <a:pt x="130" y="344"/>
                  </a:moveTo>
                  <a:lnTo>
                    <a:pt x="130" y="344"/>
                  </a:lnTo>
                  <a:cubicBezTo>
                    <a:pt x="83" y="344"/>
                    <a:pt x="45" y="382"/>
                    <a:pt x="45" y="429"/>
                  </a:cubicBezTo>
                  <a:cubicBezTo>
                    <a:pt x="45" y="476"/>
                    <a:pt x="83" y="514"/>
                    <a:pt x="130" y="514"/>
                  </a:cubicBezTo>
                  <a:cubicBezTo>
                    <a:pt x="177" y="514"/>
                    <a:pt x="215" y="476"/>
                    <a:pt x="215" y="429"/>
                  </a:cubicBezTo>
                  <a:cubicBezTo>
                    <a:pt x="215" y="382"/>
                    <a:pt x="177" y="344"/>
                    <a:pt x="130" y="344"/>
                  </a:cubicBezTo>
                  <a:close/>
                  <a:moveTo>
                    <a:pt x="364" y="265"/>
                  </a:moveTo>
                  <a:lnTo>
                    <a:pt x="364" y="265"/>
                  </a:lnTo>
                  <a:cubicBezTo>
                    <a:pt x="307" y="265"/>
                    <a:pt x="261" y="311"/>
                    <a:pt x="261" y="368"/>
                  </a:cubicBezTo>
                  <a:cubicBezTo>
                    <a:pt x="261" y="425"/>
                    <a:pt x="307" y="471"/>
                    <a:pt x="364" y="471"/>
                  </a:cubicBezTo>
                  <a:cubicBezTo>
                    <a:pt x="420" y="471"/>
                    <a:pt x="466" y="425"/>
                    <a:pt x="466" y="368"/>
                  </a:cubicBezTo>
                  <a:cubicBezTo>
                    <a:pt x="466" y="311"/>
                    <a:pt x="420" y="265"/>
                    <a:pt x="364" y="265"/>
                  </a:cubicBezTo>
                  <a:close/>
                  <a:moveTo>
                    <a:pt x="274" y="748"/>
                  </a:moveTo>
                  <a:lnTo>
                    <a:pt x="274" y="748"/>
                  </a:lnTo>
                  <a:lnTo>
                    <a:pt x="274" y="601"/>
                  </a:lnTo>
                  <a:lnTo>
                    <a:pt x="285" y="601"/>
                  </a:lnTo>
                  <a:lnTo>
                    <a:pt x="285" y="748"/>
                  </a:lnTo>
                  <a:lnTo>
                    <a:pt x="285" y="771"/>
                  </a:lnTo>
                  <a:lnTo>
                    <a:pt x="446" y="771"/>
                  </a:lnTo>
                  <a:lnTo>
                    <a:pt x="446" y="748"/>
                  </a:lnTo>
                  <a:lnTo>
                    <a:pt x="446" y="601"/>
                  </a:lnTo>
                  <a:lnTo>
                    <a:pt x="457" y="601"/>
                  </a:lnTo>
                  <a:lnTo>
                    <a:pt x="457" y="748"/>
                  </a:lnTo>
                  <a:lnTo>
                    <a:pt x="522" y="748"/>
                  </a:lnTo>
                  <a:lnTo>
                    <a:pt x="522" y="548"/>
                  </a:lnTo>
                  <a:cubicBezTo>
                    <a:pt x="522" y="512"/>
                    <a:pt x="493" y="483"/>
                    <a:pt x="458" y="483"/>
                  </a:cubicBezTo>
                  <a:cubicBezTo>
                    <a:pt x="262" y="483"/>
                    <a:pt x="468" y="483"/>
                    <a:pt x="271" y="483"/>
                  </a:cubicBezTo>
                  <a:cubicBezTo>
                    <a:pt x="236" y="483"/>
                    <a:pt x="207" y="512"/>
                    <a:pt x="207" y="548"/>
                  </a:cubicBezTo>
                  <a:lnTo>
                    <a:pt x="207" y="748"/>
                  </a:lnTo>
                  <a:cubicBezTo>
                    <a:pt x="218" y="748"/>
                    <a:pt x="245" y="748"/>
                    <a:pt x="274" y="748"/>
                  </a:cubicBezTo>
                  <a:close/>
                  <a:moveTo>
                    <a:pt x="55" y="743"/>
                  </a:moveTo>
                  <a:lnTo>
                    <a:pt x="55" y="743"/>
                  </a:lnTo>
                  <a:lnTo>
                    <a:pt x="55" y="622"/>
                  </a:lnTo>
                  <a:lnTo>
                    <a:pt x="65" y="622"/>
                  </a:lnTo>
                  <a:lnTo>
                    <a:pt x="65" y="743"/>
                  </a:lnTo>
                  <a:lnTo>
                    <a:pt x="65" y="757"/>
                  </a:lnTo>
                  <a:lnTo>
                    <a:pt x="174" y="757"/>
                  </a:lnTo>
                  <a:lnTo>
                    <a:pt x="174" y="548"/>
                  </a:lnTo>
                  <a:cubicBezTo>
                    <a:pt x="174" y="540"/>
                    <a:pt x="175" y="532"/>
                    <a:pt x="177" y="524"/>
                  </a:cubicBezTo>
                  <a:lnTo>
                    <a:pt x="53" y="524"/>
                  </a:lnTo>
                  <a:cubicBezTo>
                    <a:pt x="24" y="524"/>
                    <a:pt x="0" y="548"/>
                    <a:pt x="0" y="577"/>
                  </a:cubicBezTo>
                  <a:lnTo>
                    <a:pt x="0" y="743"/>
                  </a:lnTo>
                  <a:cubicBezTo>
                    <a:pt x="10" y="743"/>
                    <a:pt x="32" y="743"/>
                    <a:pt x="55" y="74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2" name="矩形 20"/>
          <p:cNvSpPr/>
          <p:nvPr/>
        </p:nvSpPr>
        <p:spPr>
          <a:xfrm>
            <a:off x="0" y="3155950"/>
            <a:ext cx="5522913" cy="542925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849438" y="3197225"/>
            <a:ext cx="16922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dirty="0">
                <a:solidFill>
                  <a:srgbClr val="113E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13E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ontents</a:t>
            </a:r>
            <a:endParaRPr lang="zh-CN" altLang="en-US" sz="2400" dirty="0">
              <a:solidFill>
                <a:srgbClr val="113E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14" name="矩形 27"/>
          <p:cNvSpPr/>
          <p:nvPr/>
        </p:nvSpPr>
        <p:spPr>
          <a:xfrm>
            <a:off x="6889750" y="2074863"/>
            <a:ext cx="4681538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5" name="矩形 28"/>
          <p:cNvSpPr/>
          <p:nvPr/>
        </p:nvSpPr>
        <p:spPr>
          <a:xfrm>
            <a:off x="6889750" y="2865438"/>
            <a:ext cx="4681538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6" name="矩形 29"/>
          <p:cNvSpPr/>
          <p:nvPr/>
        </p:nvSpPr>
        <p:spPr>
          <a:xfrm>
            <a:off x="6889750" y="3656013"/>
            <a:ext cx="4681538" cy="5746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7" name="矩形 30"/>
          <p:cNvSpPr/>
          <p:nvPr/>
        </p:nvSpPr>
        <p:spPr>
          <a:xfrm>
            <a:off x="6889750" y="4445000"/>
            <a:ext cx="4681538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8" name="矩形 31"/>
          <p:cNvSpPr/>
          <p:nvPr/>
        </p:nvSpPr>
        <p:spPr>
          <a:xfrm>
            <a:off x="6889750" y="5235575"/>
            <a:ext cx="4681538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90469" y="2075495"/>
            <a:ext cx="949816" cy="3735824"/>
            <a:chOff x="6897317" y="2075495"/>
            <a:chExt cx="949816" cy="3735824"/>
          </a:xfrm>
          <a:solidFill>
            <a:srgbClr val="113E6A"/>
          </a:solidFill>
        </p:grpSpPr>
        <p:sp>
          <p:nvSpPr>
            <p:cNvPr id="33" name="矩形 32"/>
            <p:cNvSpPr/>
            <p:nvPr/>
          </p:nvSpPr>
          <p:spPr bwMode="auto">
            <a:xfrm>
              <a:off x="6897317" y="207549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897317" y="286543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897317" y="365537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897317" y="444531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97317" y="523525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20" name="Rectangle 14"/>
          <p:cNvSpPr/>
          <p:nvPr/>
        </p:nvSpPr>
        <p:spPr>
          <a:xfrm>
            <a:off x="7077075" y="2239963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1" name="Rectangle 14"/>
          <p:cNvSpPr/>
          <p:nvPr/>
        </p:nvSpPr>
        <p:spPr>
          <a:xfrm>
            <a:off x="7077075" y="3022600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2" name="Rectangle 14"/>
          <p:cNvSpPr/>
          <p:nvPr/>
        </p:nvSpPr>
        <p:spPr>
          <a:xfrm>
            <a:off x="7077075" y="3814763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3" name="Rectangle 14"/>
          <p:cNvSpPr/>
          <p:nvPr/>
        </p:nvSpPr>
        <p:spPr>
          <a:xfrm>
            <a:off x="7077075" y="4618038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4" name="Rectangle 14"/>
          <p:cNvSpPr/>
          <p:nvPr/>
        </p:nvSpPr>
        <p:spPr>
          <a:xfrm>
            <a:off x="7077075" y="5410200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7983538" y="2157413"/>
            <a:ext cx="19478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59"/>
          <p:cNvSpPr txBox="1"/>
          <p:nvPr/>
        </p:nvSpPr>
        <p:spPr>
          <a:xfrm>
            <a:off x="7983538" y="2946400"/>
            <a:ext cx="24161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总体思想与流程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59"/>
          <p:cNvSpPr txBox="1"/>
          <p:nvPr/>
        </p:nvSpPr>
        <p:spPr>
          <a:xfrm>
            <a:off x="7983538" y="3749675"/>
            <a:ext cx="31559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关键组件与实现</a:t>
            </a:r>
            <a:endParaRPr lang="en-US" altLang="zh-CN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59"/>
          <p:cNvSpPr txBox="1"/>
          <p:nvPr/>
        </p:nvSpPr>
        <p:spPr>
          <a:xfrm>
            <a:off x="7983538" y="5314950"/>
            <a:ext cx="294005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相关建议和结论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3" grpId="0"/>
      <p:bldP spid="44" grpId="0"/>
      <p:bldP spid="45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2413" y="627063"/>
            <a:ext cx="4141787" cy="4144962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5938" y="936625"/>
            <a:ext cx="1152525" cy="121761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5763" y="2740025"/>
            <a:ext cx="3808412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8505" y="3068955"/>
            <a:ext cx="36353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  <a:endParaRPr lang="zh-CN" altLang="en-US" sz="4400" b="1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4038" y="2255838"/>
            <a:ext cx="93027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6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41" y="91674"/>
            <a:ext cx="2646380" cy="503185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5" grpId="0"/>
      <p:bldP spid="102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986790" y="4523105"/>
            <a:ext cx="10521315" cy="148145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6" name="TextBox 27"/>
          <p:cNvSpPr txBox="1"/>
          <p:nvPr/>
        </p:nvSpPr>
        <p:spPr>
          <a:xfrm>
            <a:off x="1012825" y="176213"/>
            <a:ext cx="236347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335" y="4725035"/>
            <a:ext cx="10377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002060"/>
                </a:solidFill>
              </a:rPr>
              <a:t>统一</a:t>
            </a:r>
            <a:r>
              <a:rPr lang="zh-CN" altLang="en-US" sz="2400">
                <a:solidFill>
                  <a:schemeClr val="accent2"/>
                </a:solidFill>
              </a:rPr>
              <a:t>的视角表达形式，便于多相机、图像点云融合</a:t>
            </a:r>
            <a:endParaRPr lang="zh-CN" altLang="en-US" sz="2400">
              <a:solidFill>
                <a:schemeClr val="accent2"/>
              </a:solidFill>
            </a:endParaRPr>
          </a:p>
          <a:p>
            <a:pPr algn="ctr"/>
            <a:r>
              <a:rPr lang="zh-CN" altLang="en-US" sz="2400">
                <a:solidFill>
                  <a:schemeClr val="accent2"/>
                </a:solidFill>
              </a:rPr>
              <a:t>没有远小近大的</a:t>
            </a:r>
            <a:r>
              <a:rPr lang="zh-CN" altLang="en-US" sz="2400">
                <a:solidFill>
                  <a:srgbClr val="002060"/>
                </a:solidFill>
              </a:rPr>
              <a:t>尺度问题</a:t>
            </a:r>
            <a:r>
              <a:rPr lang="zh-CN" altLang="en-US" sz="2400">
                <a:solidFill>
                  <a:schemeClr val="accent2"/>
                </a:solidFill>
              </a:rPr>
              <a:t>以及</a:t>
            </a:r>
            <a:r>
              <a:rPr lang="zh-CN" altLang="en-US" sz="2400">
                <a:solidFill>
                  <a:srgbClr val="002060"/>
                </a:solidFill>
              </a:rPr>
              <a:t>遮挡问题</a:t>
            </a:r>
            <a:endParaRPr lang="zh-CN" altLang="en-US" sz="2400">
              <a:solidFill>
                <a:schemeClr val="accent2"/>
              </a:solidFill>
            </a:endParaRPr>
          </a:p>
          <a:p>
            <a:pPr algn="ctr"/>
            <a:r>
              <a:rPr lang="zh-CN" altLang="en-US" sz="2400">
                <a:solidFill>
                  <a:schemeClr val="accent2"/>
                </a:solidFill>
              </a:rPr>
              <a:t>便于后续的自动驾驶</a:t>
            </a:r>
            <a:r>
              <a:rPr lang="zh-CN" altLang="en-US" sz="2400">
                <a:solidFill>
                  <a:srgbClr val="002060"/>
                </a:solidFill>
              </a:rPr>
              <a:t>任务开发</a:t>
            </a:r>
            <a:endParaRPr lang="zh-CN" altLang="en-US" sz="240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8500" y="981075"/>
            <a:ext cx="109842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                                          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what’s bev</a:t>
            </a:r>
            <a:r>
              <a:rPr lang="zh-CN" altLang="en-US" sz="2800"/>
              <a:t>？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                                               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why bev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？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30300" y="1557020"/>
            <a:ext cx="4653915" cy="2661208"/>
            <a:chOff x="4841" y="1998"/>
            <a:chExt cx="8278" cy="5084"/>
          </a:xfrm>
        </p:grpSpPr>
        <p:pic>
          <p:nvPicPr>
            <p:cNvPr id="5" name="图片 4" descr="年看图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41" y="1998"/>
              <a:ext cx="8278" cy="3851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655" y="5849"/>
              <a:ext cx="5111" cy="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Bird’s Eye View</a:t>
              </a:r>
              <a:endParaRPr lang="zh-CN"/>
            </a:p>
            <a:p>
              <a:pPr algn="ctr"/>
              <a:r>
                <a:rPr lang="zh-CN"/>
                <a:t>鸟瞰图视角</a:t>
              </a:r>
              <a:endParaRPr lang="zh-CN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61505" y="1557020"/>
            <a:ext cx="4572000" cy="2660650"/>
            <a:chOff x="11415" y="2452"/>
            <a:chExt cx="7200" cy="4190"/>
          </a:xfrm>
        </p:grpSpPr>
        <p:pic>
          <p:nvPicPr>
            <p:cNvPr id="17" name="图片 16" descr="前试图用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5" y="2452"/>
              <a:ext cx="7200" cy="3174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3232" y="5626"/>
              <a:ext cx="45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Front View</a:t>
              </a:r>
              <a:endParaRPr lang="zh-CN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zh-CN"/>
                <a:t>前向视角</a:t>
              </a:r>
              <a:endParaRPr lang="zh-CN"/>
            </a:p>
          </p:txBody>
        </p:sp>
      </p:grpSp>
      <p:sp>
        <p:nvSpPr>
          <p:cNvPr id="21" name="矩形 20"/>
          <p:cNvSpPr/>
          <p:nvPr/>
        </p:nvSpPr>
        <p:spPr>
          <a:xfrm>
            <a:off x="5784215" y="1988820"/>
            <a:ext cx="12001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9135" y="980440"/>
            <a:ext cx="11236960" cy="5261610"/>
          </a:xfrm>
          <a:prstGeom prst="rect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7"/>
          <p:cNvSpPr txBox="1"/>
          <p:nvPr/>
        </p:nvSpPr>
        <p:spPr>
          <a:xfrm>
            <a:off x="1012825" y="176213"/>
            <a:ext cx="7121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Multi- Scale Deformable Attention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 descr="2023-02-10 01-24-01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0" y="1412875"/>
            <a:ext cx="6101715" cy="4762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1330" y="1124585"/>
            <a:ext cx="5180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Query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：用于生成注意力权重与参考点偏移量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Reference point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：先验采样参考点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Value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：被采样的特征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作用：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1.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局部注意力，减小计算量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2.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聚合特征，提升表达能力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3564255"/>
            <a:ext cx="5598160" cy="26117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49755" y="6175375"/>
            <a:ext cx="268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pipeline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0520" y="6176010"/>
            <a:ext cx="268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结构图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7"/>
          <p:cNvSpPr txBox="1"/>
          <p:nvPr/>
        </p:nvSpPr>
        <p:spPr>
          <a:xfrm>
            <a:off x="1012825" y="176213"/>
            <a:ext cx="62433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TSA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Temporal Self Attention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 descr="2023-02-10 01-47-34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0" y="908685"/>
            <a:ext cx="5997575" cy="29495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7380" y="1083945"/>
            <a:ext cx="57423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Query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上一帧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特征与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查询的拼接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Ref point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：上一帧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空间参考点坐标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Value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：上一帧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特征与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查询的拼接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作用：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1.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融合时序信息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2.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考虑车与环境的运动，特征对齐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补充：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1.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由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查询作为第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帧的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2.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由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can_bus 数据中有关车自身旋转角度和偏移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的信息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生成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上一帧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空间参考点坐标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3.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由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Query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生成的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offset, 基于每个位置采样四个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点，重新构造新的 BEV 特征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2023-02-10 02-15-57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60" y="4090035"/>
            <a:ext cx="5981065" cy="227711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7"/>
          <p:cNvSpPr txBox="1"/>
          <p:nvPr/>
        </p:nvSpPr>
        <p:spPr>
          <a:xfrm>
            <a:off x="1012825" y="176213"/>
            <a:ext cx="613219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SCA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 Cross Attention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2023-02-10 01-49-53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3460" y="836295"/>
            <a:ext cx="6051550" cy="27933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5475" y="1052830"/>
            <a:ext cx="57423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Query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TSA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查询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Ref point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空间在图像上的投影坐标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Value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环视相机图像特征图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作用：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1.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从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环视相机图像特征图采样，编码当前车周环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境信息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只计算与像素交互的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特征，减少计算量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补充：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1.    rebatch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：使用来自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TSA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模块的所有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查询计算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会消耗很大的资源，只将能映射到图像上的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查询取出，填充成一个新的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batch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 point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同样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操作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2.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投影：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空间三维，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查询二维，使用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空间投影成功的点的二维坐标抽取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BEV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查询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 descr="2023-02-10 02-53-35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60" y="3645535"/>
            <a:ext cx="6102985" cy="2719705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938" y="2311400"/>
            <a:ext cx="10728325" cy="817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感谢您的批评指正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25" y="6745288"/>
            <a:ext cx="12196763" cy="41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Oval 6"/>
          <p:cNvSpPr/>
          <p:nvPr/>
        </p:nvSpPr>
        <p:spPr>
          <a:xfrm>
            <a:off x="5837238" y="5876925"/>
            <a:ext cx="522287" cy="544513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Freeform 7"/>
          <p:cNvSpPr>
            <a:spLocks noEditPoints="1"/>
          </p:cNvSpPr>
          <p:nvPr/>
        </p:nvSpPr>
        <p:spPr>
          <a:xfrm>
            <a:off x="5972175" y="5926138"/>
            <a:ext cx="261938" cy="4413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46" h="555">
                <a:moveTo>
                  <a:pt x="346" y="284"/>
                </a:moveTo>
                <a:lnTo>
                  <a:pt x="346" y="183"/>
                </a:lnTo>
                <a:cubicBezTo>
                  <a:pt x="346" y="154"/>
                  <a:pt x="300" y="154"/>
                  <a:pt x="300" y="183"/>
                </a:cubicBezTo>
                <a:lnTo>
                  <a:pt x="300" y="284"/>
                </a:lnTo>
                <a:cubicBezTo>
                  <a:pt x="300" y="352"/>
                  <a:pt x="244" y="408"/>
                  <a:pt x="176" y="408"/>
                </a:cubicBezTo>
                <a:cubicBezTo>
                  <a:pt x="175" y="408"/>
                  <a:pt x="174" y="408"/>
                  <a:pt x="173" y="408"/>
                </a:cubicBezTo>
                <a:lnTo>
                  <a:pt x="172" y="408"/>
                </a:lnTo>
                <a:cubicBezTo>
                  <a:pt x="171" y="408"/>
                  <a:pt x="171" y="408"/>
                  <a:pt x="170" y="408"/>
                </a:cubicBezTo>
                <a:cubicBezTo>
                  <a:pt x="101" y="408"/>
                  <a:pt x="46" y="352"/>
                  <a:pt x="46" y="284"/>
                </a:cubicBezTo>
                <a:lnTo>
                  <a:pt x="46" y="183"/>
                </a:lnTo>
                <a:cubicBezTo>
                  <a:pt x="46" y="154"/>
                  <a:pt x="0" y="154"/>
                  <a:pt x="0" y="183"/>
                </a:cubicBezTo>
                <a:cubicBezTo>
                  <a:pt x="0" y="197"/>
                  <a:pt x="0" y="284"/>
                  <a:pt x="0" y="284"/>
                </a:cubicBezTo>
                <a:cubicBezTo>
                  <a:pt x="0" y="370"/>
                  <a:pt x="63" y="441"/>
                  <a:pt x="146" y="452"/>
                </a:cubicBezTo>
                <a:lnTo>
                  <a:pt x="146" y="526"/>
                </a:lnTo>
                <a:lnTo>
                  <a:pt x="42" y="555"/>
                </a:lnTo>
                <a:lnTo>
                  <a:pt x="304" y="555"/>
                </a:lnTo>
                <a:lnTo>
                  <a:pt x="200" y="525"/>
                </a:lnTo>
                <a:lnTo>
                  <a:pt x="200" y="453"/>
                </a:lnTo>
                <a:cubicBezTo>
                  <a:pt x="282" y="441"/>
                  <a:pt x="346" y="370"/>
                  <a:pt x="346" y="284"/>
                </a:cubicBezTo>
                <a:close/>
                <a:moveTo>
                  <a:pt x="171" y="365"/>
                </a:moveTo>
                <a:cubicBezTo>
                  <a:pt x="172" y="365"/>
                  <a:pt x="172" y="365"/>
                  <a:pt x="173" y="365"/>
                </a:cubicBezTo>
                <a:cubicBezTo>
                  <a:pt x="173" y="365"/>
                  <a:pt x="174" y="365"/>
                  <a:pt x="174" y="365"/>
                </a:cubicBezTo>
                <a:cubicBezTo>
                  <a:pt x="220" y="365"/>
                  <a:pt x="257" y="328"/>
                  <a:pt x="257" y="282"/>
                </a:cubicBezTo>
                <a:lnTo>
                  <a:pt x="257" y="83"/>
                </a:lnTo>
                <a:cubicBezTo>
                  <a:pt x="257" y="37"/>
                  <a:pt x="220" y="0"/>
                  <a:pt x="174" y="0"/>
                </a:cubicBezTo>
                <a:cubicBezTo>
                  <a:pt x="174" y="0"/>
                  <a:pt x="173" y="0"/>
                  <a:pt x="173" y="0"/>
                </a:cubicBezTo>
                <a:cubicBezTo>
                  <a:pt x="172" y="0"/>
                  <a:pt x="172" y="0"/>
                  <a:pt x="171" y="0"/>
                </a:cubicBezTo>
                <a:cubicBezTo>
                  <a:pt x="126" y="0"/>
                  <a:pt x="89" y="37"/>
                  <a:pt x="89" y="83"/>
                </a:cubicBezTo>
                <a:lnTo>
                  <a:pt x="89" y="282"/>
                </a:lnTo>
                <a:cubicBezTo>
                  <a:pt x="89" y="328"/>
                  <a:pt x="126" y="365"/>
                  <a:pt x="171" y="36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45" y="943854"/>
            <a:ext cx="4220005" cy="802395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1" grpId="0" bldLvl="0" animBg="1"/>
      <p:bldP spid="7182" grpId="0" bldLvl="0" animBg="1"/>
    </p:bldLst>
  </p:timing>
</p:sld>
</file>

<file path=ppt/theme/theme1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自定义</PresentationFormat>
  <Paragraphs>117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仿宋_GB2312</vt:lpstr>
      <vt:lpstr>Calibri</vt:lpstr>
      <vt:lpstr>Times New Roman</vt:lpstr>
      <vt:lpstr>times</vt:lpstr>
      <vt:lpstr>Gubbi</vt:lpstr>
      <vt:lpstr>Cambria Math</vt:lpstr>
      <vt:lpstr>MS Mincho</vt:lpstr>
      <vt:lpstr>Arial Unicode MS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zhite</dc:creator>
  <dc:description>1</dc:description>
  <dc:subject>1</dc:subject>
  <cp:lastModifiedBy>simon</cp:lastModifiedBy>
  <cp:revision>33</cp:revision>
  <dcterms:created xsi:type="dcterms:W3CDTF">2023-02-09T20:06:37Z</dcterms:created>
  <dcterms:modified xsi:type="dcterms:W3CDTF">2023-02-09T20:06:37Z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