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60" r:id="rId4"/>
    <p:sldId id="264" r:id="rId5"/>
    <p:sldId id="265" r:id="rId6"/>
    <p:sldId id="259" r:id="rId7"/>
    <p:sldId id="270" r:id="rId8"/>
    <p:sldId id="263" r:id="rId9"/>
    <p:sldId id="269" r:id="rId10"/>
    <p:sldId id="272" r:id="rId11"/>
    <p:sldId id="258" r:id="rId12"/>
    <p:sldId id="262" r:id="rId13"/>
    <p:sldId id="268" r:id="rId14"/>
    <p:sldId id="271" r:id="rId15"/>
    <p:sldId id="273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6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2767A-A2A2-4923-A574-F5A42B9FD62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2BFD5-A19B-4C9F-8A8D-01E28825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Participants not only will have the chance to get  job in the best companies in Lebanon, but also in the best companies worldwide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2BFD5-A19B-4C9F-8A8D-01E28825C1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8C47C6-2872-4D62-8855-F268B264DC7E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E5B205D-0BCF-43B9-A3C4-4CE1FBC0D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esktop\icpc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09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and Advanced coding skills</a:t>
            </a:r>
          </a:p>
          <a:p>
            <a:pPr lvl="1"/>
            <a:r>
              <a:rPr lang="en-US" dirty="0" smtClean="0"/>
              <a:t>Variables, loops, conditions</a:t>
            </a:r>
          </a:p>
          <a:p>
            <a:pPr lvl="1"/>
            <a:r>
              <a:rPr lang="en-US" dirty="0" smtClean="0"/>
              <a:t>Data structures and Algorithms</a:t>
            </a:r>
          </a:p>
          <a:p>
            <a:r>
              <a:rPr lang="en-US" dirty="0" smtClean="0"/>
              <a:t>Code optimizing</a:t>
            </a:r>
          </a:p>
          <a:p>
            <a:r>
              <a:rPr lang="en-US" dirty="0" smtClean="0"/>
              <a:t>Problem analysis and solving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competition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of 3 will be given a set of 8 or more real-world problems to solve in 5 hours on a single competition.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Only 1 pc is given for each team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It is based on competitive learning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ICPC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33222" indent="-514350" fontAlgn="base">
              <a:buFont typeface="+mj-lt"/>
              <a:buAutoNum type="arabicPeriod"/>
            </a:pPr>
            <a:r>
              <a:rPr lang="en-US" b="1" dirty="0" smtClean="0"/>
              <a:t>Problem statement:</a:t>
            </a:r>
            <a:r>
              <a:rPr lang="en-US" dirty="0" smtClean="0"/>
              <a:t> describing the problem and what output is to be generated.</a:t>
            </a:r>
          </a:p>
          <a:p>
            <a:pPr marL="633222" indent="-514350" fontAlgn="base">
              <a:buFont typeface="+mj-lt"/>
              <a:buAutoNum type="arabicPeriod"/>
            </a:pPr>
            <a:endParaRPr lang="en-US" dirty="0" smtClean="0"/>
          </a:p>
          <a:p>
            <a:pPr marL="633222" indent="-514350" fontAlgn="base">
              <a:buFont typeface="+mj-lt"/>
              <a:buAutoNum type="arabicPeriod"/>
            </a:pPr>
            <a:r>
              <a:rPr lang="en-US" b="1" dirty="0" smtClean="0"/>
              <a:t>Input:</a:t>
            </a:r>
            <a:r>
              <a:rPr lang="en-US" dirty="0" smtClean="0"/>
              <a:t> Make sure that you read this section with complete attention as missing out any minor detail may land you in wrong answer zone.</a:t>
            </a:r>
          </a:p>
          <a:p>
            <a:pPr marL="633222" indent="-514350" fontAlgn="base">
              <a:buFont typeface="+mj-lt"/>
              <a:buAutoNum type="arabicPeriod"/>
            </a:pPr>
            <a:endParaRPr lang="en-US" dirty="0" smtClean="0"/>
          </a:p>
          <a:p>
            <a:pPr marL="633222" indent="-514350" fontAlgn="base">
              <a:buFont typeface="+mj-lt"/>
              <a:buAutoNum type="arabicPeriod"/>
            </a:pPr>
            <a:r>
              <a:rPr lang="en-US" b="1" dirty="0" smtClean="0"/>
              <a:t>Output:</a:t>
            </a:r>
            <a:r>
              <a:rPr lang="en-US" dirty="0" smtClean="0"/>
              <a:t> Just like above, this one also should be read carefully.</a:t>
            </a:r>
          </a:p>
          <a:p>
            <a:pPr marL="633222" indent="-514350" fontAlgn="base">
              <a:buFont typeface="+mj-lt"/>
              <a:buAutoNum type="arabicPeriod"/>
            </a:pPr>
            <a:endParaRPr lang="en-US" dirty="0" smtClean="0"/>
          </a:p>
          <a:p>
            <a:pPr marL="633222" indent="-514350" fontAlgn="base">
              <a:buFont typeface="+mj-lt"/>
              <a:buAutoNum type="arabicPeriod"/>
            </a:pPr>
            <a:r>
              <a:rPr lang="en-US" b="1" dirty="0" smtClean="0"/>
              <a:t>Constraints:</a:t>
            </a:r>
            <a:r>
              <a:rPr lang="en-US" dirty="0" smtClean="0"/>
              <a:t> These can include constraints on input, time, memory, code size, etc.</a:t>
            </a:r>
          </a:p>
          <a:p>
            <a:pPr marL="633222" indent="-514350" fontAlgn="base">
              <a:buFont typeface="+mj-lt"/>
              <a:buAutoNum type="arabicPeriod"/>
            </a:pPr>
            <a:endParaRPr lang="en-US" dirty="0" smtClean="0"/>
          </a:p>
          <a:p>
            <a:pPr marL="633222" indent="-514350" fontAlgn="base">
              <a:buFont typeface="+mj-lt"/>
              <a:buAutoNum type="arabicPeriod"/>
            </a:pPr>
            <a:r>
              <a:rPr lang="en-US" b="1" dirty="0" smtClean="0"/>
              <a:t>Time limit:</a:t>
            </a:r>
            <a:r>
              <a:rPr lang="en-US" dirty="0" smtClean="0"/>
              <a:t> See if your algorithm can work in this range. If not, time to change it!</a:t>
            </a:r>
          </a:p>
          <a:p>
            <a:pPr marL="633222" indent="-514350" fontAlgn="base">
              <a:buFont typeface="+mj-lt"/>
              <a:buAutoNum type="arabicPeriod"/>
            </a:pPr>
            <a:endParaRPr lang="en-US" dirty="0" smtClean="0"/>
          </a:p>
          <a:p>
            <a:pPr marL="633222" indent="-514350" fontAlgn="base">
              <a:buFont typeface="+mj-lt"/>
              <a:buAutoNum type="arabicPeriod"/>
            </a:pPr>
            <a:r>
              <a:rPr lang="en-US" b="1" dirty="0" smtClean="0"/>
              <a:t>Memory limit:</a:t>
            </a:r>
            <a:r>
              <a:rPr lang="en-US" dirty="0" smtClean="0"/>
              <a:t> If you are fond of allocating memory for every small thing, it’s a good time that you changed 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Coding Languages &amp;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Languages: </a:t>
            </a:r>
          </a:p>
          <a:p>
            <a:pPr lvl="1"/>
            <a:r>
              <a:rPr lang="en-US" dirty="0" smtClean="0"/>
              <a:t>C 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INTELLIJ</a:t>
            </a:r>
          </a:p>
          <a:p>
            <a:pPr lvl="1"/>
            <a:r>
              <a:rPr lang="en-US" dirty="0" smtClean="0"/>
              <a:t>LINUX G++</a:t>
            </a:r>
          </a:p>
          <a:p>
            <a:pPr lvl="1"/>
            <a:r>
              <a:rPr lang="en-US" dirty="0" smtClean="0"/>
              <a:t>CODEBLOCKS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Testimonials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442812"/>
            <a:ext cx="4747491" cy="2824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812"/>
            <a:ext cx="4419600" cy="2824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114800"/>
            <a:ext cx="4114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version control: GitHub</a:t>
            </a:r>
          </a:p>
          <a:p>
            <a:r>
              <a:rPr lang="en-US" dirty="0" smtClean="0"/>
              <a:t>Basic coding</a:t>
            </a:r>
          </a:p>
          <a:p>
            <a:endParaRPr lang="en-US" dirty="0"/>
          </a:p>
          <a:p>
            <a:r>
              <a:rPr lang="en-US" dirty="0" smtClean="0"/>
              <a:t>To Do List:	</a:t>
            </a:r>
          </a:p>
          <a:p>
            <a:pPr lvl="1"/>
            <a:r>
              <a:rPr lang="en-US" dirty="0" smtClean="0"/>
              <a:t>Create GitHub account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C</a:t>
            </a:r>
            <a:r>
              <a:rPr lang="en-US" dirty="0" smtClean="0"/>
              <a:t>++ on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727" y="2967335"/>
            <a:ext cx="73165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Cout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&lt;&lt;“THANK YOU”;</a:t>
            </a:r>
          </a:p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Cin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&gt;&gt; question;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algorithmic programming /problem solving contest</a:t>
            </a:r>
          </a:p>
          <a:p>
            <a:endParaRPr lang="en-US" dirty="0" smtClean="0"/>
          </a:p>
          <a:p>
            <a:r>
              <a:rPr lang="en-US" dirty="0" smtClean="0"/>
              <a:t>The oldest, largest, and most prestigious programming contest in the world.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Given its high competitiveness, the LCPC has become an attractive forum for the recruitment of the most talented students in the country.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4648200"/>
            <a:ext cx="2457450" cy="1073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761435"/>
            <a:ext cx="2181225" cy="846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648200"/>
            <a:ext cx="2028825" cy="1138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Google makes 13 interviews before accepting a new employee. Employees who participated in the competition only make 3 interviews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Students could become trainers and train school students to reach ICPC. </a:t>
            </a:r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whom is this competition?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For every person who really wants to reach high positions in life.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Starts from zero level to reach high levels of knowledge.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It needs training.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5410200"/>
            <a:ext cx="7162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ysClr val="windowText" lastClr="000000"/>
                </a:solidFill>
              </a:rPr>
              <a:t>1-Qualifiers(local contest)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4191000"/>
            <a:ext cx="647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ysClr val="windowText" lastClr="000000"/>
                </a:solidFill>
              </a:rPr>
              <a:t>2-Regional(LCPC)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048000"/>
            <a:ext cx="541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ysClr val="windowText" lastClr="000000"/>
                </a:solidFill>
              </a:rPr>
              <a:t>3-Championship(ACPC)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828800"/>
            <a:ext cx="426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ysClr val="windowText" lastClr="000000"/>
                </a:solidFill>
              </a:rPr>
              <a:t>4-World Finals(ICPC)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Improve your problem solving skills</a:t>
            </a:r>
          </a:p>
          <a:p>
            <a:pPr lvl="1"/>
            <a:r>
              <a:rPr lang="en-US" dirty="0" smtClean="0"/>
              <a:t>Improve your programming skills</a:t>
            </a:r>
          </a:p>
          <a:p>
            <a:pPr lvl="1"/>
            <a:r>
              <a:rPr lang="en-US" dirty="0" smtClean="0"/>
              <a:t>Group work</a:t>
            </a:r>
          </a:p>
          <a:p>
            <a:pPr lvl="1"/>
            <a:r>
              <a:rPr lang="en-US" dirty="0" smtClean="0"/>
              <a:t>Time management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3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Dedication</a:t>
            </a:r>
          </a:p>
          <a:p>
            <a:pPr lvl="1"/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Practice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Visual studio or any other equivalent IDE with C++ installed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1 day per week at first as team training</a:t>
            </a:r>
          </a:p>
          <a:p>
            <a:pPr marL="118872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At least 4 to 5 hours per week individual training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Understanding and analyzing the problems well before starting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Solve problems individually then do analysis of the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313</TotalTime>
  <Words>313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PowerPoint Presentation</vt:lpstr>
      <vt:lpstr>What is it?</vt:lpstr>
      <vt:lpstr>Importance </vt:lpstr>
      <vt:lpstr>Importance </vt:lpstr>
      <vt:lpstr>For whom is this competition?</vt:lpstr>
      <vt:lpstr>Competition  </vt:lpstr>
      <vt:lpstr>Training </vt:lpstr>
      <vt:lpstr>Training </vt:lpstr>
      <vt:lpstr>Training </vt:lpstr>
      <vt:lpstr>Learning Outcomes</vt:lpstr>
      <vt:lpstr>How does the competition work?</vt:lpstr>
      <vt:lpstr>Sample ICPC Problem</vt:lpstr>
      <vt:lpstr>Coding Languages &amp; Environments</vt:lpstr>
      <vt:lpstr>Testimonials</vt:lpstr>
      <vt:lpstr>Next Meeting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</cp:revision>
  <dcterms:created xsi:type="dcterms:W3CDTF">2019-06-23T04:55:04Z</dcterms:created>
  <dcterms:modified xsi:type="dcterms:W3CDTF">2021-04-16T18:09:57Z</dcterms:modified>
</cp:coreProperties>
</file>