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0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1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5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601977-41E4-4B26-B1D7-28AAC1FE5F2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A8F8AB-E7C7-40A5-B5C3-87A8E8678B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7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4" y="1913137"/>
            <a:ext cx="4413738" cy="41839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44" y="1950001"/>
            <a:ext cx="6430392" cy="38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smtClean="0"/>
              <a:t>d\n“, VARIABLE)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Display 6 values after the .</a:t>
            </a:r>
            <a:endParaRPr lang="en-US" dirty="0"/>
          </a:p>
          <a:p>
            <a:r>
              <a:rPr lang="en-US" dirty="0" err="1"/>
              <a:t>printf</a:t>
            </a:r>
            <a:r>
              <a:rPr lang="en-US" dirty="0" smtClean="0"/>
              <a:t>("%6f\n</a:t>
            </a:r>
            <a:r>
              <a:rPr lang="en-US" dirty="0"/>
              <a:t>“, VARIABLE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  7.000000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17" y="1845734"/>
            <a:ext cx="6012701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5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Conversion of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char c to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(c)</a:t>
            </a:r>
          </a:p>
          <a:p>
            <a:r>
              <a:rPr lang="en-US" dirty="0" smtClean="0"/>
              <a:t>Convert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charvalue</a:t>
            </a:r>
            <a:r>
              <a:rPr lang="en-US" dirty="0" smtClean="0"/>
              <a:t> to char</a:t>
            </a:r>
          </a:p>
          <a:p>
            <a:r>
              <a:rPr lang="en-US" dirty="0"/>
              <a:t>c</a:t>
            </a:r>
            <a:r>
              <a:rPr lang="en-US" dirty="0" smtClean="0"/>
              <a:t>har(</a:t>
            </a:r>
            <a:r>
              <a:rPr lang="en-US" dirty="0" err="1" smtClean="0"/>
              <a:t>charvalue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z = 122 asci</a:t>
            </a:r>
          </a:p>
          <a:p>
            <a:r>
              <a:rPr lang="en-US" dirty="0" smtClean="0"/>
              <a:t>a = 97 asci 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2" y="2140593"/>
            <a:ext cx="4116929" cy="35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r>
              <a:rPr lang="en-US" dirty="0" smtClean="0"/>
              <a:t>Loops 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Reading from file</a:t>
            </a:r>
          </a:p>
          <a:p>
            <a:r>
              <a:rPr lang="en-US" dirty="0" smtClean="0"/>
              <a:t>Output Formatting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6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Check all questions and choose what seems easy</a:t>
            </a:r>
          </a:p>
          <a:p>
            <a:r>
              <a:rPr lang="en-US" dirty="0" smtClean="0"/>
              <a:t>2- Underline all important words in the problem and understand the behind meaning of the problem</a:t>
            </a:r>
          </a:p>
          <a:p>
            <a:r>
              <a:rPr lang="en-US" dirty="0" smtClean="0"/>
              <a:t>3- Carefully read the input section and circle the required input requirements</a:t>
            </a:r>
          </a:p>
          <a:p>
            <a:pPr lvl="1"/>
            <a:r>
              <a:rPr lang="en-US" dirty="0" smtClean="0"/>
              <a:t>Check if the input has a certain condition: 1 input line, negative value to end the code, number of test cases </a:t>
            </a:r>
          </a:p>
          <a:p>
            <a:r>
              <a:rPr lang="en-US" dirty="0" smtClean="0"/>
              <a:t>4- </a:t>
            </a:r>
            <a:r>
              <a:rPr lang="en-US" dirty="0"/>
              <a:t>Carefully read </a:t>
            </a:r>
            <a:r>
              <a:rPr lang="en-US" dirty="0" smtClean="0"/>
              <a:t>the output </a:t>
            </a:r>
            <a:r>
              <a:rPr lang="en-US" dirty="0"/>
              <a:t>section and circle the required </a:t>
            </a:r>
            <a:r>
              <a:rPr lang="en-US" dirty="0" smtClean="0"/>
              <a:t>output requirements</a:t>
            </a:r>
          </a:p>
          <a:p>
            <a:r>
              <a:rPr lang="en-US" dirty="0" smtClean="0"/>
              <a:t>5- Reading from file: spaces and enter split the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0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" y="0"/>
            <a:ext cx="12194361" cy="6858000"/>
          </a:xfrm>
        </p:spPr>
      </p:pic>
    </p:spTree>
    <p:extLst>
      <p:ext uri="{BB962C8B-B14F-4D97-AF65-F5344CB8AC3E}">
        <p14:creationId xmlns:p14="http://schemas.microsoft.com/office/powerpoint/2010/main" val="893904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149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LCPC</vt:lpstr>
      <vt:lpstr>Variables</vt:lpstr>
      <vt:lpstr>Output Format</vt:lpstr>
      <vt:lpstr>Conversion of Variables</vt:lpstr>
      <vt:lpstr>What to Consider</vt:lpstr>
      <vt:lpstr>How to Solve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LCPC</dc:title>
  <dc:creator>user</dc:creator>
  <cp:lastModifiedBy>user</cp:lastModifiedBy>
  <cp:revision>14</cp:revision>
  <dcterms:created xsi:type="dcterms:W3CDTF">2021-02-06T17:25:59Z</dcterms:created>
  <dcterms:modified xsi:type="dcterms:W3CDTF">2021-02-06T18:27:50Z</dcterms:modified>
</cp:coreProperties>
</file>