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759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732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8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1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6327A9-64F9-486A-BDF8-FC940A68897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AE7EB5-6474-43C6-BEE7-26922DDC7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5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File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data from files</a:t>
            </a:r>
          </a:p>
          <a:p>
            <a:r>
              <a:rPr lang="en-US" dirty="0" smtClean="0"/>
              <a:t>Main element in the LCPC</a:t>
            </a:r>
          </a:p>
          <a:p>
            <a:r>
              <a:rPr lang="en-US" dirty="0" smtClean="0"/>
              <a:t>Same code to be applied on most of the exercises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Code:</a:t>
            </a:r>
          </a:p>
          <a:p>
            <a:pPr marL="3273552" lvl="7" indent="0">
              <a:buNone/>
            </a:pPr>
            <a:r>
              <a:rPr lang="en-US" sz="3000" b="1" i="0" dirty="0"/>
              <a:t>#include &lt;</a:t>
            </a:r>
            <a:r>
              <a:rPr lang="en-US" sz="3000" b="1" i="0" dirty="0" err="1"/>
              <a:t>fstream</a:t>
            </a:r>
            <a:r>
              <a:rPr lang="en-US" sz="3000" b="1" i="0" dirty="0"/>
              <a:t>&gt;</a:t>
            </a:r>
            <a:endParaRPr lang="en-US" sz="4800" b="1" i="0" dirty="0" smtClean="0"/>
          </a:p>
          <a:p>
            <a:pPr marL="3273552" lvl="7" indent="0">
              <a:buNone/>
            </a:pPr>
            <a:r>
              <a:rPr lang="en-US" sz="2400" b="1" dirty="0" err="1" smtClean="0"/>
              <a:t>ifstream</a:t>
            </a:r>
            <a:r>
              <a:rPr lang="en-US" sz="2400" b="1" dirty="0" smtClean="0"/>
              <a:t> </a:t>
            </a:r>
            <a:r>
              <a:rPr lang="en-US" sz="2400" b="1" dirty="0" err="1"/>
              <a:t>infile</a:t>
            </a:r>
            <a:r>
              <a:rPr lang="en-US" sz="2400" b="1" dirty="0"/>
              <a:t>;</a:t>
            </a:r>
          </a:p>
          <a:p>
            <a:pPr marL="3273552" lvl="7" indent="0">
              <a:buNone/>
            </a:pPr>
            <a:r>
              <a:rPr lang="en-US" sz="2400" b="1" dirty="0" err="1"/>
              <a:t>infile.open</a:t>
            </a:r>
            <a:r>
              <a:rPr lang="en-US" sz="2400" b="1" dirty="0"/>
              <a:t>("list.in</a:t>
            </a:r>
            <a:r>
              <a:rPr lang="en-US" sz="2400" b="1" dirty="0" smtClean="0"/>
              <a:t>");</a:t>
            </a:r>
            <a:endParaRPr lang="en-US" sz="2400" b="1" dirty="0"/>
          </a:p>
          <a:p>
            <a:pPr marL="3273552" lvl="7" indent="0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t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3273552" lvl="7" indent="0">
              <a:buNone/>
            </a:pPr>
            <a:r>
              <a:rPr lang="en-US" sz="2400" b="1" dirty="0" err="1"/>
              <a:t>infile</a:t>
            </a:r>
            <a:r>
              <a:rPr lang="en-US" sz="2400" b="1" dirty="0"/>
              <a:t> &gt;&gt; t;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221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Extras</vt:lpstr>
      <vt:lpstr>PowerPoint Presentation</vt:lpstr>
      <vt:lpstr>File Streaming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Extras</dc:title>
  <dc:creator>user</dc:creator>
  <cp:lastModifiedBy>user</cp:lastModifiedBy>
  <cp:revision>4</cp:revision>
  <dcterms:created xsi:type="dcterms:W3CDTF">2021-05-19T15:38:06Z</dcterms:created>
  <dcterms:modified xsi:type="dcterms:W3CDTF">2021-05-19T16:11:57Z</dcterms:modified>
</cp:coreProperties>
</file>