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62" r:id="rId5"/>
    <p:sldId id="258" r:id="rId6"/>
    <p:sldId id="265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72216"/>
              </p:ext>
            </p:extLst>
          </p:nvPr>
        </p:nvGraphicFramePr>
        <p:xfrm>
          <a:off x="1204549" y="2286001"/>
          <a:ext cx="9662742" cy="185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57">
                  <a:extLst>
                    <a:ext uri="{9D8B030D-6E8A-4147-A177-3AD203B41FA5}">
                      <a16:colId xmlns:a16="http://schemas.microsoft.com/office/drawing/2014/main" val="542240746"/>
                    </a:ext>
                  </a:extLst>
                </a:gridCol>
                <a:gridCol w="1610457">
                  <a:extLst>
                    <a:ext uri="{9D8B030D-6E8A-4147-A177-3AD203B41FA5}">
                      <a16:colId xmlns:a16="http://schemas.microsoft.com/office/drawing/2014/main" val="1438272949"/>
                    </a:ext>
                  </a:extLst>
                </a:gridCol>
                <a:gridCol w="1610457">
                  <a:extLst>
                    <a:ext uri="{9D8B030D-6E8A-4147-A177-3AD203B41FA5}">
                      <a16:colId xmlns:a16="http://schemas.microsoft.com/office/drawing/2014/main" val="404417793"/>
                    </a:ext>
                  </a:extLst>
                </a:gridCol>
                <a:gridCol w="1610457">
                  <a:extLst>
                    <a:ext uri="{9D8B030D-6E8A-4147-A177-3AD203B41FA5}">
                      <a16:colId xmlns:a16="http://schemas.microsoft.com/office/drawing/2014/main" val="3784926686"/>
                    </a:ext>
                  </a:extLst>
                </a:gridCol>
                <a:gridCol w="1610457">
                  <a:extLst>
                    <a:ext uri="{9D8B030D-6E8A-4147-A177-3AD203B41FA5}">
                      <a16:colId xmlns:a16="http://schemas.microsoft.com/office/drawing/2014/main" val="170444444"/>
                    </a:ext>
                  </a:extLst>
                </a:gridCol>
                <a:gridCol w="1610457">
                  <a:extLst>
                    <a:ext uri="{9D8B030D-6E8A-4147-A177-3AD203B41FA5}">
                      <a16:colId xmlns:a16="http://schemas.microsoft.com/office/drawing/2014/main" val="1187627389"/>
                    </a:ext>
                  </a:extLst>
                </a:gridCol>
              </a:tblGrid>
              <a:tr h="1855176">
                <a:tc>
                  <a:txBody>
                    <a:bodyPr/>
                    <a:lstStyle/>
                    <a:p>
                      <a:pPr algn="ctr"/>
                      <a:r>
                        <a:rPr lang="en-US" sz="9600" i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9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600" i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9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600" i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9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600" i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9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600" i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9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600" i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9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1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6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arrays?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39" y="3157172"/>
            <a:ext cx="4214338" cy="3101975"/>
          </a:xfrm>
        </p:spPr>
      </p:pic>
    </p:spTree>
    <p:extLst>
      <p:ext uri="{BB962C8B-B14F-4D97-AF65-F5344CB8AC3E}">
        <p14:creationId xmlns:p14="http://schemas.microsoft.com/office/powerpoint/2010/main" val="132856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data structure</a:t>
            </a:r>
          </a:p>
          <a:p>
            <a:r>
              <a:rPr lang="en-US" dirty="0" smtClean="0"/>
              <a:t>Collection </a:t>
            </a:r>
            <a:r>
              <a:rPr lang="en-US" dirty="0"/>
              <a:t>of items stored at adjoining memory </a:t>
            </a:r>
            <a:r>
              <a:rPr lang="en-US" dirty="0" smtClean="0"/>
              <a:t>locations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69" y="3550491"/>
            <a:ext cx="4148504" cy="249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9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960" y="2937363"/>
            <a:ext cx="690807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7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3490898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a[0] : 23</a:t>
            </a:r>
          </a:p>
          <a:p>
            <a:pPr marL="0" indent="0">
              <a:buNone/>
            </a:pPr>
            <a:r>
              <a:rPr lang="en-US" dirty="0" smtClean="0"/>
              <a:t>a[1] </a:t>
            </a:r>
            <a:r>
              <a:rPr lang="en-US" dirty="0"/>
              <a:t>: 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a[2] </a:t>
            </a:r>
            <a:r>
              <a:rPr lang="en-US" dirty="0"/>
              <a:t>: 6</a:t>
            </a:r>
          </a:p>
          <a:p>
            <a:pPr marL="0" indent="0">
              <a:buNone/>
            </a:pPr>
            <a:r>
              <a:rPr lang="en-US" dirty="0" smtClean="0"/>
              <a:t>a[3] 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a[4]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smtClean="0"/>
              <a:t>a[5] 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2410191"/>
            <a:ext cx="31432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8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2410191"/>
            <a:ext cx="3143250" cy="10001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31136" y="3490898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a[0] =23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a[1]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a[2]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a[3]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a[4]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a[5] 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7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C++ (static)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integers containing 5 elements:</a:t>
            </a:r>
          </a:p>
          <a:p>
            <a:pPr lvl="1"/>
            <a:r>
              <a:rPr lang="en-US" dirty="0"/>
              <a:t>int arrayOfInts[5]; </a:t>
            </a:r>
            <a:endParaRPr lang="en-US" dirty="0" smtClean="0"/>
          </a:p>
          <a:p>
            <a:r>
              <a:rPr lang="en-US" dirty="0" smtClean="0"/>
              <a:t>Array of integers containing 5 elements and having specific elements</a:t>
            </a:r>
          </a:p>
          <a:p>
            <a:pPr lvl="1"/>
            <a:r>
              <a:rPr lang="en-US" dirty="0"/>
              <a:t>int arrayOfInts[5] = {10, 20, 30, 40, 50};</a:t>
            </a:r>
          </a:p>
        </p:txBody>
      </p:sp>
    </p:spTree>
    <p:extLst>
      <p:ext uri="{BB962C8B-B14F-4D97-AF65-F5344CB8AC3E}">
        <p14:creationId xmlns:p14="http://schemas.microsoft.com/office/powerpoint/2010/main" val="45730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C++ </a:t>
            </a:r>
            <a:r>
              <a:rPr lang="en-US" dirty="0" smtClean="0"/>
              <a:t>(dynamic)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with no defined number of elements</a:t>
            </a:r>
          </a:p>
          <a:p>
            <a:pPr lvl="1"/>
            <a:r>
              <a:rPr lang="en-US" dirty="0" smtClean="0"/>
              <a:t>int</a:t>
            </a:r>
            <a:r>
              <a:rPr lang="en-US" dirty="0"/>
              <a:t>* a = </a:t>
            </a:r>
            <a:r>
              <a:rPr lang="en-US" dirty="0" smtClean="0"/>
              <a:t>new </a:t>
            </a:r>
            <a:r>
              <a:rPr lang="en-US" dirty="0"/>
              <a:t>int[n];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0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&amp; Update Data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786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114</TotalTime>
  <Words>144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PowerPoint Presentation</vt:lpstr>
      <vt:lpstr>What are arrays?</vt:lpstr>
      <vt:lpstr>WHAT ARE ARRAYS?</vt:lpstr>
      <vt:lpstr>Array Components</vt:lpstr>
      <vt:lpstr>Access element</vt:lpstr>
      <vt:lpstr>Update element</vt:lpstr>
      <vt:lpstr>Declaration C++ (static)</vt:lpstr>
      <vt:lpstr>Declaration C++ (dynamic)</vt:lpstr>
      <vt:lpstr>Applications on arrays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2021-05-18T13:27:22Z</dcterms:created>
  <dcterms:modified xsi:type="dcterms:W3CDTF">2021-05-19T15:41:17Z</dcterms:modified>
</cp:coreProperties>
</file>