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0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84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3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2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36ACF8-452A-45A1-A4DE-7B1C43558F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6B50-99C8-4A1F-8085-9AA20E5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4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3646" y="3405069"/>
            <a:ext cx="80647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Version Control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33" y="104043"/>
            <a:ext cx="3497995" cy="34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2" y="1800996"/>
            <a:ext cx="8765930" cy="4831326"/>
          </a:xfrm>
        </p:spPr>
      </p:pic>
    </p:spTree>
    <p:extLst>
      <p:ext uri="{BB962C8B-B14F-4D97-AF65-F5344CB8AC3E}">
        <p14:creationId xmlns:p14="http://schemas.microsoft.com/office/powerpoint/2010/main" val="26490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components of the GitHub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Branches</a:t>
            </a:r>
          </a:p>
          <a:p>
            <a:r>
              <a:rPr lang="en-US" dirty="0" smtClean="0"/>
              <a:t>Commits</a:t>
            </a:r>
          </a:p>
          <a:p>
            <a:r>
              <a:rPr lang="en-US" dirty="0" smtClean="0"/>
              <a:t>Pull Requests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(the version control tool GitHub is built 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-m "</a:t>
            </a:r>
            <a:r>
              <a:rPr lang="en-US" dirty="0" smtClean="0">
                <a:solidFill>
                  <a:srgbClr val="FF0000"/>
                </a:solidFill>
              </a:rPr>
              <a:t>my changes</a:t>
            </a:r>
            <a:r>
              <a:rPr lang="en-US" dirty="0" smtClean="0"/>
              <a:t>"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dirty="0" smtClean="0">
                <a:solidFill>
                  <a:srgbClr val="FF0000"/>
                </a:solidFill>
              </a:rPr>
              <a:t>add the URL of the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-u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97"/>
          <a:stretch/>
        </p:blipFill>
        <p:spPr>
          <a:xfrm>
            <a:off x="0" y="1"/>
            <a:ext cx="12192000" cy="68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57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GitHub?</vt:lpstr>
      <vt:lpstr>Essential components of the GitHub </vt:lpstr>
      <vt:lpstr>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2020-12-06T16:37:15Z</dcterms:created>
  <dcterms:modified xsi:type="dcterms:W3CDTF">2021-04-21T11:33:50Z</dcterms:modified>
</cp:coreProperties>
</file>