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61" r:id="rId3"/>
    <p:sldId id="258" r:id="rId4"/>
    <p:sldId id="262" r:id="rId5"/>
    <p:sldId id="257" r:id="rId6"/>
    <p:sldId id="259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69E66-32DB-4BA2-889B-47EA2424E5C8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580A8-80C8-4679-9B49-2BFFC57C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Sentinel: default</a:t>
            </a:r>
            <a:r>
              <a:rPr lang="en-US" baseline="0" dirty="0" smtClean="0"/>
              <a:t> breaking point such as -1 or any other default value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580A8-80C8-4679-9B49-2BFFC57CD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00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2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85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0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2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1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3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7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7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4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6327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7" b="94737" l="4959" r="888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36" y="3459531"/>
            <a:ext cx="3633177" cy="3137744"/>
          </a:xfrm>
        </p:spPr>
      </p:pic>
      <p:grpSp>
        <p:nvGrpSpPr>
          <p:cNvPr id="17" name="Group 16"/>
          <p:cNvGrpSpPr/>
          <p:nvPr/>
        </p:nvGrpSpPr>
        <p:grpSpPr>
          <a:xfrm>
            <a:off x="1344472" y="2459058"/>
            <a:ext cx="2461846" cy="3516923"/>
            <a:chOff x="1344472" y="2459058"/>
            <a:chExt cx="2461846" cy="3516923"/>
          </a:xfrm>
        </p:grpSpPr>
        <p:sp>
          <p:nvSpPr>
            <p:cNvPr id="9" name="Cloud Callout 8"/>
            <p:cNvSpPr/>
            <p:nvPr/>
          </p:nvSpPr>
          <p:spPr>
            <a:xfrm rot="17389849">
              <a:off x="816933" y="2986597"/>
              <a:ext cx="3516923" cy="2461846"/>
            </a:xfrm>
            <a:prstGeom prst="cloud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8347" y="3137397"/>
              <a:ext cx="13740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When?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4609" y="4030161"/>
              <a:ext cx="1641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Known number </a:t>
              </a:r>
            </a:p>
            <a:p>
              <a:r>
                <a:rPr lang="en-US" dirty="0" smtClean="0"/>
                <a:t>of times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02685" y="606842"/>
            <a:ext cx="3516923" cy="2461846"/>
            <a:chOff x="3602685" y="606842"/>
            <a:chExt cx="3516923" cy="2461846"/>
          </a:xfrm>
        </p:grpSpPr>
        <p:sp>
          <p:nvSpPr>
            <p:cNvPr id="8" name="Cloud Callout 7"/>
            <p:cNvSpPr/>
            <p:nvPr/>
          </p:nvSpPr>
          <p:spPr>
            <a:xfrm rot="21128135">
              <a:off x="3602685" y="606842"/>
              <a:ext cx="3516923" cy="2461846"/>
            </a:xfrm>
            <a:prstGeom prst="cloudCallo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7194" y="801574"/>
              <a:ext cx="1133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Why?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5015" y="1499423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Execute code </a:t>
              </a:r>
            </a:p>
            <a:p>
              <a:r>
                <a:rPr lang="en-US" dirty="0" smtClean="0"/>
                <a:t>multiple times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94866" y="2374787"/>
            <a:ext cx="3516923" cy="2461846"/>
            <a:chOff x="6897174" y="2437360"/>
            <a:chExt cx="3516923" cy="2461846"/>
          </a:xfrm>
        </p:grpSpPr>
        <p:sp>
          <p:nvSpPr>
            <p:cNvPr id="7" name="Cloud Callout 6"/>
            <p:cNvSpPr/>
            <p:nvPr/>
          </p:nvSpPr>
          <p:spPr>
            <a:xfrm rot="2112461">
              <a:off x="6897174" y="2437360"/>
              <a:ext cx="3516923" cy="2461846"/>
            </a:xfrm>
            <a:prstGeom prst="cloud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71496" y="2669725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How?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9899" y="3181578"/>
              <a:ext cx="22813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or(</a:t>
              </a:r>
              <a:r>
                <a:rPr lang="en-US" dirty="0"/>
                <a:t> </a:t>
              </a:r>
              <a:r>
                <a:rPr lang="en-US" dirty="0" err="1" smtClean="0"/>
                <a:t>int</a:t>
              </a:r>
              <a:r>
                <a:rPr lang="en-US" dirty="0" smtClean="0"/>
                <a:t> </a:t>
              </a:r>
              <a:r>
                <a:rPr lang="en-US" dirty="0" err="1" smtClean="0"/>
                <a:t>i</a:t>
              </a:r>
              <a:r>
                <a:rPr lang="en-US" dirty="0" smtClean="0"/>
                <a:t> =0;  </a:t>
              </a:r>
              <a:r>
                <a:rPr lang="en-US" dirty="0" err="1" smtClean="0"/>
                <a:t>i</a:t>
              </a:r>
              <a:r>
                <a:rPr lang="en-US" dirty="0" smtClean="0"/>
                <a:t> &lt;10; </a:t>
              </a:r>
              <a:r>
                <a:rPr lang="en-US" dirty="0" err="1" smtClean="0"/>
                <a:t>i</a:t>
              </a:r>
              <a:r>
                <a:rPr lang="en-US" dirty="0" smtClean="0"/>
                <a:t> ++)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// code</a:t>
              </a:r>
            </a:p>
            <a:p>
              <a:r>
                <a:rPr lang="en-US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352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1230923" y="87923"/>
            <a:ext cx="3077308" cy="11869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While(not edge){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un();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91176" y="213946"/>
            <a:ext cx="3077308" cy="11869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	Do{</a:t>
            </a:r>
          </a:p>
          <a:p>
            <a:pPr algn="ctr"/>
            <a:r>
              <a:rPr lang="en-US" dirty="0" smtClean="0"/>
              <a:t>run</a:t>
            </a:r>
            <a:r>
              <a:rPr lang="en-US" dirty="0"/>
              <a:t>();</a:t>
            </a:r>
          </a:p>
          <a:p>
            <a:pPr algn="ctr"/>
            <a:r>
              <a:rPr lang="en-US" dirty="0" smtClean="0"/>
              <a:t>}While(not edge);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7" b="94737" l="4959" r="888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8" y="4062346"/>
            <a:ext cx="3308424" cy="28572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45733" y="3095766"/>
            <a:ext cx="2241793" cy="3202562"/>
            <a:chOff x="1344472" y="2459058"/>
            <a:chExt cx="2461846" cy="3516923"/>
          </a:xfrm>
        </p:grpSpPr>
        <p:sp>
          <p:nvSpPr>
            <p:cNvPr id="6" name="Cloud Callout 5"/>
            <p:cNvSpPr/>
            <p:nvPr/>
          </p:nvSpPr>
          <p:spPr>
            <a:xfrm rot="17389849">
              <a:off x="816933" y="2986597"/>
              <a:ext cx="3516923" cy="2461846"/>
            </a:xfrm>
            <a:prstGeom prst="cloud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8347" y="3137397"/>
              <a:ext cx="13740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When?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14609" y="4030161"/>
              <a:ext cx="1875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Unknown number </a:t>
              </a:r>
            </a:p>
            <a:p>
              <a:r>
                <a:rPr lang="en-US" dirty="0" smtClean="0"/>
                <a:t>of times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3946" y="1149241"/>
            <a:ext cx="3202561" cy="2241793"/>
            <a:chOff x="3602685" y="606842"/>
            <a:chExt cx="3516923" cy="2461846"/>
          </a:xfrm>
        </p:grpSpPr>
        <p:sp>
          <p:nvSpPr>
            <p:cNvPr id="10" name="Cloud Callout 9"/>
            <p:cNvSpPr/>
            <p:nvPr/>
          </p:nvSpPr>
          <p:spPr>
            <a:xfrm rot="21128135">
              <a:off x="3602685" y="606842"/>
              <a:ext cx="3516923" cy="2461846"/>
            </a:xfrm>
            <a:prstGeom prst="cloudCallo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7194" y="801574"/>
              <a:ext cx="1133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Why?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5015" y="1499423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Execute code </a:t>
              </a:r>
            </a:p>
            <a:p>
              <a:r>
                <a:rPr lang="en-US" dirty="0" smtClean="0"/>
                <a:t>multiple times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96127" y="2917186"/>
            <a:ext cx="3202561" cy="2241793"/>
            <a:chOff x="6897174" y="2437360"/>
            <a:chExt cx="3516923" cy="2461846"/>
          </a:xfrm>
        </p:grpSpPr>
        <p:sp>
          <p:nvSpPr>
            <p:cNvPr id="14" name="Cloud Callout 13"/>
            <p:cNvSpPr/>
            <p:nvPr/>
          </p:nvSpPr>
          <p:spPr>
            <a:xfrm rot="2112461">
              <a:off x="6897174" y="2437360"/>
              <a:ext cx="3516923" cy="2461846"/>
            </a:xfrm>
            <a:prstGeom prst="cloud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71496" y="2669725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How?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99899" y="3181578"/>
              <a:ext cx="19078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While ( condition )</a:t>
              </a:r>
            </a:p>
            <a:p>
              <a:r>
                <a:rPr lang="en-US" dirty="0" smtClean="0"/>
                <a:t>{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// code</a:t>
              </a:r>
            </a:p>
            <a:p>
              <a:r>
                <a:rPr lang="en-US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7" b="94737" l="4959" r="888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98" y="4062346"/>
            <a:ext cx="3308424" cy="28572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645733" y="3095766"/>
            <a:ext cx="2241793" cy="3202562"/>
            <a:chOff x="1344472" y="2459058"/>
            <a:chExt cx="2461846" cy="3516923"/>
          </a:xfrm>
        </p:grpSpPr>
        <p:sp>
          <p:nvSpPr>
            <p:cNvPr id="6" name="Cloud Callout 5"/>
            <p:cNvSpPr/>
            <p:nvPr/>
          </p:nvSpPr>
          <p:spPr>
            <a:xfrm rot="17389849">
              <a:off x="816933" y="2986597"/>
              <a:ext cx="3516923" cy="2461846"/>
            </a:xfrm>
            <a:prstGeom prst="cloud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8347" y="3137397"/>
              <a:ext cx="13740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When?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14609" y="4030161"/>
              <a:ext cx="18758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Unknown number </a:t>
              </a:r>
            </a:p>
            <a:p>
              <a:r>
                <a:rPr lang="en-US" dirty="0" smtClean="0"/>
                <a:t>of times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3946" y="1149241"/>
            <a:ext cx="3202561" cy="2241793"/>
            <a:chOff x="3602685" y="606842"/>
            <a:chExt cx="3516923" cy="2461846"/>
          </a:xfrm>
        </p:grpSpPr>
        <p:sp>
          <p:nvSpPr>
            <p:cNvPr id="10" name="Cloud Callout 9"/>
            <p:cNvSpPr/>
            <p:nvPr/>
          </p:nvSpPr>
          <p:spPr>
            <a:xfrm rot="21128135">
              <a:off x="3602685" y="606842"/>
              <a:ext cx="3516923" cy="2461846"/>
            </a:xfrm>
            <a:prstGeom prst="cloudCallo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97194" y="801574"/>
              <a:ext cx="1133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Why?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5015" y="1499423"/>
              <a:ext cx="15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Execute code </a:t>
              </a:r>
            </a:p>
            <a:p>
              <a:r>
                <a:rPr lang="en-US" dirty="0" smtClean="0"/>
                <a:t>multiple times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96127" y="2917186"/>
            <a:ext cx="3202561" cy="2241793"/>
            <a:chOff x="6897174" y="2437360"/>
            <a:chExt cx="3516923" cy="2461846"/>
          </a:xfrm>
        </p:grpSpPr>
        <p:sp>
          <p:nvSpPr>
            <p:cNvPr id="14" name="Cloud Callout 13"/>
            <p:cNvSpPr/>
            <p:nvPr/>
          </p:nvSpPr>
          <p:spPr>
            <a:xfrm rot="2112461">
              <a:off x="6897174" y="2437360"/>
              <a:ext cx="3516923" cy="2461846"/>
            </a:xfrm>
            <a:prstGeom prst="cloudCallou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71496" y="2669725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</a:rPr>
                <a:t>How?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99899" y="3181578"/>
              <a:ext cx="2283529" cy="101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do{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// code</a:t>
              </a:r>
            </a:p>
            <a:p>
              <a:r>
                <a:rPr lang="en-US" dirty="0" smtClean="0"/>
                <a:t>}</a:t>
              </a:r>
              <a:r>
                <a:rPr lang="en-US" dirty="0"/>
                <a:t> While ( condition </a:t>
              </a:r>
              <a:r>
                <a:rPr lang="en-US" dirty="0" smtClean="0"/>
                <a:t>);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Quick Test What do you mean by pre-test and post-test loops in C? - ppt 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851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48</TotalTime>
  <Words>94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Impact</vt:lpstr>
      <vt:lpstr>Main Event</vt:lpstr>
      <vt:lpstr>Basics II</vt:lpstr>
      <vt:lpstr>PowerPoint Presentation</vt:lpstr>
      <vt:lpstr>PowerPoint Presentation</vt:lpstr>
      <vt:lpstr>For loops</vt:lpstr>
      <vt:lpstr>PowerPoint Presentation</vt:lpstr>
      <vt:lpstr>While loops</vt:lpstr>
      <vt:lpstr>Do while loops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II</dc:title>
  <dc:creator>user</dc:creator>
  <cp:lastModifiedBy>user</cp:lastModifiedBy>
  <cp:revision>6</cp:revision>
  <dcterms:created xsi:type="dcterms:W3CDTF">2021-05-05T15:45:54Z</dcterms:created>
  <dcterms:modified xsi:type="dcterms:W3CDTF">2021-05-05T16:36:49Z</dcterms:modified>
</cp:coreProperties>
</file>