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8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7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0D5D71-B7B3-4A8C-BE05-9EF3417FFDB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56157C6-40DB-411B-85C0-D4D28657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70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03"/>
          <a:stretch/>
        </p:blipFill>
        <p:spPr>
          <a:xfrm>
            <a:off x="0" y="1837764"/>
            <a:ext cx="12192000" cy="50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1165815"/>
            <a:ext cx="4413738" cy="418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262636"/>
            <a:ext cx="6430392" cy="38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err="1" smtClean="0"/>
              <a:t>Scanf</a:t>
            </a:r>
            <a:endParaRPr lang="en-US" dirty="0" smtClean="0"/>
          </a:p>
          <a:p>
            <a:pPr lvl="1"/>
            <a:r>
              <a:rPr lang="en-US" dirty="0" smtClean="0"/>
              <a:t>File input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10000" y="2329311"/>
            <a:ext cx="10058400" cy="40233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printf</a:t>
            </a:r>
            <a:r>
              <a:rPr lang="en-US" dirty="0" smtClean="0"/>
              <a:t>("%d\n“, </a:t>
            </a:r>
            <a:r>
              <a:rPr lang="en-US" b="1" i="1" dirty="0" smtClean="0"/>
              <a:t>VARIABLE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 6 values after the .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("%6f\n“, VARIABLE)</a:t>
            </a:r>
          </a:p>
          <a:p>
            <a:r>
              <a:rPr lang="en-US" dirty="0" smtClean="0"/>
              <a:t>Example:  7.000000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71" y="2329311"/>
            <a:ext cx="6012701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91" y="1888392"/>
            <a:ext cx="8255977" cy="49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44730"/>
              </p:ext>
            </p:extLst>
          </p:nvPr>
        </p:nvGraphicFramePr>
        <p:xfrm>
          <a:off x="2760785" y="2514600"/>
          <a:ext cx="3352800" cy="212344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C1 AND C2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80139"/>
              </p:ext>
            </p:extLst>
          </p:nvPr>
        </p:nvGraphicFramePr>
        <p:xfrm>
          <a:off x="6570785" y="2514600"/>
          <a:ext cx="3505200" cy="212344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C1 OR C2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02905"/>
              </p:ext>
            </p:extLst>
          </p:nvPr>
        </p:nvGraphicFramePr>
        <p:xfrm>
          <a:off x="5199185" y="5105400"/>
          <a:ext cx="2336800" cy="111252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NOT C1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True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effectLst/>
                        </a:rPr>
                        <a:t>False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26</TotalTime>
  <Words>75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Basics</vt:lpstr>
      <vt:lpstr>Variables</vt:lpstr>
      <vt:lpstr>PowerPoint Presentation</vt:lpstr>
      <vt:lpstr>Input/Output</vt:lpstr>
      <vt:lpstr>PowerPoint Presentation</vt:lpstr>
      <vt:lpstr> Conditions</vt:lpstr>
      <vt:lpstr>Truth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user</dc:creator>
  <cp:lastModifiedBy>user</cp:lastModifiedBy>
  <cp:revision>5</cp:revision>
  <dcterms:created xsi:type="dcterms:W3CDTF">2021-04-21T13:06:37Z</dcterms:created>
  <dcterms:modified xsi:type="dcterms:W3CDTF">2021-04-21T13:33:10Z</dcterms:modified>
</cp:coreProperties>
</file>