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en-US"/>
              <a:t>开发前准备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开发工具   </a:t>
            </a:r>
            <a:r>
              <a:rPr lang="en-US" altLang="zh-CN"/>
              <a:t>P</a:t>
            </a:r>
            <a:r>
              <a:rPr lang="zh-CN" altLang="en-US"/>
              <a:t>hp</a:t>
            </a:r>
            <a:r>
              <a:rPr lang="en-US" altLang="zh-CN"/>
              <a:t>S</a:t>
            </a:r>
            <a:r>
              <a:rPr lang="zh-CN" altLang="en-US"/>
              <a:t>t</a:t>
            </a:r>
            <a:r>
              <a:rPr lang="en-US" altLang="zh-CN"/>
              <a:t>or</a:t>
            </a:r>
            <a:r>
              <a:rPr lang="zh-CN" altLang="en-US"/>
              <a:t>m</a:t>
            </a:r>
            <a:endParaRPr lang="zh-CN" altLang="en-US"/>
          </a:p>
          <a:p>
            <a:r>
              <a:rPr lang="zh-CN" altLang="en-US"/>
              <a:t> 运行环境   </a:t>
            </a:r>
            <a:r>
              <a:rPr lang="en-US" altLang="zh-CN"/>
              <a:t>phpStudy wamp  xampp appserver</a:t>
            </a:r>
            <a:endParaRPr lang="en-US" altLang="zh-CN"/>
          </a:p>
          <a:p>
            <a:r>
              <a:rPr lang="zh-CN" altLang="en-US"/>
              <a:t> 版本控制   </a:t>
            </a:r>
            <a:r>
              <a:rPr lang="en-US" altLang="zh-CN"/>
              <a:t>Git</a:t>
            </a:r>
            <a:endParaRPr lang="en-US" altLang="zh-CN"/>
          </a:p>
          <a:p>
            <a:r>
              <a:rPr lang="zh-CN" altLang="en-US"/>
              <a:t> 服务器       </a:t>
            </a:r>
            <a:r>
              <a:rPr lang="en-US" altLang="zh-CN"/>
              <a:t>window 7 </a:t>
            </a:r>
            <a:endParaRPr lang="zh-CN" altLang="zh-CN"/>
          </a:p>
          <a:p>
            <a:r>
              <a:rPr lang="zh-CN" altLang="zh-CN"/>
              <a:t> 线上服务器 阿里云 </a:t>
            </a:r>
            <a:r>
              <a:rPr lang="en-US" altLang="zh-CN"/>
              <a:t>ubuntu</a:t>
            </a:r>
            <a:endParaRPr lang="en-US" altLang="zh-CN"/>
          </a:p>
        </p:txBody>
      </p:sp>
      <p:pic>
        <p:nvPicPr>
          <p:cNvPr id="4" name="图片 3" descr="logo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55" y="6278880"/>
            <a:ext cx="5414645" cy="457835"/>
          </a:xfrm>
          <a:prstGeom prst="rect">
            <a:avLst/>
          </a:prstGeom>
        </p:spPr>
      </p:pic>
      <p:pic>
        <p:nvPicPr>
          <p:cNvPr id="5" name="图片 4" descr="横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" y="20320"/>
            <a:ext cx="2172335" cy="643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开发前准备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6</cp:revision>
  <dcterms:created xsi:type="dcterms:W3CDTF">2015-05-05T08:02:00Z</dcterms:created>
  <dcterms:modified xsi:type="dcterms:W3CDTF">2019-11-15T02:12:44Z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