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78"/>
    <a:srgbClr val="F8EFCF"/>
    <a:srgbClr val="CDFFF3"/>
    <a:srgbClr val="CCFFFF"/>
    <a:srgbClr val="0FB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77801-F0E9-4465-B080-392DB09A2CC3}" v="45" dt="2022-08-27T00:21:58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Correa Marin" userId="698053d0-1e0c-4be3-a440-c9ccfd4148eb" providerId="ADAL" clId="{85577801-F0E9-4465-B080-392DB09A2CC3}"/>
    <pc:docChg chg="undo custSel addSld modSld">
      <pc:chgData name="Simon Correa Marin" userId="698053d0-1e0c-4be3-a440-c9ccfd4148eb" providerId="ADAL" clId="{85577801-F0E9-4465-B080-392DB09A2CC3}" dt="2022-08-27T00:22:51.099" v="2549" actId="1035"/>
      <pc:docMkLst>
        <pc:docMk/>
      </pc:docMkLst>
      <pc:sldChg chg="addSp delSp modSp mod">
        <pc:chgData name="Simon Correa Marin" userId="698053d0-1e0c-4be3-a440-c9ccfd4148eb" providerId="ADAL" clId="{85577801-F0E9-4465-B080-392DB09A2CC3}" dt="2022-08-27T00:22:51.099" v="2549" actId="1035"/>
        <pc:sldMkLst>
          <pc:docMk/>
          <pc:sldMk cId="4100474189" sldId="256"/>
        </pc:sldMkLst>
        <pc:spChg chg="mod">
          <ac:chgData name="Simon Correa Marin" userId="698053d0-1e0c-4be3-a440-c9ccfd4148eb" providerId="ADAL" clId="{85577801-F0E9-4465-B080-392DB09A2CC3}" dt="2022-08-24T18:49:07.124" v="1023" actId="1076"/>
          <ac:spMkLst>
            <pc:docMk/>
            <pc:sldMk cId="4100474189" sldId="256"/>
            <ac:spMk id="4" creationId="{B52888A2-5B13-352A-846D-A1B525F968E7}"/>
          </ac:spMkLst>
        </pc:spChg>
        <pc:spChg chg="mod">
          <ac:chgData name="Simon Correa Marin" userId="698053d0-1e0c-4be3-a440-c9ccfd4148eb" providerId="ADAL" clId="{85577801-F0E9-4465-B080-392DB09A2CC3}" dt="2022-08-24T18:49:07.124" v="1023" actId="1076"/>
          <ac:spMkLst>
            <pc:docMk/>
            <pc:sldMk cId="4100474189" sldId="256"/>
            <ac:spMk id="6" creationId="{508BB913-A0F2-C45C-4AE1-06A7B534F471}"/>
          </ac:spMkLst>
        </pc:spChg>
        <pc:spChg chg="mod">
          <ac:chgData name="Simon Correa Marin" userId="698053d0-1e0c-4be3-a440-c9ccfd4148eb" providerId="ADAL" clId="{85577801-F0E9-4465-B080-392DB09A2CC3}" dt="2022-08-27T00:16:33.018" v="2084" actId="1037"/>
          <ac:spMkLst>
            <pc:docMk/>
            <pc:sldMk cId="4100474189" sldId="256"/>
            <ac:spMk id="7" creationId="{53AD0462-8A2A-BEAE-F663-F2ACF6F9BB49}"/>
          </ac:spMkLst>
        </pc:spChg>
        <pc:spChg chg="mod">
          <ac:chgData name="Simon Correa Marin" userId="698053d0-1e0c-4be3-a440-c9ccfd4148eb" providerId="ADAL" clId="{85577801-F0E9-4465-B080-392DB09A2CC3}" dt="2022-08-24T18:50:13.896" v="1155" actId="20577"/>
          <ac:spMkLst>
            <pc:docMk/>
            <pc:sldMk cId="4100474189" sldId="256"/>
            <ac:spMk id="11" creationId="{074047CD-6C6B-89BB-69BC-1C923D4086D0}"/>
          </ac:spMkLst>
        </pc:spChg>
        <pc:spChg chg="mod">
          <ac:chgData name="Simon Correa Marin" userId="698053d0-1e0c-4be3-a440-c9ccfd4148eb" providerId="ADAL" clId="{85577801-F0E9-4465-B080-392DB09A2CC3}" dt="2022-08-24T18:49:07.124" v="1023" actId="1076"/>
          <ac:spMkLst>
            <pc:docMk/>
            <pc:sldMk cId="4100474189" sldId="256"/>
            <ac:spMk id="12" creationId="{D06ADD00-A6D6-6FFC-903E-1E914CFA35B8}"/>
          </ac:spMkLst>
        </pc:spChg>
        <pc:spChg chg="mod">
          <ac:chgData name="Simon Correa Marin" userId="698053d0-1e0c-4be3-a440-c9ccfd4148eb" providerId="ADAL" clId="{85577801-F0E9-4465-B080-392DB09A2CC3}" dt="2022-08-24T18:49:07.124" v="1023" actId="1076"/>
          <ac:spMkLst>
            <pc:docMk/>
            <pc:sldMk cId="4100474189" sldId="256"/>
            <ac:spMk id="13" creationId="{B2896175-798A-DD75-7EA6-7AC9249FFBB9}"/>
          </ac:spMkLst>
        </pc:spChg>
        <pc:spChg chg="mod">
          <ac:chgData name="Simon Correa Marin" userId="698053d0-1e0c-4be3-a440-c9ccfd4148eb" providerId="ADAL" clId="{85577801-F0E9-4465-B080-392DB09A2CC3}" dt="2022-08-24T18:49:07.124" v="1023" actId="1076"/>
          <ac:spMkLst>
            <pc:docMk/>
            <pc:sldMk cId="4100474189" sldId="256"/>
            <ac:spMk id="14" creationId="{0C0FDA96-CE93-006D-8294-4196AE30FFE2}"/>
          </ac:spMkLst>
        </pc:spChg>
        <pc:spChg chg="mod">
          <ac:chgData name="Simon Correa Marin" userId="698053d0-1e0c-4be3-a440-c9ccfd4148eb" providerId="ADAL" clId="{85577801-F0E9-4465-B080-392DB09A2CC3}" dt="2022-08-24T18:49:07.124" v="1023" actId="1076"/>
          <ac:spMkLst>
            <pc:docMk/>
            <pc:sldMk cId="4100474189" sldId="256"/>
            <ac:spMk id="15" creationId="{796272AE-920B-E674-C76E-684FC533D414}"/>
          </ac:spMkLst>
        </pc:spChg>
        <pc:spChg chg="mod">
          <ac:chgData name="Simon Correa Marin" userId="698053d0-1e0c-4be3-a440-c9ccfd4148eb" providerId="ADAL" clId="{85577801-F0E9-4465-B080-392DB09A2CC3}" dt="2022-08-24T18:49:07.124" v="1023" actId="1076"/>
          <ac:spMkLst>
            <pc:docMk/>
            <pc:sldMk cId="4100474189" sldId="256"/>
            <ac:spMk id="16" creationId="{1C290BD9-4171-94AE-FF72-FB93A032649D}"/>
          </ac:spMkLst>
        </pc:spChg>
        <pc:spChg chg="mod">
          <ac:chgData name="Simon Correa Marin" userId="698053d0-1e0c-4be3-a440-c9ccfd4148eb" providerId="ADAL" clId="{85577801-F0E9-4465-B080-392DB09A2CC3}" dt="2022-08-27T00:16:47.192" v="2123" actId="1038"/>
          <ac:spMkLst>
            <pc:docMk/>
            <pc:sldMk cId="4100474189" sldId="256"/>
            <ac:spMk id="17" creationId="{0E8208F5-FDFE-2C59-0DFB-5B72C5A59585}"/>
          </ac:spMkLst>
        </pc:spChg>
        <pc:spChg chg="add del mod ord">
          <ac:chgData name="Simon Correa Marin" userId="698053d0-1e0c-4be3-a440-c9ccfd4148eb" providerId="ADAL" clId="{85577801-F0E9-4465-B080-392DB09A2CC3}" dt="2022-08-27T00:18:39.120" v="2269" actId="167"/>
          <ac:spMkLst>
            <pc:docMk/>
            <pc:sldMk cId="4100474189" sldId="256"/>
            <ac:spMk id="18" creationId="{A6D8C745-E52B-8E1E-69D4-EC4CE3275F90}"/>
          </ac:spMkLst>
        </pc:spChg>
        <pc:spChg chg="add mod">
          <ac:chgData name="Simon Correa Marin" userId="698053d0-1e0c-4be3-a440-c9ccfd4148eb" providerId="ADAL" clId="{85577801-F0E9-4465-B080-392DB09A2CC3}" dt="2022-08-24T18:48:57.660" v="1022" actId="1076"/>
          <ac:spMkLst>
            <pc:docMk/>
            <pc:sldMk cId="4100474189" sldId="256"/>
            <ac:spMk id="19" creationId="{DE1BB433-5856-99D3-6BEE-375970FB3ABD}"/>
          </ac:spMkLst>
        </pc:spChg>
        <pc:spChg chg="add mod">
          <ac:chgData name="Simon Correa Marin" userId="698053d0-1e0c-4be3-a440-c9ccfd4148eb" providerId="ADAL" clId="{85577801-F0E9-4465-B080-392DB09A2CC3}" dt="2022-08-24T18:48:57.660" v="1022" actId="1076"/>
          <ac:spMkLst>
            <pc:docMk/>
            <pc:sldMk cId="4100474189" sldId="256"/>
            <ac:spMk id="20" creationId="{9989F9C7-A0F6-2F26-9845-56995EE90123}"/>
          </ac:spMkLst>
        </pc:spChg>
        <pc:spChg chg="add del mod">
          <ac:chgData name="Simon Correa Marin" userId="698053d0-1e0c-4be3-a440-c9ccfd4148eb" providerId="ADAL" clId="{85577801-F0E9-4465-B080-392DB09A2CC3}" dt="2022-08-24T00:09:32.689" v="31" actId="478"/>
          <ac:spMkLst>
            <pc:docMk/>
            <pc:sldMk cId="4100474189" sldId="256"/>
            <ac:spMk id="22" creationId="{5D12C8B6-7530-C4AA-84D1-D340562E3CBF}"/>
          </ac:spMkLst>
        </pc:spChg>
        <pc:spChg chg="add del mod">
          <ac:chgData name="Simon Correa Marin" userId="698053d0-1e0c-4be3-a440-c9ccfd4148eb" providerId="ADAL" clId="{85577801-F0E9-4465-B080-392DB09A2CC3}" dt="2022-08-24T00:09:32.689" v="31" actId="478"/>
          <ac:spMkLst>
            <pc:docMk/>
            <pc:sldMk cId="4100474189" sldId="256"/>
            <ac:spMk id="23" creationId="{188DED62-0C09-D7B0-FA25-54E9019E1C52}"/>
          </ac:spMkLst>
        </pc:spChg>
        <pc:spChg chg="add del mod">
          <ac:chgData name="Simon Correa Marin" userId="698053d0-1e0c-4be3-a440-c9ccfd4148eb" providerId="ADAL" clId="{85577801-F0E9-4465-B080-392DB09A2CC3}" dt="2022-08-24T00:09:22.941" v="28" actId="478"/>
          <ac:spMkLst>
            <pc:docMk/>
            <pc:sldMk cId="4100474189" sldId="256"/>
            <ac:spMk id="24" creationId="{C1D2667C-F78F-920E-FAC4-932123A20139}"/>
          </ac:spMkLst>
        </pc:spChg>
        <pc:spChg chg="add del mod">
          <ac:chgData name="Simon Correa Marin" userId="698053d0-1e0c-4be3-a440-c9ccfd4148eb" providerId="ADAL" clId="{85577801-F0E9-4465-B080-392DB09A2CC3}" dt="2022-08-24T00:09:32.689" v="31" actId="478"/>
          <ac:spMkLst>
            <pc:docMk/>
            <pc:sldMk cId="4100474189" sldId="256"/>
            <ac:spMk id="25" creationId="{FE018BC1-F8BB-00B0-D995-B75E4E494764}"/>
          </ac:spMkLst>
        </pc:spChg>
        <pc:spChg chg="add del mod">
          <ac:chgData name="Simon Correa Marin" userId="698053d0-1e0c-4be3-a440-c9ccfd4148eb" providerId="ADAL" clId="{85577801-F0E9-4465-B080-392DB09A2CC3}" dt="2022-08-24T00:09:32.689" v="31" actId="478"/>
          <ac:spMkLst>
            <pc:docMk/>
            <pc:sldMk cId="4100474189" sldId="256"/>
            <ac:spMk id="26" creationId="{C346D2FF-8462-4004-0D6F-0A28DEF1CE6B}"/>
          </ac:spMkLst>
        </pc:spChg>
        <pc:spChg chg="add del mod">
          <ac:chgData name="Simon Correa Marin" userId="698053d0-1e0c-4be3-a440-c9ccfd4148eb" providerId="ADAL" clId="{85577801-F0E9-4465-B080-392DB09A2CC3}" dt="2022-08-24T00:09:22.190" v="27" actId="478"/>
          <ac:spMkLst>
            <pc:docMk/>
            <pc:sldMk cId="4100474189" sldId="256"/>
            <ac:spMk id="27" creationId="{77ED24F0-B45A-3EE6-43DC-F74A912394AF}"/>
          </ac:spMkLst>
        </pc:spChg>
        <pc:spChg chg="add mod">
          <ac:chgData name="Simon Correa Marin" userId="698053d0-1e0c-4be3-a440-c9ccfd4148eb" providerId="ADAL" clId="{85577801-F0E9-4465-B080-392DB09A2CC3}" dt="2022-08-24T18:48:57.660" v="1022" actId="1076"/>
          <ac:spMkLst>
            <pc:docMk/>
            <pc:sldMk cId="4100474189" sldId="256"/>
            <ac:spMk id="28" creationId="{F7C2C055-56AB-1F64-40E0-6843A1DBC83B}"/>
          </ac:spMkLst>
        </pc:spChg>
        <pc:spChg chg="add mod">
          <ac:chgData name="Simon Correa Marin" userId="698053d0-1e0c-4be3-a440-c9ccfd4148eb" providerId="ADAL" clId="{85577801-F0E9-4465-B080-392DB09A2CC3}" dt="2022-08-27T00:17:30.017" v="2181" actId="1037"/>
          <ac:spMkLst>
            <pc:docMk/>
            <pc:sldMk cId="4100474189" sldId="256"/>
            <ac:spMk id="29" creationId="{02969C7F-320C-9CD8-F204-E124347EF2E4}"/>
          </ac:spMkLst>
        </pc:spChg>
        <pc:spChg chg="add mod ord">
          <ac:chgData name="Simon Correa Marin" userId="698053d0-1e0c-4be3-a440-c9ccfd4148eb" providerId="ADAL" clId="{85577801-F0E9-4465-B080-392DB09A2CC3}" dt="2022-08-27T00:18:07.729" v="2264" actId="14100"/>
          <ac:spMkLst>
            <pc:docMk/>
            <pc:sldMk cId="4100474189" sldId="256"/>
            <ac:spMk id="30" creationId="{CB489ECB-7CB5-53D1-1F53-D27C1CE33782}"/>
          </ac:spMkLst>
        </pc:spChg>
        <pc:spChg chg="add mod">
          <ac:chgData name="Simon Correa Marin" userId="698053d0-1e0c-4be3-a440-c9ccfd4148eb" providerId="ADAL" clId="{85577801-F0E9-4465-B080-392DB09A2CC3}" dt="2022-08-27T00:18:02.472" v="2263" actId="1035"/>
          <ac:spMkLst>
            <pc:docMk/>
            <pc:sldMk cId="4100474189" sldId="256"/>
            <ac:spMk id="31" creationId="{EDA2A8CE-7D3A-1B99-E6DA-B79C1C3D4DEF}"/>
          </ac:spMkLst>
        </pc:spChg>
        <pc:spChg chg="add mod">
          <ac:chgData name="Simon Correa Marin" userId="698053d0-1e0c-4be3-a440-c9ccfd4148eb" providerId="ADAL" clId="{85577801-F0E9-4465-B080-392DB09A2CC3}" dt="2022-08-27T00:17:55.416" v="2213" actId="1038"/>
          <ac:spMkLst>
            <pc:docMk/>
            <pc:sldMk cId="4100474189" sldId="256"/>
            <ac:spMk id="32" creationId="{46F50F83-6720-E2FD-DF58-57796A5AF877}"/>
          </ac:spMkLst>
        </pc:spChg>
        <pc:spChg chg="add del mod">
          <ac:chgData name="Simon Correa Marin" userId="698053d0-1e0c-4be3-a440-c9ccfd4148eb" providerId="ADAL" clId="{85577801-F0E9-4465-B080-392DB09A2CC3}" dt="2022-08-27T00:17:13.195" v="2124" actId="478"/>
          <ac:spMkLst>
            <pc:docMk/>
            <pc:sldMk cId="4100474189" sldId="256"/>
            <ac:spMk id="33" creationId="{A222F6A4-F562-D66D-76F2-ABBF4FF47A81}"/>
          </ac:spMkLst>
        </pc:spChg>
        <pc:spChg chg="add del mod">
          <ac:chgData name="Simon Correa Marin" userId="698053d0-1e0c-4be3-a440-c9ccfd4148eb" providerId="ADAL" clId="{85577801-F0E9-4465-B080-392DB09A2CC3}" dt="2022-08-27T00:17:13.195" v="2124" actId="478"/>
          <ac:spMkLst>
            <pc:docMk/>
            <pc:sldMk cId="4100474189" sldId="256"/>
            <ac:spMk id="34" creationId="{617A5E10-2DE2-187F-5BDF-56692C74D609}"/>
          </ac:spMkLst>
        </pc:spChg>
        <pc:spChg chg="add del mod">
          <ac:chgData name="Simon Correa Marin" userId="698053d0-1e0c-4be3-a440-c9ccfd4148eb" providerId="ADAL" clId="{85577801-F0E9-4465-B080-392DB09A2CC3}" dt="2022-08-27T00:17:13.195" v="2124" actId="478"/>
          <ac:spMkLst>
            <pc:docMk/>
            <pc:sldMk cId="4100474189" sldId="256"/>
            <ac:spMk id="35" creationId="{D9A7DE3F-8888-47B2-5757-38F3F8045E0D}"/>
          </ac:spMkLst>
        </pc:spChg>
        <pc:spChg chg="add del mod">
          <ac:chgData name="Simon Correa Marin" userId="698053d0-1e0c-4be3-a440-c9ccfd4148eb" providerId="ADAL" clId="{85577801-F0E9-4465-B080-392DB09A2CC3}" dt="2022-08-27T00:17:13.195" v="2124" actId="478"/>
          <ac:spMkLst>
            <pc:docMk/>
            <pc:sldMk cId="4100474189" sldId="256"/>
            <ac:spMk id="36" creationId="{19DFC280-6019-662D-4509-6A7D4544E6CE}"/>
          </ac:spMkLst>
        </pc:spChg>
        <pc:spChg chg="add mod">
          <ac:chgData name="Simon Correa Marin" userId="698053d0-1e0c-4be3-a440-c9ccfd4148eb" providerId="ADAL" clId="{85577801-F0E9-4465-B080-392DB09A2CC3}" dt="2022-08-24T18:48:57.660" v="1022" actId="1076"/>
          <ac:spMkLst>
            <pc:docMk/>
            <pc:sldMk cId="4100474189" sldId="256"/>
            <ac:spMk id="40" creationId="{53BDC23F-A85F-F2BD-B2B9-088816E71838}"/>
          </ac:spMkLst>
        </pc:spChg>
        <pc:spChg chg="add del mod">
          <ac:chgData name="Simon Correa Marin" userId="698053d0-1e0c-4be3-a440-c9ccfd4148eb" providerId="ADAL" clId="{85577801-F0E9-4465-B080-392DB09A2CC3}" dt="2022-08-24T18:43:13.641" v="787" actId="478"/>
          <ac:spMkLst>
            <pc:docMk/>
            <pc:sldMk cId="4100474189" sldId="256"/>
            <ac:spMk id="41" creationId="{E72CF53B-7979-0325-033E-D249E4E5B8E9}"/>
          </ac:spMkLst>
        </pc:spChg>
        <pc:spChg chg="add del mod">
          <ac:chgData name="Simon Correa Marin" userId="698053d0-1e0c-4be3-a440-c9ccfd4148eb" providerId="ADAL" clId="{85577801-F0E9-4465-B080-392DB09A2CC3}" dt="2022-08-24T18:43:12.913" v="786" actId="478"/>
          <ac:spMkLst>
            <pc:docMk/>
            <pc:sldMk cId="4100474189" sldId="256"/>
            <ac:spMk id="42" creationId="{8C99DC56-1BA8-8BF5-20F7-26FA031997D2}"/>
          </ac:spMkLst>
        </pc:spChg>
        <pc:spChg chg="add del mod">
          <ac:chgData name="Simon Correa Marin" userId="698053d0-1e0c-4be3-a440-c9ccfd4148eb" providerId="ADAL" clId="{85577801-F0E9-4465-B080-392DB09A2CC3}" dt="2022-08-24T18:43:14.934" v="788" actId="478"/>
          <ac:spMkLst>
            <pc:docMk/>
            <pc:sldMk cId="4100474189" sldId="256"/>
            <ac:spMk id="43" creationId="{651C9AEB-C7CE-774B-1B1A-322167E88F8C}"/>
          </ac:spMkLst>
        </pc:spChg>
        <pc:spChg chg="add del mod">
          <ac:chgData name="Simon Correa Marin" userId="698053d0-1e0c-4be3-a440-c9ccfd4148eb" providerId="ADAL" clId="{85577801-F0E9-4465-B080-392DB09A2CC3}" dt="2022-08-24T18:43:11.480" v="785" actId="478"/>
          <ac:spMkLst>
            <pc:docMk/>
            <pc:sldMk cId="4100474189" sldId="256"/>
            <ac:spMk id="44" creationId="{0A90431C-A620-A410-8A0B-5CA844298A76}"/>
          </ac:spMkLst>
        </pc:spChg>
        <pc:spChg chg="add mod">
          <ac:chgData name="Simon Correa Marin" userId="698053d0-1e0c-4be3-a440-c9ccfd4148eb" providerId="ADAL" clId="{85577801-F0E9-4465-B080-392DB09A2CC3}" dt="2022-08-24T18:48:57.660" v="1022" actId="1076"/>
          <ac:spMkLst>
            <pc:docMk/>
            <pc:sldMk cId="4100474189" sldId="256"/>
            <ac:spMk id="45" creationId="{1BDEFE7A-CA47-B371-C8F3-3FC1ED132D89}"/>
          </ac:spMkLst>
        </pc:spChg>
        <pc:spChg chg="add mod">
          <ac:chgData name="Simon Correa Marin" userId="698053d0-1e0c-4be3-a440-c9ccfd4148eb" providerId="ADAL" clId="{85577801-F0E9-4465-B080-392DB09A2CC3}" dt="2022-08-24T18:48:57.660" v="1022" actId="1076"/>
          <ac:spMkLst>
            <pc:docMk/>
            <pc:sldMk cId="4100474189" sldId="256"/>
            <ac:spMk id="46" creationId="{04560A10-3A36-855B-F78D-FAC493ADE9E4}"/>
          </ac:spMkLst>
        </pc:spChg>
        <pc:spChg chg="add mod">
          <ac:chgData name="Simon Correa Marin" userId="698053d0-1e0c-4be3-a440-c9ccfd4148eb" providerId="ADAL" clId="{85577801-F0E9-4465-B080-392DB09A2CC3}" dt="2022-08-24T18:48:57.660" v="1022" actId="1076"/>
          <ac:spMkLst>
            <pc:docMk/>
            <pc:sldMk cId="4100474189" sldId="256"/>
            <ac:spMk id="47" creationId="{13FE5F0B-F2DB-9545-FEC9-C3AC1AB75BF4}"/>
          </ac:spMkLst>
        </pc:spChg>
        <pc:spChg chg="add mod">
          <ac:chgData name="Simon Correa Marin" userId="698053d0-1e0c-4be3-a440-c9ccfd4148eb" providerId="ADAL" clId="{85577801-F0E9-4465-B080-392DB09A2CC3}" dt="2022-08-27T00:22:39.202" v="2541" actId="1035"/>
          <ac:spMkLst>
            <pc:docMk/>
            <pc:sldMk cId="4100474189" sldId="256"/>
            <ac:spMk id="48" creationId="{FC94DD5F-1009-2626-0B58-9E22DB5F11C0}"/>
          </ac:spMkLst>
        </pc:spChg>
        <pc:spChg chg="add mod ord">
          <ac:chgData name="Simon Correa Marin" userId="698053d0-1e0c-4be3-a440-c9ccfd4148eb" providerId="ADAL" clId="{85577801-F0E9-4465-B080-392DB09A2CC3}" dt="2022-08-27T00:22:39.202" v="2541" actId="1035"/>
          <ac:spMkLst>
            <pc:docMk/>
            <pc:sldMk cId="4100474189" sldId="256"/>
            <ac:spMk id="49" creationId="{08D1E298-E27F-E5B7-2F8C-2991AB015619}"/>
          </ac:spMkLst>
        </pc:spChg>
        <pc:spChg chg="add del mod">
          <ac:chgData name="Simon Correa Marin" userId="698053d0-1e0c-4be3-a440-c9ccfd4148eb" providerId="ADAL" clId="{85577801-F0E9-4465-B080-392DB09A2CC3}" dt="2022-08-27T00:18:15.809" v="2265" actId="478"/>
          <ac:spMkLst>
            <pc:docMk/>
            <pc:sldMk cId="4100474189" sldId="256"/>
            <ac:spMk id="50" creationId="{05968BA6-25A0-6A27-F1F6-E2F6AE4ABB8A}"/>
          </ac:spMkLst>
        </pc:spChg>
        <pc:spChg chg="add mod">
          <ac:chgData name="Simon Correa Marin" userId="698053d0-1e0c-4be3-a440-c9ccfd4148eb" providerId="ADAL" clId="{85577801-F0E9-4465-B080-392DB09A2CC3}" dt="2022-08-27T00:22:39.202" v="2541" actId="1035"/>
          <ac:spMkLst>
            <pc:docMk/>
            <pc:sldMk cId="4100474189" sldId="256"/>
            <ac:spMk id="51" creationId="{4B63706B-E4F4-A4AA-7AA5-1A98D71C2904}"/>
          </ac:spMkLst>
        </pc:spChg>
        <pc:spChg chg="add del mod">
          <ac:chgData name="Simon Correa Marin" userId="698053d0-1e0c-4be3-a440-c9ccfd4148eb" providerId="ADAL" clId="{85577801-F0E9-4465-B080-392DB09A2CC3}" dt="2022-08-27T00:17:13.195" v="2124" actId="478"/>
          <ac:spMkLst>
            <pc:docMk/>
            <pc:sldMk cId="4100474189" sldId="256"/>
            <ac:spMk id="52" creationId="{0E62DD76-DE9F-D85B-D30D-991159F7B1C3}"/>
          </ac:spMkLst>
        </pc:spChg>
        <pc:spChg chg="add del mod">
          <ac:chgData name="Simon Correa Marin" userId="698053d0-1e0c-4be3-a440-c9ccfd4148eb" providerId="ADAL" clId="{85577801-F0E9-4465-B080-392DB09A2CC3}" dt="2022-08-27T00:17:13.195" v="2124" actId="478"/>
          <ac:spMkLst>
            <pc:docMk/>
            <pc:sldMk cId="4100474189" sldId="256"/>
            <ac:spMk id="53" creationId="{535A8AA5-D863-1FC5-2774-F67F158E4C4D}"/>
          </ac:spMkLst>
        </pc:spChg>
        <pc:spChg chg="add del mod">
          <ac:chgData name="Simon Correa Marin" userId="698053d0-1e0c-4be3-a440-c9ccfd4148eb" providerId="ADAL" clId="{85577801-F0E9-4465-B080-392DB09A2CC3}" dt="2022-08-27T00:17:13.195" v="2124" actId="478"/>
          <ac:spMkLst>
            <pc:docMk/>
            <pc:sldMk cId="4100474189" sldId="256"/>
            <ac:spMk id="54" creationId="{5099318D-47D0-D5EC-2E6D-401218E1E238}"/>
          </ac:spMkLst>
        </pc:spChg>
        <pc:spChg chg="add del mod">
          <ac:chgData name="Simon Correa Marin" userId="698053d0-1e0c-4be3-a440-c9ccfd4148eb" providerId="ADAL" clId="{85577801-F0E9-4465-B080-392DB09A2CC3}" dt="2022-08-27T00:17:13.195" v="2124" actId="478"/>
          <ac:spMkLst>
            <pc:docMk/>
            <pc:sldMk cId="4100474189" sldId="256"/>
            <ac:spMk id="55" creationId="{DE6759AA-0E18-785D-54DC-8C2CC1C20E43}"/>
          </ac:spMkLst>
        </pc:spChg>
        <pc:spChg chg="add mod">
          <ac:chgData name="Simon Correa Marin" userId="698053d0-1e0c-4be3-a440-c9ccfd4148eb" providerId="ADAL" clId="{85577801-F0E9-4465-B080-392DB09A2CC3}" dt="2022-08-24T18:48:57.660" v="1022" actId="1076"/>
          <ac:spMkLst>
            <pc:docMk/>
            <pc:sldMk cId="4100474189" sldId="256"/>
            <ac:spMk id="57" creationId="{6CBADEFB-51D6-CE44-317A-6938C92612E7}"/>
          </ac:spMkLst>
        </pc:spChg>
        <pc:spChg chg="add mod">
          <ac:chgData name="Simon Correa Marin" userId="698053d0-1e0c-4be3-a440-c9ccfd4148eb" providerId="ADAL" clId="{85577801-F0E9-4465-B080-392DB09A2CC3}" dt="2022-08-27T00:19:07.630" v="2359" actId="20577"/>
          <ac:spMkLst>
            <pc:docMk/>
            <pc:sldMk cId="4100474189" sldId="256"/>
            <ac:spMk id="58" creationId="{E6B1F81D-4079-F8D5-8D22-B3A0501B6A7A}"/>
          </ac:spMkLst>
        </pc:spChg>
        <pc:spChg chg="add mod">
          <ac:chgData name="Simon Correa Marin" userId="698053d0-1e0c-4be3-a440-c9ccfd4148eb" providerId="ADAL" clId="{85577801-F0E9-4465-B080-392DB09A2CC3}" dt="2022-08-24T18:48:57.660" v="1022" actId="1076"/>
          <ac:spMkLst>
            <pc:docMk/>
            <pc:sldMk cId="4100474189" sldId="256"/>
            <ac:spMk id="59" creationId="{AF606737-0B66-953D-11BC-89A3FB00E81E}"/>
          </ac:spMkLst>
        </pc:spChg>
        <pc:spChg chg="add mod">
          <ac:chgData name="Simon Correa Marin" userId="698053d0-1e0c-4be3-a440-c9ccfd4148eb" providerId="ADAL" clId="{85577801-F0E9-4465-B080-392DB09A2CC3}" dt="2022-08-25T18:32:57.255" v="2044" actId="1076"/>
          <ac:spMkLst>
            <pc:docMk/>
            <pc:sldMk cId="4100474189" sldId="256"/>
            <ac:spMk id="60" creationId="{1CA64252-0860-1C1B-D1B5-4EA3E59092F5}"/>
          </ac:spMkLst>
        </pc:spChg>
        <pc:spChg chg="add mod">
          <ac:chgData name="Simon Correa Marin" userId="698053d0-1e0c-4be3-a440-c9ccfd4148eb" providerId="ADAL" clId="{85577801-F0E9-4465-B080-392DB09A2CC3}" dt="2022-08-24T18:49:14.959" v="1025" actId="1076"/>
          <ac:spMkLst>
            <pc:docMk/>
            <pc:sldMk cId="4100474189" sldId="256"/>
            <ac:spMk id="61" creationId="{1598AF0B-2CB0-7EF1-3A49-992253AF3EAB}"/>
          </ac:spMkLst>
        </pc:spChg>
        <pc:spChg chg="add mod">
          <ac:chgData name="Simon Correa Marin" userId="698053d0-1e0c-4be3-a440-c9ccfd4148eb" providerId="ADAL" clId="{85577801-F0E9-4465-B080-392DB09A2CC3}" dt="2022-08-24T18:50:21.855" v="1157" actId="20577"/>
          <ac:spMkLst>
            <pc:docMk/>
            <pc:sldMk cId="4100474189" sldId="256"/>
            <ac:spMk id="62" creationId="{113EB4BE-1E70-FE73-8C30-45AAA50E7DC7}"/>
          </ac:spMkLst>
        </pc:spChg>
        <pc:spChg chg="add mod">
          <ac:chgData name="Simon Correa Marin" userId="698053d0-1e0c-4be3-a440-c9ccfd4148eb" providerId="ADAL" clId="{85577801-F0E9-4465-B080-392DB09A2CC3}" dt="2022-08-24T18:50:53.203" v="1222" actId="1035"/>
          <ac:spMkLst>
            <pc:docMk/>
            <pc:sldMk cId="4100474189" sldId="256"/>
            <ac:spMk id="64" creationId="{E164BF33-F56C-9069-6CB2-6DB874075FA9}"/>
          </ac:spMkLst>
        </pc:spChg>
        <pc:spChg chg="add del mod">
          <ac:chgData name="Simon Correa Marin" userId="698053d0-1e0c-4be3-a440-c9ccfd4148eb" providerId="ADAL" clId="{85577801-F0E9-4465-B080-392DB09A2CC3}" dt="2022-08-24T19:03:55.220" v="1284" actId="478"/>
          <ac:spMkLst>
            <pc:docMk/>
            <pc:sldMk cId="4100474189" sldId="256"/>
            <ac:spMk id="65" creationId="{A1BAC015-9999-4365-8F8B-212EF0B5B6DC}"/>
          </ac:spMkLst>
        </pc:spChg>
        <pc:spChg chg="add del mod">
          <ac:chgData name="Simon Correa Marin" userId="698053d0-1e0c-4be3-a440-c9ccfd4148eb" providerId="ADAL" clId="{85577801-F0E9-4465-B080-392DB09A2CC3}" dt="2022-08-24T19:03:55.220" v="1284" actId="478"/>
          <ac:spMkLst>
            <pc:docMk/>
            <pc:sldMk cId="4100474189" sldId="256"/>
            <ac:spMk id="66" creationId="{C6186A4C-1B57-0371-6CAD-C8CF716ED9A5}"/>
          </ac:spMkLst>
        </pc:spChg>
        <pc:spChg chg="add del mod">
          <ac:chgData name="Simon Correa Marin" userId="698053d0-1e0c-4be3-a440-c9ccfd4148eb" providerId="ADAL" clId="{85577801-F0E9-4465-B080-392DB09A2CC3}" dt="2022-08-24T19:03:55.220" v="1284" actId="478"/>
          <ac:spMkLst>
            <pc:docMk/>
            <pc:sldMk cId="4100474189" sldId="256"/>
            <ac:spMk id="67" creationId="{438DED05-4AB7-D1D6-3583-56335E5A83AD}"/>
          </ac:spMkLst>
        </pc:spChg>
        <pc:spChg chg="add del mod">
          <ac:chgData name="Simon Correa Marin" userId="698053d0-1e0c-4be3-a440-c9ccfd4148eb" providerId="ADAL" clId="{85577801-F0E9-4465-B080-392DB09A2CC3}" dt="2022-08-24T19:03:55.220" v="1284" actId="478"/>
          <ac:spMkLst>
            <pc:docMk/>
            <pc:sldMk cId="4100474189" sldId="256"/>
            <ac:spMk id="68" creationId="{A5AD97B0-A283-FF60-9BBB-769A4BD29FF2}"/>
          </ac:spMkLst>
        </pc:spChg>
        <pc:spChg chg="add mod">
          <ac:chgData name="Simon Correa Marin" userId="698053d0-1e0c-4be3-a440-c9ccfd4148eb" providerId="ADAL" clId="{85577801-F0E9-4465-B080-392DB09A2CC3}" dt="2022-08-24T18:49:14.959" v="1025" actId="1076"/>
          <ac:spMkLst>
            <pc:docMk/>
            <pc:sldMk cId="4100474189" sldId="256"/>
            <ac:spMk id="69" creationId="{3CAFFBA3-0FA0-C928-9156-C6941F70A5CB}"/>
          </ac:spMkLst>
        </pc:spChg>
        <pc:spChg chg="add mod">
          <ac:chgData name="Simon Correa Marin" userId="698053d0-1e0c-4be3-a440-c9ccfd4148eb" providerId="ADAL" clId="{85577801-F0E9-4465-B080-392DB09A2CC3}" dt="2022-08-24T18:51:15.345" v="1283" actId="1038"/>
          <ac:spMkLst>
            <pc:docMk/>
            <pc:sldMk cId="4100474189" sldId="256"/>
            <ac:spMk id="70" creationId="{843887B9-5169-EEE8-A4E2-9E5AAF65DBFB}"/>
          </ac:spMkLst>
        </pc:spChg>
        <pc:spChg chg="add mod">
          <ac:chgData name="Simon Correa Marin" userId="698053d0-1e0c-4be3-a440-c9ccfd4148eb" providerId="ADAL" clId="{85577801-F0E9-4465-B080-392DB09A2CC3}" dt="2022-08-24T19:18:33.161" v="1575" actId="20577"/>
          <ac:spMkLst>
            <pc:docMk/>
            <pc:sldMk cId="4100474189" sldId="256"/>
            <ac:spMk id="80" creationId="{528C99B4-0D37-27F8-E9D5-062EB95870C6}"/>
          </ac:spMkLst>
        </pc:spChg>
        <pc:spChg chg="add mod">
          <ac:chgData name="Simon Correa Marin" userId="698053d0-1e0c-4be3-a440-c9ccfd4148eb" providerId="ADAL" clId="{85577801-F0E9-4465-B080-392DB09A2CC3}" dt="2022-08-25T18:32:52.756" v="2042" actId="1076"/>
          <ac:spMkLst>
            <pc:docMk/>
            <pc:sldMk cId="4100474189" sldId="256"/>
            <ac:spMk id="81" creationId="{EB844D1F-6F6B-A1C5-1602-7EC7FFD9CAFA}"/>
          </ac:spMkLst>
        </pc:spChg>
        <pc:spChg chg="add del mod">
          <ac:chgData name="Simon Correa Marin" userId="698053d0-1e0c-4be3-a440-c9ccfd4148eb" providerId="ADAL" clId="{85577801-F0E9-4465-B080-392DB09A2CC3}" dt="2022-08-25T18:33:04.573" v="2046" actId="1076"/>
          <ac:spMkLst>
            <pc:docMk/>
            <pc:sldMk cId="4100474189" sldId="256"/>
            <ac:spMk id="82" creationId="{018E11AC-EC1A-E53A-A6C0-52C11CD47AB6}"/>
          </ac:spMkLst>
        </pc:spChg>
        <pc:spChg chg="add mod">
          <ac:chgData name="Simon Correa Marin" userId="698053d0-1e0c-4be3-a440-c9ccfd4148eb" providerId="ADAL" clId="{85577801-F0E9-4465-B080-392DB09A2CC3}" dt="2022-08-27T00:22:39.202" v="2541" actId="1035"/>
          <ac:spMkLst>
            <pc:docMk/>
            <pc:sldMk cId="4100474189" sldId="256"/>
            <ac:spMk id="83" creationId="{F132EEE1-FB45-0129-7BCA-DCCD0A1EC1F6}"/>
          </ac:spMkLst>
        </pc:spChg>
        <pc:grpChg chg="add mod">
          <ac:chgData name="Simon Correa Marin" userId="698053d0-1e0c-4be3-a440-c9ccfd4148eb" providerId="ADAL" clId="{85577801-F0E9-4465-B080-392DB09A2CC3}" dt="2022-08-25T18:33:04.573" v="2046" actId="1076"/>
          <ac:grpSpMkLst>
            <pc:docMk/>
            <pc:sldMk cId="4100474189" sldId="256"/>
            <ac:grpSpMk id="77" creationId="{82CA4569-8F54-710F-F54F-BA92BBA65205}"/>
          </ac:grpSpMkLst>
        </pc:grpChg>
        <pc:picChg chg="mod">
          <ac:chgData name="Simon Correa Marin" userId="698053d0-1e0c-4be3-a440-c9ccfd4148eb" providerId="ADAL" clId="{85577801-F0E9-4465-B080-392DB09A2CC3}" dt="2022-08-24T18:49:07.124" v="1023" actId="1076"/>
          <ac:picMkLst>
            <pc:docMk/>
            <pc:sldMk cId="4100474189" sldId="256"/>
            <ac:picMk id="10" creationId="{5438BF66-3789-52A2-2AD4-3C69DDAB2F52}"/>
          </ac:picMkLst>
        </pc:picChg>
        <pc:picChg chg="add del mod">
          <ac:chgData name="Simon Correa Marin" userId="698053d0-1e0c-4be3-a440-c9ccfd4148eb" providerId="ADAL" clId="{85577801-F0E9-4465-B080-392DB09A2CC3}" dt="2022-08-24T00:09:18.930" v="26" actId="478"/>
          <ac:picMkLst>
            <pc:docMk/>
            <pc:sldMk cId="4100474189" sldId="256"/>
            <ac:picMk id="21" creationId="{DFB4BD00-426A-7E16-AA29-CC458934FEC2}"/>
          </ac:picMkLst>
        </pc:picChg>
        <pc:picChg chg="add del mod">
          <ac:chgData name="Simon Correa Marin" userId="698053d0-1e0c-4be3-a440-c9ccfd4148eb" providerId="ADAL" clId="{85577801-F0E9-4465-B080-392DB09A2CC3}" dt="2022-08-24T18:49:41.026" v="1064" actId="478"/>
          <ac:picMkLst>
            <pc:docMk/>
            <pc:sldMk cId="4100474189" sldId="256"/>
            <ac:picMk id="63" creationId="{2D691490-292D-A99E-0853-97A0BA909578}"/>
          </ac:picMkLst>
        </pc:picChg>
        <pc:picChg chg="add mod">
          <ac:chgData name="Simon Correa Marin" userId="698053d0-1e0c-4be3-a440-c9ccfd4148eb" providerId="ADAL" clId="{85577801-F0E9-4465-B080-392DB09A2CC3}" dt="2022-08-24T19:18:06.215" v="1539" actId="14100"/>
          <ac:picMkLst>
            <pc:docMk/>
            <pc:sldMk cId="4100474189" sldId="256"/>
            <ac:picMk id="72" creationId="{B4B1135A-5C2B-DDAE-B876-230D3FBEAFFC}"/>
          </ac:picMkLst>
        </pc:picChg>
        <pc:picChg chg="add mod">
          <ac:chgData name="Simon Correa Marin" userId="698053d0-1e0c-4be3-a440-c9ccfd4148eb" providerId="ADAL" clId="{85577801-F0E9-4465-B080-392DB09A2CC3}" dt="2022-08-24T19:08:01.297" v="1352" actId="164"/>
          <ac:picMkLst>
            <pc:docMk/>
            <pc:sldMk cId="4100474189" sldId="256"/>
            <ac:picMk id="74" creationId="{A9F807EF-9140-5B29-D102-78C6268F2EFF}"/>
          </ac:picMkLst>
        </pc:picChg>
        <pc:picChg chg="add mod">
          <ac:chgData name="Simon Correa Marin" userId="698053d0-1e0c-4be3-a440-c9ccfd4148eb" providerId="ADAL" clId="{85577801-F0E9-4465-B080-392DB09A2CC3}" dt="2022-08-24T19:08:01.297" v="1352" actId="164"/>
          <ac:picMkLst>
            <pc:docMk/>
            <pc:sldMk cId="4100474189" sldId="256"/>
            <ac:picMk id="76" creationId="{1AB4D03A-A0FE-8FB9-4695-436D485635A2}"/>
          </ac:picMkLst>
        </pc:picChg>
        <pc:picChg chg="add mod">
          <ac:chgData name="Simon Correa Marin" userId="698053d0-1e0c-4be3-a440-c9ccfd4148eb" providerId="ADAL" clId="{85577801-F0E9-4465-B080-392DB09A2CC3}" dt="2022-08-25T18:32:47.185" v="2041" actId="1076"/>
          <ac:picMkLst>
            <pc:docMk/>
            <pc:sldMk cId="4100474189" sldId="256"/>
            <ac:picMk id="79" creationId="{ADD16A73-65F9-0A66-53A8-209A45A4BFCF}"/>
          </ac:picMkLst>
        </pc:picChg>
        <pc:cxnChg chg="add del mod">
          <ac:chgData name="Simon Correa Marin" userId="698053d0-1e0c-4be3-a440-c9ccfd4148eb" providerId="ADAL" clId="{85577801-F0E9-4465-B080-392DB09A2CC3}" dt="2022-08-27T00:17:13.195" v="2124" actId="478"/>
          <ac:cxnSpMkLst>
            <pc:docMk/>
            <pc:sldMk cId="4100474189" sldId="256"/>
            <ac:cxnSpMk id="38" creationId="{4A919A5D-A0DB-5B1A-3DED-03D4103F984C}"/>
          </ac:cxnSpMkLst>
        </pc:cxnChg>
        <pc:cxnChg chg="add del mod">
          <ac:chgData name="Simon Correa Marin" userId="698053d0-1e0c-4be3-a440-c9ccfd4148eb" providerId="ADAL" clId="{85577801-F0E9-4465-B080-392DB09A2CC3}" dt="2022-08-27T00:17:13.195" v="2124" actId="478"/>
          <ac:cxnSpMkLst>
            <pc:docMk/>
            <pc:sldMk cId="4100474189" sldId="256"/>
            <ac:cxnSpMk id="56" creationId="{844A5B35-005E-9DCA-0FED-A107DB4BDE11}"/>
          </ac:cxnSpMkLst>
        </pc:cxnChg>
        <pc:cxnChg chg="add mod">
          <ac:chgData name="Simon Correa Marin" userId="698053d0-1e0c-4be3-a440-c9ccfd4148eb" providerId="ADAL" clId="{85577801-F0E9-4465-B080-392DB09A2CC3}" dt="2022-08-27T00:22:51.099" v="2549" actId="1035"/>
          <ac:cxnSpMkLst>
            <pc:docMk/>
            <pc:sldMk cId="4100474189" sldId="256"/>
            <ac:cxnSpMk id="85" creationId="{C74C9507-D322-D968-DC1C-506B53E9BB3C}"/>
          </ac:cxnSpMkLst>
        </pc:cxnChg>
      </pc:sldChg>
      <pc:sldChg chg="addSp delSp modSp add mod">
        <pc:chgData name="Simon Correa Marin" userId="698053d0-1e0c-4be3-a440-c9ccfd4148eb" providerId="ADAL" clId="{85577801-F0E9-4465-B080-392DB09A2CC3}" dt="2022-08-27T00:22:13.030" v="2530" actId="20577"/>
        <pc:sldMkLst>
          <pc:docMk/>
          <pc:sldMk cId="1612234843" sldId="257"/>
        </pc:sldMkLst>
        <pc:spChg chg="add mod">
          <ac:chgData name="Simon Correa Marin" userId="698053d0-1e0c-4be3-a440-c9ccfd4148eb" providerId="ADAL" clId="{85577801-F0E9-4465-B080-392DB09A2CC3}" dt="2022-08-24T18:41:36.277" v="784" actId="1076"/>
          <ac:spMkLst>
            <pc:docMk/>
            <pc:sldMk cId="1612234843" sldId="257"/>
            <ac:spMk id="2" creationId="{5A6DFAD5-B1CE-87C1-0098-40011D6863DA}"/>
          </ac:spMkLst>
        </pc:spChg>
        <pc:spChg chg="add mod">
          <ac:chgData name="Simon Correa Marin" userId="698053d0-1e0c-4be3-a440-c9ccfd4148eb" providerId="ADAL" clId="{85577801-F0E9-4465-B080-392DB09A2CC3}" dt="2022-08-27T00:19:33.585" v="2388" actId="1036"/>
          <ac:spMkLst>
            <pc:docMk/>
            <pc:sldMk cId="1612234843" sldId="257"/>
            <ac:spMk id="3" creationId="{4AB8061E-A87F-C036-96EE-5CD5A5F2B545}"/>
          </ac:spMkLst>
        </pc:spChg>
        <pc:spChg chg="add mod">
          <ac:chgData name="Simon Correa Marin" userId="698053d0-1e0c-4be3-a440-c9ccfd4148eb" providerId="ADAL" clId="{85577801-F0E9-4465-B080-392DB09A2CC3}" dt="2022-08-27T00:19:45.254" v="2437" actId="1037"/>
          <ac:spMkLst>
            <pc:docMk/>
            <pc:sldMk cId="1612234843" sldId="257"/>
            <ac:spMk id="5" creationId="{5768EB76-F71A-0A8F-2C45-9E0F4DF3ECFF}"/>
          </ac:spMkLst>
        </pc:spChg>
        <pc:spChg chg="mod">
          <ac:chgData name="Simon Correa Marin" userId="698053d0-1e0c-4be3-a440-c9ccfd4148eb" providerId="ADAL" clId="{85577801-F0E9-4465-B080-392DB09A2CC3}" dt="2022-08-24T18:37:56.529" v="539" actId="14100"/>
          <ac:spMkLst>
            <pc:docMk/>
            <pc:sldMk cId="1612234843" sldId="257"/>
            <ac:spMk id="7" creationId="{53AD0462-8A2A-BEAE-F663-F2ACF6F9BB49}"/>
          </ac:spMkLst>
        </pc:spChg>
        <pc:spChg chg="add 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8" creationId="{FA824EDC-A096-3292-E102-26D719C3BA81}"/>
          </ac:spMkLst>
        </pc:spChg>
        <pc:spChg chg="add 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9" creationId="{6A66F207-E2CE-084C-00AE-C32038BC968D}"/>
          </ac:spMkLst>
        </pc:spChg>
        <pc:spChg chg="mod">
          <ac:chgData name="Simon Correa Marin" userId="698053d0-1e0c-4be3-a440-c9ccfd4148eb" providerId="ADAL" clId="{85577801-F0E9-4465-B080-392DB09A2CC3}" dt="2022-08-24T18:39:54.354" v="690" actId="122"/>
          <ac:spMkLst>
            <pc:docMk/>
            <pc:sldMk cId="1612234843" sldId="257"/>
            <ac:spMk id="11" creationId="{074047CD-6C6B-89BB-69BC-1C923D4086D0}"/>
          </ac:spMkLst>
        </pc:spChg>
        <pc:spChg chg="mod">
          <ac:chgData name="Simon Correa Marin" userId="698053d0-1e0c-4be3-a440-c9ccfd4148eb" providerId="ADAL" clId="{85577801-F0E9-4465-B080-392DB09A2CC3}" dt="2022-08-24T18:40:17.172" v="691" actId="1076"/>
          <ac:spMkLst>
            <pc:docMk/>
            <pc:sldMk cId="1612234843" sldId="257"/>
            <ac:spMk id="12" creationId="{D06ADD00-A6D6-6FFC-903E-1E914CFA35B8}"/>
          </ac:spMkLst>
        </pc:spChg>
        <pc:spChg chg="mod">
          <ac:chgData name="Simon Correa Marin" userId="698053d0-1e0c-4be3-a440-c9ccfd4148eb" providerId="ADAL" clId="{85577801-F0E9-4465-B080-392DB09A2CC3}" dt="2022-08-24T18:40:17.172" v="691" actId="1076"/>
          <ac:spMkLst>
            <pc:docMk/>
            <pc:sldMk cId="1612234843" sldId="257"/>
            <ac:spMk id="13" creationId="{B2896175-798A-DD75-7EA6-7AC9249FFBB9}"/>
          </ac:spMkLst>
        </pc:spChg>
        <pc:spChg chg="mod">
          <ac:chgData name="Simon Correa Marin" userId="698053d0-1e0c-4be3-a440-c9ccfd4148eb" providerId="ADAL" clId="{85577801-F0E9-4465-B080-392DB09A2CC3}" dt="2022-08-24T18:40:30.036" v="708" actId="20577"/>
          <ac:spMkLst>
            <pc:docMk/>
            <pc:sldMk cId="1612234843" sldId="257"/>
            <ac:spMk id="14" creationId="{0C0FDA96-CE93-006D-8294-4196AE30FFE2}"/>
          </ac:spMkLst>
        </pc:spChg>
        <pc:spChg chg="mod">
          <ac:chgData name="Simon Correa Marin" userId="698053d0-1e0c-4be3-a440-c9ccfd4148eb" providerId="ADAL" clId="{85577801-F0E9-4465-B080-392DB09A2CC3}" dt="2022-08-24T18:40:36.786" v="728" actId="20577"/>
          <ac:spMkLst>
            <pc:docMk/>
            <pc:sldMk cId="1612234843" sldId="257"/>
            <ac:spMk id="15" creationId="{796272AE-920B-E674-C76E-684FC533D414}"/>
          </ac:spMkLst>
        </pc:spChg>
        <pc:spChg chg="del">
          <ac:chgData name="Simon Correa Marin" userId="698053d0-1e0c-4be3-a440-c9ccfd4148eb" providerId="ADAL" clId="{85577801-F0E9-4465-B080-392DB09A2CC3}" dt="2022-08-24T18:46:42.896" v="1004" actId="478"/>
          <ac:spMkLst>
            <pc:docMk/>
            <pc:sldMk cId="1612234843" sldId="257"/>
            <ac:spMk id="16" creationId="{1C290BD9-4171-94AE-FF72-FB93A032649D}"/>
          </ac:spMkLst>
        </pc:spChg>
        <pc:spChg chg="del">
          <ac:chgData name="Simon Correa Marin" userId="698053d0-1e0c-4be3-a440-c9ccfd4148eb" providerId="ADAL" clId="{85577801-F0E9-4465-B080-392DB09A2CC3}" dt="2022-08-24T18:38:13.924" v="540" actId="478"/>
          <ac:spMkLst>
            <pc:docMk/>
            <pc:sldMk cId="1612234843" sldId="257"/>
            <ac:spMk id="17" creationId="{0E8208F5-FDFE-2C59-0DFB-5B72C5A59585}"/>
          </ac:spMkLst>
        </pc:spChg>
        <pc:spChg chg="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18" creationId="{A6D8C745-E52B-8E1E-69D4-EC4CE3275F90}"/>
          </ac:spMkLst>
        </pc:spChg>
        <pc:spChg chg="mod">
          <ac:chgData name="Simon Correa Marin" userId="698053d0-1e0c-4be3-a440-c9ccfd4148eb" providerId="ADAL" clId="{85577801-F0E9-4465-B080-392DB09A2CC3}" dt="2022-08-24T19:41:16.984" v="1874" actId="1076"/>
          <ac:spMkLst>
            <pc:docMk/>
            <pc:sldMk cId="1612234843" sldId="257"/>
            <ac:spMk id="19" creationId="{DE1BB433-5856-99D3-6BEE-375970FB3ABD}"/>
          </ac:spMkLst>
        </pc:spChg>
        <pc:spChg chg="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20" creationId="{9989F9C7-A0F6-2F26-9845-56995EE90123}"/>
          </ac:spMkLst>
        </pc:spChg>
        <pc:spChg chg="add 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21" creationId="{8C80AC54-2328-8DDD-0214-C1B61BF8907A}"/>
          </ac:spMkLst>
        </pc:spChg>
        <pc:spChg chg="add 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22" creationId="{C0D04F81-8E5A-7BDB-5143-4510C4240A4C}"/>
          </ac:spMkLst>
        </pc:spChg>
        <pc:spChg chg="add mod">
          <ac:chgData name="Simon Correa Marin" userId="698053d0-1e0c-4be3-a440-c9ccfd4148eb" providerId="ADAL" clId="{85577801-F0E9-4465-B080-392DB09A2CC3}" dt="2022-08-27T00:21:57.540" v="2456" actId="14100"/>
          <ac:spMkLst>
            <pc:docMk/>
            <pc:sldMk cId="1612234843" sldId="257"/>
            <ac:spMk id="23" creationId="{C8D49AB8-3625-C4AB-243F-14794894E936}"/>
          </ac:spMkLst>
        </pc:spChg>
        <pc:spChg chg="add 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24" creationId="{B29F2561-1C82-D39F-45FB-02F0CD806C09}"/>
          </ac:spMkLst>
        </pc:spChg>
        <pc:spChg chg="add 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25" creationId="{BE78C24E-BCBA-A4A0-0BE6-396C8ACB5D78}"/>
          </ac:spMkLst>
        </pc:spChg>
        <pc:spChg chg="add 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26" creationId="{2EAE5312-ECDF-FF2C-8163-E40BE5289029}"/>
          </ac:spMkLst>
        </pc:spChg>
        <pc:spChg chg="add 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27" creationId="{CDBA0064-51D4-E226-E4CF-7200A93326BF}"/>
          </ac:spMkLst>
        </pc:spChg>
        <pc:spChg chg="del mod">
          <ac:chgData name="Simon Correa Marin" userId="698053d0-1e0c-4be3-a440-c9ccfd4148eb" providerId="ADAL" clId="{85577801-F0E9-4465-B080-392DB09A2CC3}" dt="2022-08-24T19:25:34.618" v="1714" actId="478"/>
          <ac:spMkLst>
            <pc:docMk/>
            <pc:sldMk cId="1612234843" sldId="257"/>
            <ac:spMk id="28" creationId="{F7C2C055-56AB-1F64-40E0-6843A1DBC83B}"/>
          </ac:spMkLst>
        </pc:spChg>
        <pc:spChg chg="del mod">
          <ac:chgData name="Simon Correa Marin" userId="698053d0-1e0c-4be3-a440-c9ccfd4148eb" providerId="ADAL" clId="{85577801-F0E9-4465-B080-392DB09A2CC3}" dt="2022-08-24T19:25:41.987" v="1715" actId="478"/>
          <ac:spMkLst>
            <pc:docMk/>
            <pc:sldMk cId="1612234843" sldId="257"/>
            <ac:spMk id="29" creationId="{02969C7F-320C-9CD8-F204-E124347EF2E4}"/>
          </ac:spMkLst>
        </pc:spChg>
        <pc:spChg chg="del mod">
          <ac:chgData name="Simon Correa Marin" userId="698053d0-1e0c-4be3-a440-c9ccfd4148eb" providerId="ADAL" clId="{85577801-F0E9-4465-B080-392DB09A2CC3}" dt="2022-08-24T19:25:41.987" v="1715" actId="478"/>
          <ac:spMkLst>
            <pc:docMk/>
            <pc:sldMk cId="1612234843" sldId="257"/>
            <ac:spMk id="30" creationId="{CB489ECB-7CB5-53D1-1F53-D27C1CE33782}"/>
          </ac:spMkLst>
        </pc:spChg>
        <pc:spChg chg="del mod">
          <ac:chgData name="Simon Correa Marin" userId="698053d0-1e0c-4be3-a440-c9ccfd4148eb" providerId="ADAL" clId="{85577801-F0E9-4465-B080-392DB09A2CC3}" dt="2022-08-24T19:26:02.398" v="1717" actId="478"/>
          <ac:spMkLst>
            <pc:docMk/>
            <pc:sldMk cId="1612234843" sldId="257"/>
            <ac:spMk id="31" creationId="{EDA2A8CE-7D3A-1B99-E6DA-B79C1C3D4DEF}"/>
          </ac:spMkLst>
        </pc:spChg>
        <pc:spChg chg="del mod">
          <ac:chgData name="Simon Correa Marin" userId="698053d0-1e0c-4be3-a440-c9ccfd4148eb" providerId="ADAL" clId="{85577801-F0E9-4465-B080-392DB09A2CC3}" dt="2022-08-24T19:25:41.987" v="1715" actId="478"/>
          <ac:spMkLst>
            <pc:docMk/>
            <pc:sldMk cId="1612234843" sldId="257"/>
            <ac:spMk id="32" creationId="{46F50F83-6720-E2FD-DF58-57796A5AF877}"/>
          </ac:spMkLst>
        </pc:spChg>
        <pc:spChg chg="del mod">
          <ac:chgData name="Simon Correa Marin" userId="698053d0-1e0c-4be3-a440-c9ccfd4148eb" providerId="ADAL" clId="{85577801-F0E9-4465-B080-392DB09A2CC3}" dt="2022-08-24T19:25:41.987" v="1715" actId="478"/>
          <ac:spMkLst>
            <pc:docMk/>
            <pc:sldMk cId="1612234843" sldId="257"/>
            <ac:spMk id="33" creationId="{A222F6A4-F562-D66D-76F2-ABBF4FF47A81}"/>
          </ac:spMkLst>
        </pc:spChg>
        <pc:spChg chg="del mod">
          <ac:chgData name="Simon Correa Marin" userId="698053d0-1e0c-4be3-a440-c9ccfd4148eb" providerId="ADAL" clId="{85577801-F0E9-4465-B080-392DB09A2CC3}" dt="2022-08-24T19:25:41.987" v="1715" actId="478"/>
          <ac:spMkLst>
            <pc:docMk/>
            <pc:sldMk cId="1612234843" sldId="257"/>
            <ac:spMk id="34" creationId="{617A5E10-2DE2-187F-5BDF-56692C74D609}"/>
          </ac:spMkLst>
        </pc:spChg>
        <pc:spChg chg="del mod">
          <ac:chgData name="Simon Correa Marin" userId="698053d0-1e0c-4be3-a440-c9ccfd4148eb" providerId="ADAL" clId="{85577801-F0E9-4465-B080-392DB09A2CC3}" dt="2022-08-24T19:25:41.987" v="1715" actId="478"/>
          <ac:spMkLst>
            <pc:docMk/>
            <pc:sldMk cId="1612234843" sldId="257"/>
            <ac:spMk id="35" creationId="{D9A7DE3F-8888-47B2-5757-38F3F8045E0D}"/>
          </ac:spMkLst>
        </pc:spChg>
        <pc:spChg chg="del mod">
          <ac:chgData name="Simon Correa Marin" userId="698053d0-1e0c-4be3-a440-c9ccfd4148eb" providerId="ADAL" clId="{85577801-F0E9-4465-B080-392DB09A2CC3}" dt="2022-08-24T19:25:41.987" v="1715" actId="478"/>
          <ac:spMkLst>
            <pc:docMk/>
            <pc:sldMk cId="1612234843" sldId="257"/>
            <ac:spMk id="36" creationId="{19DFC280-6019-662D-4509-6A7D4544E6CE}"/>
          </ac:spMkLst>
        </pc:spChg>
        <pc:spChg chg="add 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37" creationId="{A3C30340-B564-5E32-5FDB-A7E343CF7E19}"/>
          </ac:spMkLst>
        </pc:spChg>
        <pc:spChg chg="add mod">
          <ac:chgData name="Simon Correa Marin" userId="698053d0-1e0c-4be3-a440-c9ccfd4148eb" providerId="ADAL" clId="{85577801-F0E9-4465-B080-392DB09A2CC3}" dt="2022-08-24T19:41:09.543" v="1873" actId="1076"/>
          <ac:spMkLst>
            <pc:docMk/>
            <pc:sldMk cId="1612234843" sldId="257"/>
            <ac:spMk id="39" creationId="{8407E10B-B4A2-58B0-4ADF-9D8BCD4CE8EB}"/>
          </ac:spMkLst>
        </pc:spChg>
        <pc:spChg chg="del mod">
          <ac:chgData name="Simon Correa Marin" userId="698053d0-1e0c-4be3-a440-c9ccfd4148eb" providerId="ADAL" clId="{85577801-F0E9-4465-B080-392DB09A2CC3}" dt="2022-08-24T19:26:02.398" v="1717" actId="478"/>
          <ac:spMkLst>
            <pc:docMk/>
            <pc:sldMk cId="1612234843" sldId="257"/>
            <ac:spMk id="40" creationId="{53BDC23F-A85F-F2BD-B2B9-088816E71838}"/>
          </ac:spMkLst>
        </pc:spChg>
        <pc:spChg chg="del mod">
          <ac:chgData name="Simon Correa Marin" userId="698053d0-1e0c-4be3-a440-c9ccfd4148eb" providerId="ADAL" clId="{85577801-F0E9-4465-B080-392DB09A2CC3}" dt="2022-08-24T19:26:02.398" v="1717" actId="478"/>
          <ac:spMkLst>
            <pc:docMk/>
            <pc:sldMk cId="1612234843" sldId="257"/>
            <ac:spMk id="41" creationId="{E72CF53B-7979-0325-033E-D249E4E5B8E9}"/>
          </ac:spMkLst>
        </pc:spChg>
        <pc:spChg chg="del mod">
          <ac:chgData name="Simon Correa Marin" userId="698053d0-1e0c-4be3-a440-c9ccfd4148eb" providerId="ADAL" clId="{85577801-F0E9-4465-B080-392DB09A2CC3}" dt="2022-08-24T19:26:10.850" v="1718" actId="478"/>
          <ac:spMkLst>
            <pc:docMk/>
            <pc:sldMk cId="1612234843" sldId="257"/>
            <ac:spMk id="42" creationId="{8C99DC56-1BA8-8BF5-20F7-26FA031997D2}"/>
          </ac:spMkLst>
        </pc:spChg>
        <pc:spChg chg="del mod">
          <ac:chgData name="Simon Correa Marin" userId="698053d0-1e0c-4be3-a440-c9ccfd4148eb" providerId="ADAL" clId="{85577801-F0E9-4465-B080-392DB09A2CC3}" dt="2022-08-24T19:26:02.398" v="1717" actId="478"/>
          <ac:spMkLst>
            <pc:docMk/>
            <pc:sldMk cId="1612234843" sldId="257"/>
            <ac:spMk id="43" creationId="{651C9AEB-C7CE-774B-1B1A-322167E88F8C}"/>
          </ac:spMkLst>
        </pc:spChg>
        <pc:spChg chg="del mod">
          <ac:chgData name="Simon Correa Marin" userId="698053d0-1e0c-4be3-a440-c9ccfd4148eb" providerId="ADAL" clId="{85577801-F0E9-4465-B080-392DB09A2CC3}" dt="2022-08-24T19:26:10.850" v="1718" actId="478"/>
          <ac:spMkLst>
            <pc:docMk/>
            <pc:sldMk cId="1612234843" sldId="257"/>
            <ac:spMk id="44" creationId="{0A90431C-A620-A410-8A0B-5CA844298A76}"/>
          </ac:spMkLst>
        </pc:spChg>
        <pc:spChg chg="del mod">
          <ac:chgData name="Simon Correa Marin" userId="698053d0-1e0c-4be3-a440-c9ccfd4148eb" providerId="ADAL" clId="{85577801-F0E9-4465-B080-392DB09A2CC3}" dt="2022-08-24T19:25:41.987" v="1715" actId="478"/>
          <ac:spMkLst>
            <pc:docMk/>
            <pc:sldMk cId="1612234843" sldId="257"/>
            <ac:spMk id="45" creationId="{1BDEFE7A-CA47-B371-C8F3-3FC1ED132D89}"/>
          </ac:spMkLst>
        </pc:spChg>
        <pc:spChg chg="del mod">
          <ac:chgData name="Simon Correa Marin" userId="698053d0-1e0c-4be3-a440-c9ccfd4148eb" providerId="ADAL" clId="{85577801-F0E9-4465-B080-392DB09A2CC3}" dt="2022-08-24T19:26:10.850" v="1718" actId="478"/>
          <ac:spMkLst>
            <pc:docMk/>
            <pc:sldMk cId="1612234843" sldId="257"/>
            <ac:spMk id="46" creationId="{04560A10-3A36-855B-F78D-FAC493ADE9E4}"/>
          </ac:spMkLst>
        </pc:spChg>
        <pc:spChg chg="del mod">
          <ac:chgData name="Simon Correa Marin" userId="698053d0-1e0c-4be3-a440-c9ccfd4148eb" providerId="ADAL" clId="{85577801-F0E9-4465-B080-392DB09A2CC3}" dt="2022-08-24T19:26:02.398" v="1717" actId="478"/>
          <ac:spMkLst>
            <pc:docMk/>
            <pc:sldMk cId="1612234843" sldId="257"/>
            <ac:spMk id="47" creationId="{13FE5F0B-F2DB-9545-FEC9-C3AC1AB75BF4}"/>
          </ac:spMkLst>
        </pc:spChg>
        <pc:spChg chg="del mod">
          <ac:chgData name="Simon Correa Marin" userId="698053d0-1e0c-4be3-a440-c9ccfd4148eb" providerId="ADAL" clId="{85577801-F0E9-4465-B080-392DB09A2CC3}" dt="2022-08-24T19:26:02.398" v="1717" actId="478"/>
          <ac:spMkLst>
            <pc:docMk/>
            <pc:sldMk cId="1612234843" sldId="257"/>
            <ac:spMk id="48" creationId="{FC94DD5F-1009-2626-0B58-9E22DB5F11C0}"/>
          </ac:spMkLst>
        </pc:spChg>
        <pc:spChg chg="del mod">
          <ac:chgData name="Simon Correa Marin" userId="698053d0-1e0c-4be3-a440-c9ccfd4148eb" providerId="ADAL" clId="{85577801-F0E9-4465-B080-392DB09A2CC3}" dt="2022-08-24T19:26:10.850" v="1718" actId="478"/>
          <ac:spMkLst>
            <pc:docMk/>
            <pc:sldMk cId="1612234843" sldId="257"/>
            <ac:spMk id="49" creationId="{08D1E298-E27F-E5B7-2F8C-2991AB015619}"/>
          </ac:spMkLst>
        </pc:spChg>
        <pc:spChg chg="del mod">
          <ac:chgData name="Simon Correa Marin" userId="698053d0-1e0c-4be3-a440-c9ccfd4148eb" providerId="ADAL" clId="{85577801-F0E9-4465-B080-392DB09A2CC3}" dt="2022-08-24T19:26:02.398" v="1717" actId="478"/>
          <ac:spMkLst>
            <pc:docMk/>
            <pc:sldMk cId="1612234843" sldId="257"/>
            <ac:spMk id="50" creationId="{05968BA6-25A0-6A27-F1F6-E2F6AE4ABB8A}"/>
          </ac:spMkLst>
        </pc:spChg>
        <pc:spChg chg="del mod">
          <ac:chgData name="Simon Correa Marin" userId="698053d0-1e0c-4be3-a440-c9ccfd4148eb" providerId="ADAL" clId="{85577801-F0E9-4465-B080-392DB09A2CC3}" dt="2022-08-24T19:26:02.398" v="1717" actId="478"/>
          <ac:spMkLst>
            <pc:docMk/>
            <pc:sldMk cId="1612234843" sldId="257"/>
            <ac:spMk id="51" creationId="{4B63706B-E4F4-A4AA-7AA5-1A98D71C2904}"/>
          </ac:spMkLst>
        </pc:spChg>
        <pc:spChg chg="del mod">
          <ac:chgData name="Simon Correa Marin" userId="698053d0-1e0c-4be3-a440-c9ccfd4148eb" providerId="ADAL" clId="{85577801-F0E9-4465-B080-392DB09A2CC3}" dt="2022-08-24T19:26:02.398" v="1717" actId="478"/>
          <ac:spMkLst>
            <pc:docMk/>
            <pc:sldMk cId="1612234843" sldId="257"/>
            <ac:spMk id="52" creationId="{0E62DD76-DE9F-D85B-D30D-991159F7B1C3}"/>
          </ac:spMkLst>
        </pc:spChg>
        <pc:spChg chg="del mod">
          <ac:chgData name="Simon Correa Marin" userId="698053d0-1e0c-4be3-a440-c9ccfd4148eb" providerId="ADAL" clId="{85577801-F0E9-4465-B080-392DB09A2CC3}" dt="2022-08-24T19:26:02.398" v="1717" actId="478"/>
          <ac:spMkLst>
            <pc:docMk/>
            <pc:sldMk cId="1612234843" sldId="257"/>
            <ac:spMk id="53" creationId="{535A8AA5-D863-1FC5-2774-F67F158E4C4D}"/>
          </ac:spMkLst>
        </pc:spChg>
        <pc:spChg chg="del mod">
          <ac:chgData name="Simon Correa Marin" userId="698053d0-1e0c-4be3-a440-c9ccfd4148eb" providerId="ADAL" clId="{85577801-F0E9-4465-B080-392DB09A2CC3}" dt="2022-08-24T19:26:02.398" v="1717" actId="478"/>
          <ac:spMkLst>
            <pc:docMk/>
            <pc:sldMk cId="1612234843" sldId="257"/>
            <ac:spMk id="54" creationId="{5099318D-47D0-D5EC-2E6D-401218E1E238}"/>
          </ac:spMkLst>
        </pc:spChg>
        <pc:spChg chg="del mod">
          <ac:chgData name="Simon Correa Marin" userId="698053d0-1e0c-4be3-a440-c9ccfd4148eb" providerId="ADAL" clId="{85577801-F0E9-4465-B080-392DB09A2CC3}" dt="2022-08-24T19:26:10.850" v="1718" actId="478"/>
          <ac:spMkLst>
            <pc:docMk/>
            <pc:sldMk cId="1612234843" sldId="257"/>
            <ac:spMk id="55" creationId="{DE6759AA-0E18-785D-54DC-8C2CC1C20E43}"/>
          </ac:spMkLst>
        </pc:spChg>
        <pc:spChg chg="add mod">
          <ac:chgData name="Simon Correa Marin" userId="698053d0-1e0c-4be3-a440-c9ccfd4148eb" providerId="ADAL" clId="{85577801-F0E9-4465-B080-392DB09A2CC3}" dt="2022-08-24T19:41:26.553" v="1876" actId="1076"/>
          <ac:spMkLst>
            <pc:docMk/>
            <pc:sldMk cId="1612234843" sldId="257"/>
            <ac:spMk id="57" creationId="{C01A4E74-665B-E42B-563F-079D9FDEE7D3}"/>
          </ac:spMkLst>
        </pc:spChg>
        <pc:spChg chg="add mod">
          <ac:chgData name="Simon Correa Marin" userId="698053d0-1e0c-4be3-a440-c9ccfd4148eb" providerId="ADAL" clId="{85577801-F0E9-4465-B080-392DB09A2CC3}" dt="2022-08-24T19:41:26.553" v="1876" actId="1076"/>
          <ac:spMkLst>
            <pc:docMk/>
            <pc:sldMk cId="1612234843" sldId="257"/>
            <ac:spMk id="58" creationId="{50373D99-3FCF-C698-9C41-D818CFAD24E7}"/>
          </ac:spMkLst>
        </pc:spChg>
        <pc:spChg chg="add mod">
          <ac:chgData name="Simon Correa Marin" userId="698053d0-1e0c-4be3-a440-c9ccfd4148eb" providerId="ADAL" clId="{85577801-F0E9-4465-B080-392DB09A2CC3}" dt="2022-08-24T19:41:32.741" v="1888" actId="20577"/>
          <ac:spMkLst>
            <pc:docMk/>
            <pc:sldMk cId="1612234843" sldId="257"/>
            <ac:spMk id="59" creationId="{5BCD865C-AB91-9AC4-8742-DB7A0E1683D6}"/>
          </ac:spMkLst>
        </pc:spChg>
        <pc:spChg chg="add del mod">
          <ac:chgData name="Simon Correa Marin" userId="698053d0-1e0c-4be3-a440-c9ccfd4148eb" providerId="ADAL" clId="{85577801-F0E9-4465-B080-392DB09A2CC3}" dt="2022-08-24T19:46:01.613" v="1910" actId="478"/>
          <ac:spMkLst>
            <pc:docMk/>
            <pc:sldMk cId="1612234843" sldId="257"/>
            <ac:spMk id="60" creationId="{F5C96276-A03C-DBBC-431D-E7D73E47FFC9}"/>
          </ac:spMkLst>
        </pc:spChg>
        <pc:spChg chg="add del mod">
          <ac:chgData name="Simon Correa Marin" userId="698053d0-1e0c-4be3-a440-c9ccfd4148eb" providerId="ADAL" clId="{85577801-F0E9-4465-B080-392DB09A2CC3}" dt="2022-08-24T19:46:01.613" v="1910" actId="478"/>
          <ac:spMkLst>
            <pc:docMk/>
            <pc:sldMk cId="1612234843" sldId="257"/>
            <ac:spMk id="61" creationId="{0FC54AE2-2C44-862C-E3BA-321A59A74831}"/>
          </ac:spMkLst>
        </pc:spChg>
        <pc:spChg chg="add del mod">
          <ac:chgData name="Simon Correa Marin" userId="698053d0-1e0c-4be3-a440-c9ccfd4148eb" providerId="ADAL" clId="{85577801-F0E9-4465-B080-392DB09A2CC3}" dt="2022-08-24T19:46:01.613" v="1910" actId="478"/>
          <ac:spMkLst>
            <pc:docMk/>
            <pc:sldMk cId="1612234843" sldId="257"/>
            <ac:spMk id="62" creationId="{36DD517D-D414-75CD-278C-4B845833992F}"/>
          </ac:spMkLst>
        </pc:spChg>
        <pc:spChg chg="add del mod">
          <ac:chgData name="Simon Correa Marin" userId="698053d0-1e0c-4be3-a440-c9ccfd4148eb" providerId="ADAL" clId="{85577801-F0E9-4465-B080-392DB09A2CC3}" dt="2022-08-24T19:46:01.613" v="1910" actId="478"/>
          <ac:spMkLst>
            <pc:docMk/>
            <pc:sldMk cId="1612234843" sldId="257"/>
            <ac:spMk id="63" creationId="{C95D1570-DBB9-60E4-2A41-304E3DF23527}"/>
          </ac:spMkLst>
        </pc:spChg>
        <pc:spChg chg="add del mod">
          <ac:chgData name="Simon Correa Marin" userId="698053d0-1e0c-4be3-a440-c9ccfd4148eb" providerId="ADAL" clId="{85577801-F0E9-4465-B080-392DB09A2CC3}" dt="2022-08-24T19:46:01.613" v="1910" actId="478"/>
          <ac:spMkLst>
            <pc:docMk/>
            <pc:sldMk cId="1612234843" sldId="257"/>
            <ac:spMk id="64" creationId="{696CA88B-2A8C-8FC8-0BD7-7BF18390D3AD}"/>
          </ac:spMkLst>
        </pc:spChg>
        <pc:spChg chg="add del mod">
          <ac:chgData name="Simon Correa Marin" userId="698053d0-1e0c-4be3-a440-c9ccfd4148eb" providerId="ADAL" clId="{85577801-F0E9-4465-B080-392DB09A2CC3}" dt="2022-08-24T19:46:08.424" v="1911" actId="478"/>
          <ac:spMkLst>
            <pc:docMk/>
            <pc:sldMk cId="1612234843" sldId="257"/>
            <ac:spMk id="65" creationId="{F9A418FB-BC72-1169-6F1F-CA0A0B72E67B}"/>
          </ac:spMkLst>
        </pc:spChg>
        <pc:spChg chg="add del mod">
          <ac:chgData name="Simon Correa Marin" userId="698053d0-1e0c-4be3-a440-c9ccfd4148eb" providerId="ADAL" clId="{85577801-F0E9-4465-B080-392DB09A2CC3}" dt="2022-08-24T19:46:01.613" v="1910" actId="478"/>
          <ac:spMkLst>
            <pc:docMk/>
            <pc:sldMk cId="1612234843" sldId="257"/>
            <ac:spMk id="66" creationId="{1078CBE8-1EC7-A6F1-FDB0-B523261C1984}"/>
          </ac:spMkLst>
        </pc:spChg>
        <pc:spChg chg="add del mod">
          <ac:chgData name="Simon Correa Marin" userId="698053d0-1e0c-4be3-a440-c9ccfd4148eb" providerId="ADAL" clId="{85577801-F0E9-4465-B080-392DB09A2CC3}" dt="2022-08-24T19:46:01.613" v="1910" actId="478"/>
          <ac:spMkLst>
            <pc:docMk/>
            <pc:sldMk cId="1612234843" sldId="257"/>
            <ac:spMk id="67" creationId="{00DB9116-681E-F8E7-FC82-6ED4A40570CA}"/>
          </ac:spMkLst>
        </pc:spChg>
        <pc:spChg chg="add del mod">
          <ac:chgData name="Simon Correa Marin" userId="698053d0-1e0c-4be3-a440-c9ccfd4148eb" providerId="ADAL" clId="{85577801-F0E9-4465-B080-392DB09A2CC3}" dt="2022-08-24T19:46:08.424" v="1911" actId="478"/>
          <ac:spMkLst>
            <pc:docMk/>
            <pc:sldMk cId="1612234843" sldId="257"/>
            <ac:spMk id="68" creationId="{ACEA6621-B494-ABA2-81D2-8887DD6E5F66}"/>
          </ac:spMkLst>
        </pc:spChg>
        <pc:spChg chg="add del mod">
          <ac:chgData name="Simon Correa Marin" userId="698053d0-1e0c-4be3-a440-c9ccfd4148eb" providerId="ADAL" clId="{85577801-F0E9-4465-B080-392DB09A2CC3}" dt="2022-08-24T19:46:08.424" v="1911" actId="478"/>
          <ac:spMkLst>
            <pc:docMk/>
            <pc:sldMk cId="1612234843" sldId="257"/>
            <ac:spMk id="69" creationId="{F5EBD8A1-B2DA-1339-FE61-F719D5C06991}"/>
          </ac:spMkLst>
        </pc:spChg>
        <pc:spChg chg="add del mod">
          <ac:chgData name="Simon Correa Marin" userId="698053d0-1e0c-4be3-a440-c9ccfd4148eb" providerId="ADAL" clId="{85577801-F0E9-4465-B080-392DB09A2CC3}" dt="2022-08-24T19:46:08.424" v="1911" actId="478"/>
          <ac:spMkLst>
            <pc:docMk/>
            <pc:sldMk cId="1612234843" sldId="257"/>
            <ac:spMk id="70" creationId="{98AD49D8-F1D9-F5AF-804D-B084E07555B9}"/>
          </ac:spMkLst>
        </pc:spChg>
        <pc:spChg chg="add mod">
          <ac:chgData name="Simon Correa Marin" userId="698053d0-1e0c-4be3-a440-c9ccfd4148eb" providerId="ADAL" clId="{85577801-F0E9-4465-B080-392DB09A2CC3}" dt="2022-08-24T19:46:56.375" v="1916" actId="1076"/>
          <ac:spMkLst>
            <pc:docMk/>
            <pc:sldMk cId="1612234843" sldId="257"/>
            <ac:spMk id="75" creationId="{A4CE47C7-76CA-B9C0-8B04-62488575297C}"/>
          </ac:spMkLst>
        </pc:spChg>
        <pc:spChg chg="add mod">
          <ac:chgData name="Simon Correa Marin" userId="698053d0-1e0c-4be3-a440-c9ccfd4148eb" providerId="ADAL" clId="{85577801-F0E9-4465-B080-392DB09A2CC3}" dt="2022-08-24T19:47:12.140" v="1920" actId="1076"/>
          <ac:spMkLst>
            <pc:docMk/>
            <pc:sldMk cId="1612234843" sldId="257"/>
            <ac:spMk id="76" creationId="{56BC0945-D959-0EE9-D1B2-442C237D16F9}"/>
          </ac:spMkLst>
        </pc:spChg>
        <pc:spChg chg="add mod">
          <ac:chgData name="Simon Correa Marin" userId="698053d0-1e0c-4be3-a440-c9ccfd4148eb" providerId="ADAL" clId="{85577801-F0E9-4465-B080-392DB09A2CC3}" dt="2022-08-24T19:47:36.314" v="1941" actId="20577"/>
          <ac:spMkLst>
            <pc:docMk/>
            <pc:sldMk cId="1612234843" sldId="257"/>
            <ac:spMk id="77" creationId="{D127127D-BE48-14F6-03E4-D5AC6FBA28EC}"/>
          </ac:spMkLst>
        </pc:spChg>
        <pc:spChg chg="add mod">
          <ac:chgData name="Simon Correa Marin" userId="698053d0-1e0c-4be3-a440-c9ccfd4148eb" providerId="ADAL" clId="{85577801-F0E9-4465-B080-392DB09A2CC3}" dt="2022-08-24T19:47:00.045" v="1917" actId="1076"/>
          <ac:spMkLst>
            <pc:docMk/>
            <pc:sldMk cId="1612234843" sldId="257"/>
            <ac:spMk id="78" creationId="{D5C47297-DFCF-B174-6B4A-83FC40524C00}"/>
          </ac:spMkLst>
        </pc:spChg>
        <pc:spChg chg="add mod">
          <ac:chgData name="Simon Correa Marin" userId="698053d0-1e0c-4be3-a440-c9ccfd4148eb" providerId="ADAL" clId="{85577801-F0E9-4465-B080-392DB09A2CC3}" dt="2022-08-24T19:47:02.168" v="1918" actId="1076"/>
          <ac:spMkLst>
            <pc:docMk/>
            <pc:sldMk cId="1612234843" sldId="257"/>
            <ac:spMk id="79" creationId="{89128764-BE73-B54C-0665-79CCFEB9DB75}"/>
          </ac:spMkLst>
        </pc:spChg>
        <pc:spChg chg="add mod">
          <ac:chgData name="Simon Correa Marin" userId="698053d0-1e0c-4be3-a440-c9ccfd4148eb" providerId="ADAL" clId="{85577801-F0E9-4465-B080-392DB09A2CC3}" dt="2022-08-24T19:47:12.140" v="1920" actId="1076"/>
          <ac:spMkLst>
            <pc:docMk/>
            <pc:sldMk cId="1612234843" sldId="257"/>
            <ac:spMk id="80" creationId="{24853DE2-A04E-6A1D-9347-CA9F0D1F094A}"/>
          </ac:spMkLst>
        </pc:spChg>
        <pc:spChg chg="add mod">
          <ac:chgData name="Simon Correa Marin" userId="698053d0-1e0c-4be3-a440-c9ccfd4148eb" providerId="ADAL" clId="{85577801-F0E9-4465-B080-392DB09A2CC3}" dt="2022-08-24T19:47:41.674" v="1950" actId="20577"/>
          <ac:spMkLst>
            <pc:docMk/>
            <pc:sldMk cId="1612234843" sldId="257"/>
            <ac:spMk id="81" creationId="{3C4A1B7E-EB75-1592-5605-40C8DFB7208C}"/>
          </ac:spMkLst>
        </pc:spChg>
        <pc:spChg chg="add mod">
          <ac:chgData name="Simon Correa Marin" userId="698053d0-1e0c-4be3-a440-c9ccfd4148eb" providerId="ADAL" clId="{85577801-F0E9-4465-B080-392DB09A2CC3}" dt="2022-08-24T19:47:04.970" v="1919" actId="1076"/>
          <ac:spMkLst>
            <pc:docMk/>
            <pc:sldMk cId="1612234843" sldId="257"/>
            <ac:spMk id="82" creationId="{E64C8440-F92D-82CF-F221-FCAA52C80170}"/>
          </ac:spMkLst>
        </pc:spChg>
        <pc:spChg chg="add del mod">
          <ac:chgData name="Simon Correa Marin" userId="698053d0-1e0c-4be3-a440-c9ccfd4148eb" providerId="ADAL" clId="{85577801-F0E9-4465-B080-392DB09A2CC3}" dt="2022-08-24T19:47:22.358" v="1922"/>
          <ac:spMkLst>
            <pc:docMk/>
            <pc:sldMk cId="1612234843" sldId="257"/>
            <ac:spMk id="83" creationId="{83490228-9AE8-664C-DCD2-C1F70DF622F3}"/>
          </ac:spMkLst>
        </pc:spChg>
        <pc:spChg chg="add del mod">
          <ac:chgData name="Simon Correa Marin" userId="698053d0-1e0c-4be3-a440-c9ccfd4148eb" providerId="ADAL" clId="{85577801-F0E9-4465-B080-392DB09A2CC3}" dt="2022-08-24T19:47:22.358" v="1922"/>
          <ac:spMkLst>
            <pc:docMk/>
            <pc:sldMk cId="1612234843" sldId="257"/>
            <ac:spMk id="84" creationId="{D47469B9-2F1D-7F81-940D-6E26A16357A4}"/>
          </ac:spMkLst>
        </pc:spChg>
        <pc:spChg chg="add del mod">
          <ac:chgData name="Simon Correa Marin" userId="698053d0-1e0c-4be3-a440-c9ccfd4148eb" providerId="ADAL" clId="{85577801-F0E9-4465-B080-392DB09A2CC3}" dt="2022-08-24T19:47:22.358" v="1922"/>
          <ac:spMkLst>
            <pc:docMk/>
            <pc:sldMk cId="1612234843" sldId="257"/>
            <ac:spMk id="85" creationId="{1B25FE85-C6F8-17EC-6027-9C7BA70A6208}"/>
          </ac:spMkLst>
        </pc:spChg>
        <pc:spChg chg="add del mod">
          <ac:chgData name="Simon Correa Marin" userId="698053d0-1e0c-4be3-a440-c9ccfd4148eb" providerId="ADAL" clId="{85577801-F0E9-4465-B080-392DB09A2CC3}" dt="2022-08-24T19:47:22.358" v="1922"/>
          <ac:spMkLst>
            <pc:docMk/>
            <pc:sldMk cId="1612234843" sldId="257"/>
            <ac:spMk id="86" creationId="{6F99935D-564B-F25A-1767-9AE4D5077CC2}"/>
          </ac:spMkLst>
        </pc:spChg>
        <pc:spChg chg="add del mod">
          <ac:chgData name="Simon Correa Marin" userId="698053d0-1e0c-4be3-a440-c9ccfd4148eb" providerId="ADAL" clId="{85577801-F0E9-4465-B080-392DB09A2CC3}" dt="2022-08-24T19:47:22.358" v="1922"/>
          <ac:spMkLst>
            <pc:docMk/>
            <pc:sldMk cId="1612234843" sldId="257"/>
            <ac:spMk id="87" creationId="{E5189DDA-58D2-95E1-F18D-A55271F43199}"/>
          </ac:spMkLst>
        </pc:spChg>
        <pc:spChg chg="add del mod">
          <ac:chgData name="Simon Correa Marin" userId="698053d0-1e0c-4be3-a440-c9ccfd4148eb" providerId="ADAL" clId="{85577801-F0E9-4465-B080-392DB09A2CC3}" dt="2022-08-24T19:47:22.358" v="1922"/>
          <ac:spMkLst>
            <pc:docMk/>
            <pc:sldMk cId="1612234843" sldId="257"/>
            <ac:spMk id="88" creationId="{16589887-A12B-529C-E873-0A74D11B9581}"/>
          </ac:spMkLst>
        </pc:spChg>
        <pc:spChg chg="add del mod">
          <ac:chgData name="Simon Correa Marin" userId="698053d0-1e0c-4be3-a440-c9ccfd4148eb" providerId="ADAL" clId="{85577801-F0E9-4465-B080-392DB09A2CC3}" dt="2022-08-24T19:47:22.358" v="1922"/>
          <ac:spMkLst>
            <pc:docMk/>
            <pc:sldMk cId="1612234843" sldId="257"/>
            <ac:spMk id="89" creationId="{25768D36-B29C-DB01-840E-E6B9E4DD8897}"/>
          </ac:spMkLst>
        </pc:spChg>
        <pc:spChg chg="add del mod">
          <ac:chgData name="Simon Correa Marin" userId="698053d0-1e0c-4be3-a440-c9ccfd4148eb" providerId="ADAL" clId="{85577801-F0E9-4465-B080-392DB09A2CC3}" dt="2022-08-24T19:47:22.358" v="1922"/>
          <ac:spMkLst>
            <pc:docMk/>
            <pc:sldMk cId="1612234843" sldId="257"/>
            <ac:spMk id="90" creationId="{C3C29E26-CBCB-5B6D-14FC-740DD1C0851E}"/>
          </ac:spMkLst>
        </pc:spChg>
        <pc:spChg chg="add del mod">
          <ac:chgData name="Simon Correa Marin" userId="698053d0-1e0c-4be3-a440-c9ccfd4148eb" providerId="ADAL" clId="{85577801-F0E9-4465-B080-392DB09A2CC3}" dt="2022-08-24T19:47:22.358" v="1922"/>
          <ac:spMkLst>
            <pc:docMk/>
            <pc:sldMk cId="1612234843" sldId="257"/>
            <ac:spMk id="91" creationId="{351146CD-EBCC-303C-0B12-AD005F39C8AD}"/>
          </ac:spMkLst>
        </pc:spChg>
        <pc:spChg chg="add mod">
          <ac:chgData name="Simon Correa Marin" userId="698053d0-1e0c-4be3-a440-c9ccfd4148eb" providerId="ADAL" clId="{85577801-F0E9-4465-B080-392DB09A2CC3}" dt="2022-08-24T19:47:29.925" v="1924" actId="1076"/>
          <ac:spMkLst>
            <pc:docMk/>
            <pc:sldMk cId="1612234843" sldId="257"/>
            <ac:spMk id="92" creationId="{6EE7AB42-58D7-483F-3AEB-CE787F96D1AC}"/>
          </ac:spMkLst>
        </pc:spChg>
        <pc:spChg chg="add mod">
          <ac:chgData name="Simon Correa Marin" userId="698053d0-1e0c-4be3-a440-c9ccfd4148eb" providerId="ADAL" clId="{85577801-F0E9-4465-B080-392DB09A2CC3}" dt="2022-08-24T19:47:29.925" v="1924" actId="1076"/>
          <ac:spMkLst>
            <pc:docMk/>
            <pc:sldMk cId="1612234843" sldId="257"/>
            <ac:spMk id="93" creationId="{5CDD8675-EF7F-7AE0-75C4-E983A9B5C9E0}"/>
          </ac:spMkLst>
        </pc:spChg>
        <pc:spChg chg="add mod">
          <ac:chgData name="Simon Correa Marin" userId="698053d0-1e0c-4be3-a440-c9ccfd4148eb" providerId="ADAL" clId="{85577801-F0E9-4465-B080-392DB09A2CC3}" dt="2022-08-24T19:47:47.365" v="1959" actId="20577"/>
          <ac:spMkLst>
            <pc:docMk/>
            <pc:sldMk cId="1612234843" sldId="257"/>
            <ac:spMk id="94" creationId="{9222E1DE-D44D-14B9-5149-51549098CC1D}"/>
          </ac:spMkLst>
        </pc:spChg>
        <pc:spChg chg="add mod">
          <ac:chgData name="Simon Correa Marin" userId="698053d0-1e0c-4be3-a440-c9ccfd4148eb" providerId="ADAL" clId="{85577801-F0E9-4465-B080-392DB09A2CC3}" dt="2022-08-24T19:47:29.925" v="1924" actId="1076"/>
          <ac:spMkLst>
            <pc:docMk/>
            <pc:sldMk cId="1612234843" sldId="257"/>
            <ac:spMk id="95" creationId="{FD611EA4-6653-B48D-5753-9A83EE227AF3}"/>
          </ac:spMkLst>
        </pc:spChg>
        <pc:spChg chg="add mod">
          <ac:chgData name="Simon Correa Marin" userId="698053d0-1e0c-4be3-a440-c9ccfd4148eb" providerId="ADAL" clId="{85577801-F0E9-4465-B080-392DB09A2CC3}" dt="2022-08-24T19:47:29.925" v="1924" actId="1076"/>
          <ac:spMkLst>
            <pc:docMk/>
            <pc:sldMk cId="1612234843" sldId="257"/>
            <ac:spMk id="96" creationId="{97CA95C8-9993-B081-AFC8-8DA1FB165F89}"/>
          </ac:spMkLst>
        </pc:spChg>
        <pc:spChg chg="add mod">
          <ac:chgData name="Simon Correa Marin" userId="698053d0-1e0c-4be3-a440-c9ccfd4148eb" providerId="ADAL" clId="{85577801-F0E9-4465-B080-392DB09A2CC3}" dt="2022-08-24T19:47:29.925" v="1924" actId="1076"/>
          <ac:spMkLst>
            <pc:docMk/>
            <pc:sldMk cId="1612234843" sldId="257"/>
            <ac:spMk id="97" creationId="{C21DC2E4-EE11-EF3D-FC19-7990F8BCFBE2}"/>
          </ac:spMkLst>
        </pc:spChg>
        <pc:spChg chg="add mod">
          <ac:chgData name="Simon Correa Marin" userId="698053d0-1e0c-4be3-a440-c9ccfd4148eb" providerId="ADAL" clId="{85577801-F0E9-4465-B080-392DB09A2CC3}" dt="2022-08-24T19:47:56.725" v="1968" actId="20577"/>
          <ac:spMkLst>
            <pc:docMk/>
            <pc:sldMk cId="1612234843" sldId="257"/>
            <ac:spMk id="98" creationId="{E1E86AAB-114D-6778-5A6F-8DBFB3C3D0E0}"/>
          </ac:spMkLst>
        </pc:spChg>
        <pc:spChg chg="add mod">
          <ac:chgData name="Simon Correa Marin" userId="698053d0-1e0c-4be3-a440-c9ccfd4148eb" providerId="ADAL" clId="{85577801-F0E9-4465-B080-392DB09A2CC3}" dt="2022-08-24T19:47:29.925" v="1924" actId="1076"/>
          <ac:spMkLst>
            <pc:docMk/>
            <pc:sldMk cId="1612234843" sldId="257"/>
            <ac:spMk id="99" creationId="{A430983D-80C7-1195-3E15-51A676CD9993}"/>
          </ac:spMkLst>
        </pc:spChg>
        <pc:spChg chg="add mod">
          <ac:chgData name="Simon Correa Marin" userId="698053d0-1e0c-4be3-a440-c9ccfd4148eb" providerId="ADAL" clId="{85577801-F0E9-4465-B080-392DB09A2CC3}" dt="2022-08-27T00:21:30.691" v="2439" actId="1076"/>
          <ac:spMkLst>
            <pc:docMk/>
            <pc:sldMk cId="1612234843" sldId="257"/>
            <ac:spMk id="100" creationId="{B6EF317A-7928-9C7A-6FB2-7ACDC0F6EB96}"/>
          </ac:spMkLst>
        </pc:spChg>
        <pc:spChg chg="add mod">
          <ac:chgData name="Simon Correa Marin" userId="698053d0-1e0c-4be3-a440-c9ccfd4148eb" providerId="ADAL" clId="{85577801-F0E9-4465-B080-392DB09A2CC3}" dt="2022-08-27T00:21:41.499" v="2441" actId="20577"/>
          <ac:spMkLst>
            <pc:docMk/>
            <pc:sldMk cId="1612234843" sldId="257"/>
            <ac:spMk id="101" creationId="{E7F93EA6-5A0A-4C2A-0F67-F9D04C41AAB0}"/>
          </ac:spMkLst>
        </pc:spChg>
        <pc:spChg chg="add mod">
          <ac:chgData name="Simon Correa Marin" userId="698053d0-1e0c-4be3-a440-c9ccfd4148eb" providerId="ADAL" clId="{85577801-F0E9-4465-B080-392DB09A2CC3}" dt="2022-08-27T00:22:13.030" v="2530" actId="20577"/>
          <ac:spMkLst>
            <pc:docMk/>
            <pc:sldMk cId="1612234843" sldId="257"/>
            <ac:spMk id="102" creationId="{420C4276-626D-F79B-E67F-EE3E8FA360AB}"/>
          </ac:spMkLst>
        </pc:spChg>
        <pc:picChg chg="del">
          <ac:chgData name="Simon Correa Marin" userId="698053d0-1e0c-4be3-a440-c9ccfd4148eb" providerId="ADAL" clId="{85577801-F0E9-4465-B080-392DB09A2CC3}" dt="2022-08-24T18:38:29.419" v="541" actId="478"/>
          <ac:picMkLst>
            <pc:docMk/>
            <pc:sldMk cId="1612234843" sldId="257"/>
            <ac:picMk id="10" creationId="{5438BF66-3789-52A2-2AD4-3C69DDAB2F52}"/>
          </ac:picMkLst>
        </pc:picChg>
        <pc:picChg chg="add mod">
          <ac:chgData name="Simon Correa Marin" userId="698053d0-1e0c-4be3-a440-c9ccfd4148eb" providerId="ADAL" clId="{85577801-F0E9-4465-B080-392DB09A2CC3}" dt="2022-08-24T19:42:23.974" v="1895" actId="1076"/>
          <ac:picMkLst>
            <pc:docMk/>
            <pc:sldMk cId="1612234843" sldId="257"/>
            <ac:picMk id="72" creationId="{1AE03E81-F441-9E17-E742-A0002280A856}"/>
          </ac:picMkLst>
        </pc:picChg>
        <pc:picChg chg="add del mod">
          <ac:chgData name="Simon Correa Marin" userId="698053d0-1e0c-4be3-a440-c9ccfd4148eb" providerId="ADAL" clId="{85577801-F0E9-4465-B080-392DB09A2CC3}" dt="2022-08-27T00:19:28.674" v="2360" actId="478"/>
          <ac:picMkLst>
            <pc:docMk/>
            <pc:sldMk cId="1612234843" sldId="257"/>
            <ac:picMk id="74" creationId="{D1B05A7D-1837-D2EF-2A16-FAD3051D9CD0}"/>
          </ac:picMkLst>
        </pc:picChg>
        <pc:cxnChg chg="del mod">
          <ac:chgData name="Simon Correa Marin" userId="698053d0-1e0c-4be3-a440-c9ccfd4148eb" providerId="ADAL" clId="{85577801-F0E9-4465-B080-392DB09A2CC3}" dt="2022-08-24T19:25:44.292" v="1716" actId="478"/>
          <ac:cxnSpMkLst>
            <pc:docMk/>
            <pc:sldMk cId="1612234843" sldId="257"/>
            <ac:cxnSpMk id="38" creationId="{4A919A5D-A0DB-5B1A-3DED-03D4103F984C}"/>
          </ac:cxnSpMkLst>
        </pc:cxnChg>
        <pc:cxnChg chg="del mod">
          <ac:chgData name="Simon Correa Marin" userId="698053d0-1e0c-4be3-a440-c9ccfd4148eb" providerId="ADAL" clId="{85577801-F0E9-4465-B080-392DB09A2CC3}" dt="2022-08-24T19:26:10.850" v="1718" actId="478"/>
          <ac:cxnSpMkLst>
            <pc:docMk/>
            <pc:sldMk cId="1612234843" sldId="257"/>
            <ac:cxnSpMk id="56" creationId="{844A5B35-005E-9DCA-0FED-A107DB4BDE1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A0539-BCB0-7843-D88B-5FE5B06B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93F92-589B-F12C-7980-04D7499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37776-A46C-339B-A769-4E0FAF94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E3A430-4AEC-4DF6-1D94-87008109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ABA4EB-30CD-51E0-7F1C-FFA53710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24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AAD8F-DEC9-2C0A-E5A4-0AC2DFA2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068A5C-83EE-5156-C6D6-85F044877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839C9-AEC9-014D-A88C-15497A6B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986E2-3219-4BCC-8BB2-2695123E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86F7B8-B121-10F9-B123-5F161DD7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405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7F72B7-6C59-F1AE-091C-B61E4C7F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7F7321-BE69-6699-443D-5B59932A9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7B7FE-F2A0-B7CC-AA57-D8F05E9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88A19-5D83-C9D6-3446-24F55ED4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C1A36-DF03-0818-56F6-FF2C7F2F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1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FF375-FB93-9B0E-39F7-D9C92D78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16E381-7467-BBF9-D5C6-7390AF9F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02B74-0132-CCF8-B5FF-9287260D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AB24E4-CAF7-6A74-8798-7A1538D3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39800-60BD-95ED-0032-B1ABFD98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7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AD223-1EE9-A886-40DE-8FF80C1F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0AB6F-1208-1743-E057-FB6C70DD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201195-2A86-CAAD-05B5-8CE4CCB2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CA853-2934-3642-6631-FED5E712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00067-2511-9008-D62A-D9B1DF2F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40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9839F-D423-920B-60E4-7D7BC786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32B53-CAD4-E130-C357-214087F22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862F52-A80A-66BD-7DB1-C61E8207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BA961-DAFF-C901-51F3-A97D000C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6057C-7171-B72C-2915-E2EDBE42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122C8E-E0B2-1DB9-43A1-9222C1E9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80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9363-3331-0639-A3B1-16A452D8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1919B8-0B10-9525-586B-DA22A623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BE97A0-89A8-B9BA-4286-B48110EAF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43D000-187A-245E-69B8-BF1F0A245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A5272C-CF7A-4A01-7E29-665F0A663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98132A-3F9F-C712-986B-0A574DBF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E4D938-E3CA-9876-2D4E-70A3737C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17D625-4BE1-AD93-14E5-4F37AF3C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89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AE10F-6A29-FE0C-CB85-0C508563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BB5985-B7CA-D5C6-8B54-612A86DA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4D8AD2-56A2-0AEE-8697-2EA1602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243708-954D-4FE8-8465-3725856E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52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00FD67-2A13-B286-362B-AE65DF01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5AAD95-48A7-86CD-A09F-3780D938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3789A0-91A7-B807-4656-36E684B9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71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171D1-5F0B-E015-706B-73FB4033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9517F-6DC1-0DA0-5AC9-09374B65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AEDF9D-8C80-E32A-31D3-76D8CCCC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14FE95-14EB-DADF-6181-A31D2180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4D7F55-9633-D248-32DC-492BD590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EFAF2-2CF6-0D29-0723-ACFD6789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71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0A7B5-076F-4D34-44ED-B30C45F9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CA801E-B732-5021-77A9-A92AB4E6F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184D69-154C-B202-A3CB-38A7C4701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A7335A-46A0-CF98-7D93-9FBD7B1E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D81A73-3464-9103-3EA5-A2C12A52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C1372E-2CBF-EB55-2FAB-84B2CDA3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15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904F5B-7DF1-1B95-4BD4-099A5C19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E55BC4-D8B8-C89E-21C3-F0EDC728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460E7-1172-5541-5E76-6DD32BF1D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BFF6-F9C8-433E-997B-CB5D76C4D38C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664A8-1591-7363-9939-261F2C3F6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FC86F-2589-4407-3EB4-535E8A338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B524-8F22-4B9A-A3C2-41BEC3DA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22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A6D8C745-E52B-8E1E-69D4-EC4CE3275F90}"/>
              </a:ext>
            </a:extLst>
          </p:cNvPr>
          <p:cNvSpPr/>
          <p:nvPr/>
        </p:nvSpPr>
        <p:spPr>
          <a:xfrm>
            <a:off x="8170507" y="233266"/>
            <a:ext cx="3452327" cy="6158204"/>
          </a:xfrm>
          <a:prstGeom prst="rect">
            <a:avLst/>
          </a:prstGeom>
          <a:solidFill>
            <a:srgbClr val="F8E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08D1E298-E27F-E5B7-2F8C-2991AB015619}"/>
              </a:ext>
            </a:extLst>
          </p:cNvPr>
          <p:cNvSpPr/>
          <p:nvPr/>
        </p:nvSpPr>
        <p:spPr>
          <a:xfrm>
            <a:off x="8469569" y="3276103"/>
            <a:ext cx="3018216" cy="10801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CB489ECB-7CB5-53D1-1F53-D27C1CE33782}"/>
              </a:ext>
            </a:extLst>
          </p:cNvPr>
          <p:cNvSpPr/>
          <p:nvPr/>
        </p:nvSpPr>
        <p:spPr>
          <a:xfrm>
            <a:off x="8464659" y="1546658"/>
            <a:ext cx="3023126" cy="12113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2888A2-5B13-352A-846D-A1B525F968E7}"/>
              </a:ext>
            </a:extLst>
          </p:cNvPr>
          <p:cNvSpPr/>
          <p:nvPr/>
        </p:nvSpPr>
        <p:spPr>
          <a:xfrm>
            <a:off x="410545" y="317240"/>
            <a:ext cx="3452327" cy="6158204"/>
          </a:xfrm>
          <a:prstGeom prst="rect">
            <a:avLst/>
          </a:prstGeom>
          <a:solidFill>
            <a:srgbClr val="F8E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BB913-A0F2-C45C-4AE1-06A7B534F471}"/>
              </a:ext>
            </a:extLst>
          </p:cNvPr>
          <p:cNvSpPr/>
          <p:nvPr/>
        </p:nvSpPr>
        <p:spPr>
          <a:xfrm>
            <a:off x="410545" y="322677"/>
            <a:ext cx="3452327" cy="513183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AD0462-8A2A-BEAE-F663-F2ACF6F9BB49}"/>
              </a:ext>
            </a:extLst>
          </p:cNvPr>
          <p:cNvSpPr txBox="1"/>
          <p:nvPr/>
        </p:nvSpPr>
        <p:spPr>
          <a:xfrm>
            <a:off x="1707496" y="401214"/>
            <a:ext cx="195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604020202020204" pitchFamily="34" charset="0"/>
              </a:rPr>
              <a:t>LOGIN</a:t>
            </a:r>
            <a:endParaRPr lang="es-CO" dirty="0">
              <a:latin typeface="Arial Nova" panose="020B0604020202020204" pitchFamily="34" charset="0"/>
            </a:endParaRPr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5438BF66-3789-52A2-2AD4-3C69DDAB2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94" y="1672985"/>
            <a:ext cx="1696428" cy="16964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74047CD-6C6B-89BB-69BC-1C923D4086D0}"/>
              </a:ext>
            </a:extLst>
          </p:cNvPr>
          <p:cNvSpPr txBox="1"/>
          <p:nvPr/>
        </p:nvSpPr>
        <p:spPr>
          <a:xfrm>
            <a:off x="1367125" y="3386819"/>
            <a:ext cx="153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¡Inicia sesión!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06ADD00-A6D6-6FFC-903E-1E914CFA35B8}"/>
              </a:ext>
            </a:extLst>
          </p:cNvPr>
          <p:cNvSpPr/>
          <p:nvPr/>
        </p:nvSpPr>
        <p:spPr>
          <a:xfrm>
            <a:off x="774829" y="4176274"/>
            <a:ext cx="2724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2896175-798A-DD75-7EA6-7AC9249FFBB9}"/>
              </a:ext>
            </a:extLst>
          </p:cNvPr>
          <p:cNvSpPr/>
          <p:nvPr/>
        </p:nvSpPr>
        <p:spPr>
          <a:xfrm>
            <a:off x="774829" y="4870802"/>
            <a:ext cx="2724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0FDA96-CE93-006D-8294-4196AE30FFE2}"/>
              </a:ext>
            </a:extLst>
          </p:cNvPr>
          <p:cNvSpPr txBox="1"/>
          <p:nvPr/>
        </p:nvSpPr>
        <p:spPr>
          <a:xfrm>
            <a:off x="681129" y="3851078"/>
            <a:ext cx="153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96272AE-920B-E674-C76E-684FC533D414}"/>
              </a:ext>
            </a:extLst>
          </p:cNvPr>
          <p:cNvSpPr txBox="1"/>
          <p:nvPr/>
        </p:nvSpPr>
        <p:spPr>
          <a:xfrm>
            <a:off x="681129" y="4575177"/>
            <a:ext cx="153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Contraseña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C290BD9-4171-94AE-FF72-FB93A032649D}"/>
              </a:ext>
            </a:extLst>
          </p:cNvPr>
          <p:cNvSpPr txBox="1"/>
          <p:nvPr/>
        </p:nvSpPr>
        <p:spPr>
          <a:xfrm>
            <a:off x="624807" y="5993963"/>
            <a:ext cx="31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¿No tienes una cuenta? </a:t>
            </a:r>
            <a:r>
              <a:rPr lang="es-MX" sz="1400" b="1" dirty="0"/>
              <a:t>Regístrate aquí</a:t>
            </a:r>
            <a:endParaRPr lang="es-CO" sz="14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E8208F5-FDFE-2C59-0DFB-5B72C5A59585}"/>
              </a:ext>
            </a:extLst>
          </p:cNvPr>
          <p:cNvSpPr txBox="1"/>
          <p:nvPr/>
        </p:nvSpPr>
        <p:spPr>
          <a:xfrm>
            <a:off x="1711197" y="1018785"/>
            <a:ext cx="90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IFOOD</a:t>
            </a:r>
            <a:endParaRPr lang="es-CO" i="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E1BB433-5856-99D3-6BEE-375970FB3ABD}"/>
              </a:ext>
            </a:extLst>
          </p:cNvPr>
          <p:cNvSpPr/>
          <p:nvPr/>
        </p:nvSpPr>
        <p:spPr>
          <a:xfrm>
            <a:off x="8170507" y="238703"/>
            <a:ext cx="3452327" cy="513183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989F9C7-A0F6-2F26-9845-56995EE90123}"/>
              </a:ext>
            </a:extLst>
          </p:cNvPr>
          <p:cNvSpPr txBox="1"/>
          <p:nvPr/>
        </p:nvSpPr>
        <p:spPr>
          <a:xfrm>
            <a:off x="8903206" y="317240"/>
            <a:ext cx="235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604020202020204" pitchFamily="34" charset="0"/>
              </a:rPr>
              <a:t>CARTA VIRTUAL</a:t>
            </a:r>
            <a:endParaRPr lang="es-CO" dirty="0">
              <a:latin typeface="Arial Nova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7C2C055-56AB-1F64-40E0-6843A1DBC83B}"/>
              </a:ext>
            </a:extLst>
          </p:cNvPr>
          <p:cNvSpPr txBox="1"/>
          <p:nvPr/>
        </p:nvSpPr>
        <p:spPr>
          <a:xfrm>
            <a:off x="8182659" y="794181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*RESTAURANT’S NAME*</a:t>
            </a:r>
            <a:endParaRPr lang="es-CO" i="1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2969C7F-320C-9CD8-F204-E124347EF2E4}"/>
              </a:ext>
            </a:extLst>
          </p:cNvPr>
          <p:cNvSpPr/>
          <p:nvPr/>
        </p:nvSpPr>
        <p:spPr>
          <a:xfrm>
            <a:off x="8464659" y="1365566"/>
            <a:ext cx="1045029" cy="1308429"/>
          </a:xfrm>
          <a:prstGeom prst="round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DA2A8CE-7D3A-1B99-E6DA-B79C1C3D4DEF}"/>
              </a:ext>
            </a:extLst>
          </p:cNvPr>
          <p:cNvSpPr txBox="1"/>
          <p:nvPr/>
        </p:nvSpPr>
        <p:spPr>
          <a:xfrm>
            <a:off x="9826930" y="2029404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Plato 1</a:t>
            </a:r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F50F83-6720-E2FD-DF58-57796A5AF877}"/>
              </a:ext>
            </a:extLst>
          </p:cNvPr>
          <p:cNvSpPr txBox="1"/>
          <p:nvPr/>
        </p:nvSpPr>
        <p:spPr>
          <a:xfrm>
            <a:off x="8576626" y="1760379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Foto</a:t>
            </a:r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3BDC23F-A85F-F2BD-B2B9-088816E71838}"/>
              </a:ext>
            </a:extLst>
          </p:cNvPr>
          <p:cNvSpPr txBox="1"/>
          <p:nvPr/>
        </p:nvSpPr>
        <p:spPr>
          <a:xfrm>
            <a:off x="8306214" y="4611637"/>
            <a:ext cx="153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Platos seleccionados</a:t>
            </a:r>
            <a:endParaRPr lang="es-CO" sz="12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BDEFE7A-CA47-B371-C8F3-3FC1ED132D89}"/>
              </a:ext>
            </a:extLst>
          </p:cNvPr>
          <p:cNvSpPr txBox="1"/>
          <p:nvPr/>
        </p:nvSpPr>
        <p:spPr>
          <a:xfrm>
            <a:off x="8422921" y="1008607"/>
            <a:ext cx="2528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i="1" dirty="0"/>
              <a:t>Puede seleccionar máximo 4 productos</a:t>
            </a:r>
            <a:endParaRPr lang="es-CO" sz="1100" i="1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4560A10-3A36-855B-F78D-FAC493ADE9E4}"/>
              </a:ext>
            </a:extLst>
          </p:cNvPr>
          <p:cNvSpPr/>
          <p:nvPr/>
        </p:nvSpPr>
        <p:spPr>
          <a:xfrm>
            <a:off x="9201787" y="5601564"/>
            <a:ext cx="1343609" cy="475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3FE5F0B-F2DB-9545-FEC9-C3AC1AB75BF4}"/>
              </a:ext>
            </a:extLst>
          </p:cNvPr>
          <p:cNvSpPr txBox="1"/>
          <p:nvPr/>
        </p:nvSpPr>
        <p:spPr>
          <a:xfrm>
            <a:off x="9262192" y="5654828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Ver pedido</a:t>
            </a:r>
            <a:endParaRPr lang="es-CO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FC94DD5F-1009-2626-0B58-9E22DB5F11C0}"/>
              </a:ext>
            </a:extLst>
          </p:cNvPr>
          <p:cNvSpPr/>
          <p:nvPr/>
        </p:nvSpPr>
        <p:spPr>
          <a:xfrm>
            <a:off x="8469569" y="2963830"/>
            <a:ext cx="1045029" cy="1308429"/>
          </a:xfrm>
          <a:prstGeom prst="round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B63706B-E4F4-A4AA-7AA5-1A98D71C2904}"/>
              </a:ext>
            </a:extLst>
          </p:cNvPr>
          <p:cNvSpPr txBox="1"/>
          <p:nvPr/>
        </p:nvSpPr>
        <p:spPr>
          <a:xfrm>
            <a:off x="8581536" y="3358643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Foto</a:t>
            </a:r>
            <a:endParaRPr lang="es-CO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CBADEFB-51D6-CE44-317A-6938C92612E7}"/>
              </a:ext>
            </a:extLst>
          </p:cNvPr>
          <p:cNvSpPr/>
          <p:nvPr/>
        </p:nvSpPr>
        <p:spPr>
          <a:xfrm>
            <a:off x="8387811" y="4934622"/>
            <a:ext cx="13436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6B1F81D-4079-F8D5-8D22-B3A0501B6A7A}"/>
              </a:ext>
            </a:extLst>
          </p:cNvPr>
          <p:cNvSpPr txBox="1"/>
          <p:nvPr/>
        </p:nvSpPr>
        <p:spPr>
          <a:xfrm>
            <a:off x="9899949" y="4616329"/>
            <a:ext cx="158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Costo</a:t>
            </a:r>
            <a:endParaRPr lang="es-CO" sz="12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F606737-0B66-953D-11BC-89A3FB00E81E}"/>
              </a:ext>
            </a:extLst>
          </p:cNvPr>
          <p:cNvSpPr/>
          <p:nvPr/>
        </p:nvSpPr>
        <p:spPr>
          <a:xfrm>
            <a:off x="9981546" y="4939314"/>
            <a:ext cx="13436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CA64252-0860-1C1B-D1B5-4EA3E59092F5}"/>
              </a:ext>
            </a:extLst>
          </p:cNvPr>
          <p:cNvSpPr/>
          <p:nvPr/>
        </p:nvSpPr>
        <p:spPr>
          <a:xfrm>
            <a:off x="4341991" y="317240"/>
            <a:ext cx="3452327" cy="6158204"/>
          </a:xfrm>
          <a:prstGeom prst="rect">
            <a:avLst/>
          </a:prstGeom>
          <a:solidFill>
            <a:srgbClr val="F8E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598AF0B-2CB0-7EF1-3A49-992253AF3EAB}"/>
              </a:ext>
            </a:extLst>
          </p:cNvPr>
          <p:cNvSpPr/>
          <p:nvPr/>
        </p:nvSpPr>
        <p:spPr>
          <a:xfrm>
            <a:off x="4341991" y="322677"/>
            <a:ext cx="3452327" cy="513183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13EB4BE-1E70-FE73-8C30-45AAA50E7DC7}"/>
              </a:ext>
            </a:extLst>
          </p:cNvPr>
          <p:cNvSpPr txBox="1"/>
          <p:nvPr/>
        </p:nvSpPr>
        <p:spPr>
          <a:xfrm>
            <a:off x="5060447" y="401214"/>
            <a:ext cx="21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604020202020204" pitchFamily="34" charset="0"/>
              </a:rPr>
              <a:t>PRINCIPAL PAGE</a:t>
            </a:r>
            <a:endParaRPr lang="es-CO" dirty="0">
              <a:latin typeface="Arial Nova" panose="020B0604020202020204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164BF33-F56C-9069-6CB2-6DB874075FA9}"/>
              </a:ext>
            </a:extLst>
          </p:cNvPr>
          <p:cNvSpPr txBox="1"/>
          <p:nvPr/>
        </p:nvSpPr>
        <p:spPr>
          <a:xfrm>
            <a:off x="4985799" y="1133426"/>
            <a:ext cx="223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NUESTROS SERVICIOS</a:t>
            </a:r>
            <a:endParaRPr lang="es-CO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CAFFBA3-0FA0-C928-9156-C6941F70A5CB}"/>
              </a:ext>
            </a:extLst>
          </p:cNvPr>
          <p:cNvSpPr txBox="1"/>
          <p:nvPr/>
        </p:nvSpPr>
        <p:spPr>
          <a:xfrm>
            <a:off x="4556253" y="5993963"/>
            <a:ext cx="319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¿No tienes una cuenta? </a:t>
            </a:r>
            <a:r>
              <a:rPr lang="es-MX" sz="1400" b="1" dirty="0"/>
              <a:t>Regístrate aquí</a:t>
            </a:r>
            <a:endParaRPr lang="es-CO" sz="1400" b="1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43887B9-5169-EEE8-A4E2-9E5AAF65DBFB}"/>
              </a:ext>
            </a:extLst>
          </p:cNvPr>
          <p:cNvSpPr txBox="1"/>
          <p:nvPr/>
        </p:nvSpPr>
        <p:spPr>
          <a:xfrm>
            <a:off x="5181751" y="1331845"/>
            <a:ext cx="1760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/>
              <a:t>*RESTAURANT’S NAME*</a:t>
            </a:r>
            <a:endParaRPr lang="es-CO" sz="1200" i="1" dirty="0"/>
          </a:p>
        </p:txBody>
      </p:sp>
      <p:pic>
        <p:nvPicPr>
          <p:cNvPr id="72" name="Imagen 71" descr="Icono&#10;&#10;Descripción generada automáticamente">
            <a:extLst>
              <a:ext uri="{FF2B5EF4-FFF2-40B4-BE49-F238E27FC236}">
                <a16:creationId xmlns:a16="http://schemas.microsoft.com/office/drawing/2014/main" id="{B4B1135A-5C2B-DDAE-B876-230D3FBEA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891" y="1760380"/>
            <a:ext cx="862909" cy="862909"/>
          </a:xfrm>
          <a:prstGeom prst="rect">
            <a:avLst/>
          </a:prstGeom>
        </p:spPr>
      </p:pic>
      <p:grpSp>
        <p:nvGrpSpPr>
          <p:cNvPr id="77" name="Grupo 76">
            <a:extLst>
              <a:ext uri="{FF2B5EF4-FFF2-40B4-BE49-F238E27FC236}">
                <a16:creationId xmlns:a16="http://schemas.microsoft.com/office/drawing/2014/main" id="{82CA4569-8F54-710F-F54F-BA92BBA65205}"/>
              </a:ext>
            </a:extLst>
          </p:cNvPr>
          <p:cNvGrpSpPr/>
          <p:nvPr/>
        </p:nvGrpSpPr>
        <p:grpSpPr>
          <a:xfrm>
            <a:off x="5509039" y="4519232"/>
            <a:ext cx="1232217" cy="996651"/>
            <a:chOff x="5467159" y="3386819"/>
            <a:chExt cx="1511645" cy="1227519"/>
          </a:xfrm>
        </p:grpSpPr>
        <p:pic>
          <p:nvPicPr>
            <p:cNvPr id="74" name="Imagen 73" descr="Icono&#10;&#10;Descripción generada automáticamente">
              <a:extLst>
                <a:ext uri="{FF2B5EF4-FFF2-40B4-BE49-F238E27FC236}">
                  <a16:creationId xmlns:a16="http://schemas.microsoft.com/office/drawing/2014/main" id="{A9F807EF-9140-5B29-D102-78C6268F2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159" y="3386819"/>
              <a:ext cx="1227519" cy="1227519"/>
            </a:xfrm>
            <a:prstGeom prst="rect">
              <a:avLst/>
            </a:prstGeom>
          </p:spPr>
        </p:pic>
        <p:pic>
          <p:nvPicPr>
            <p:cNvPr id="76" name="Imagen 75" descr="Icono&#10;&#10;Descripción generada automáticamente">
              <a:extLst>
                <a:ext uri="{FF2B5EF4-FFF2-40B4-BE49-F238E27FC236}">
                  <a16:creationId xmlns:a16="http://schemas.microsoft.com/office/drawing/2014/main" id="{1AB4D03A-A0FE-8FB9-4695-436D48563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855" y="3434325"/>
              <a:ext cx="741949" cy="741949"/>
            </a:xfrm>
            <a:prstGeom prst="rect">
              <a:avLst/>
            </a:prstGeom>
          </p:spPr>
        </p:pic>
      </p:grpSp>
      <p:pic>
        <p:nvPicPr>
          <p:cNvPr id="79" name="Imagen 78" descr="Icono&#10;&#10;Descripción generada automáticamente">
            <a:extLst>
              <a:ext uri="{FF2B5EF4-FFF2-40B4-BE49-F238E27FC236}">
                <a16:creationId xmlns:a16="http://schemas.microsoft.com/office/drawing/2014/main" id="{ADD16A73-65F9-0A66-53A8-209A45A4B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92" y="3064168"/>
            <a:ext cx="876436" cy="876436"/>
          </a:xfrm>
          <a:prstGeom prst="rect">
            <a:avLst/>
          </a:prstGeom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id="{528C99B4-0D37-27F8-E9D5-062EB95870C6}"/>
              </a:ext>
            </a:extLst>
          </p:cNvPr>
          <p:cNvSpPr txBox="1"/>
          <p:nvPr/>
        </p:nvSpPr>
        <p:spPr>
          <a:xfrm>
            <a:off x="5298571" y="2590159"/>
            <a:ext cx="153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Carta virtual</a:t>
            </a:r>
            <a:endParaRPr lang="es-CO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B844D1F-6F6B-A1C5-1602-7EC7FFD9CAFA}"/>
              </a:ext>
            </a:extLst>
          </p:cNvPr>
          <p:cNvSpPr txBox="1"/>
          <p:nvPr/>
        </p:nvSpPr>
        <p:spPr>
          <a:xfrm>
            <a:off x="5537264" y="3891426"/>
            <a:ext cx="111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Reservar</a:t>
            </a:r>
            <a:endParaRPr lang="es-CO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18E11AC-EC1A-E53A-A6C0-52C11CD47AB6}"/>
              </a:ext>
            </a:extLst>
          </p:cNvPr>
          <p:cNvSpPr txBox="1"/>
          <p:nvPr/>
        </p:nvSpPr>
        <p:spPr>
          <a:xfrm>
            <a:off x="5312310" y="5492286"/>
            <a:ext cx="16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Nuestras sedes</a:t>
            </a:r>
            <a:endParaRPr lang="es-CO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F132EEE1-FB45-0129-7BCA-DCCD0A1EC1F6}"/>
              </a:ext>
            </a:extLst>
          </p:cNvPr>
          <p:cNvSpPr txBox="1"/>
          <p:nvPr/>
        </p:nvSpPr>
        <p:spPr>
          <a:xfrm>
            <a:off x="9895351" y="3581403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Plato 2</a:t>
            </a:r>
            <a:endParaRPr lang="es-CO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74C9507-D322-D968-DC1C-506B53E9BB3C}"/>
              </a:ext>
            </a:extLst>
          </p:cNvPr>
          <p:cNvCxnSpPr>
            <a:cxnSpLocks/>
          </p:cNvCxnSpPr>
          <p:nvPr/>
        </p:nvCxnSpPr>
        <p:spPr>
          <a:xfrm>
            <a:off x="9895351" y="4444584"/>
            <a:ext cx="4598" cy="23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7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2888A2-5B13-352A-846D-A1B525F968E7}"/>
              </a:ext>
            </a:extLst>
          </p:cNvPr>
          <p:cNvSpPr/>
          <p:nvPr/>
        </p:nvSpPr>
        <p:spPr>
          <a:xfrm>
            <a:off x="569166" y="298580"/>
            <a:ext cx="3452327" cy="6158204"/>
          </a:xfrm>
          <a:prstGeom prst="rect">
            <a:avLst/>
          </a:prstGeom>
          <a:solidFill>
            <a:srgbClr val="F8E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BB913-A0F2-C45C-4AE1-06A7B534F471}"/>
              </a:ext>
            </a:extLst>
          </p:cNvPr>
          <p:cNvSpPr/>
          <p:nvPr/>
        </p:nvSpPr>
        <p:spPr>
          <a:xfrm>
            <a:off x="569166" y="304017"/>
            <a:ext cx="3452327" cy="513183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AD0462-8A2A-BEAE-F663-F2ACF6F9BB49}"/>
              </a:ext>
            </a:extLst>
          </p:cNvPr>
          <p:cNvSpPr txBox="1"/>
          <p:nvPr/>
        </p:nvSpPr>
        <p:spPr>
          <a:xfrm>
            <a:off x="1819468" y="382554"/>
            <a:ext cx="124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604020202020204" pitchFamily="34" charset="0"/>
              </a:rPr>
              <a:t>PEDIDO</a:t>
            </a:r>
            <a:endParaRPr lang="es-CO" dirty="0">
              <a:latin typeface="Arial Nova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4047CD-6C6B-89BB-69BC-1C923D4086D0}"/>
              </a:ext>
            </a:extLst>
          </p:cNvPr>
          <p:cNvSpPr txBox="1"/>
          <p:nvPr/>
        </p:nvSpPr>
        <p:spPr>
          <a:xfrm>
            <a:off x="634481" y="932858"/>
            <a:ext cx="319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Has seleccionado los siguientes productos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06ADD00-A6D6-6FFC-903E-1E914CFA35B8}"/>
              </a:ext>
            </a:extLst>
          </p:cNvPr>
          <p:cNvSpPr/>
          <p:nvPr/>
        </p:nvSpPr>
        <p:spPr>
          <a:xfrm>
            <a:off x="877128" y="2004922"/>
            <a:ext cx="2724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2896175-798A-DD75-7EA6-7AC9249FFBB9}"/>
              </a:ext>
            </a:extLst>
          </p:cNvPr>
          <p:cNvSpPr/>
          <p:nvPr/>
        </p:nvSpPr>
        <p:spPr>
          <a:xfrm>
            <a:off x="877128" y="2699450"/>
            <a:ext cx="2724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0FDA96-CE93-006D-8294-4196AE30FFE2}"/>
              </a:ext>
            </a:extLst>
          </p:cNvPr>
          <p:cNvSpPr txBox="1"/>
          <p:nvPr/>
        </p:nvSpPr>
        <p:spPr>
          <a:xfrm>
            <a:off x="783428" y="1679726"/>
            <a:ext cx="153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Producto 1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96272AE-920B-E674-C76E-684FC533D414}"/>
              </a:ext>
            </a:extLst>
          </p:cNvPr>
          <p:cNvSpPr txBox="1"/>
          <p:nvPr/>
        </p:nvSpPr>
        <p:spPr>
          <a:xfrm>
            <a:off x="783428" y="2403825"/>
            <a:ext cx="153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Producto 2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6D8C745-E52B-8E1E-69D4-EC4CE3275F90}"/>
              </a:ext>
            </a:extLst>
          </p:cNvPr>
          <p:cNvSpPr/>
          <p:nvPr/>
        </p:nvSpPr>
        <p:spPr>
          <a:xfrm>
            <a:off x="4454492" y="377117"/>
            <a:ext cx="3452327" cy="6158204"/>
          </a:xfrm>
          <a:prstGeom prst="rect">
            <a:avLst/>
          </a:prstGeom>
          <a:solidFill>
            <a:srgbClr val="F8E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E1BB433-5856-99D3-6BEE-375970FB3ABD}"/>
              </a:ext>
            </a:extLst>
          </p:cNvPr>
          <p:cNvSpPr/>
          <p:nvPr/>
        </p:nvSpPr>
        <p:spPr>
          <a:xfrm>
            <a:off x="4454491" y="295973"/>
            <a:ext cx="3452327" cy="513183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989F9C7-A0F6-2F26-9845-56995EE90123}"/>
              </a:ext>
            </a:extLst>
          </p:cNvPr>
          <p:cNvSpPr txBox="1"/>
          <p:nvPr/>
        </p:nvSpPr>
        <p:spPr>
          <a:xfrm>
            <a:off x="5513757" y="461091"/>
            <a:ext cx="145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604020202020204" pitchFamily="34" charset="0"/>
              </a:rPr>
              <a:t>RESERVA</a:t>
            </a:r>
            <a:endParaRPr lang="es-CO" dirty="0">
              <a:latin typeface="Arial Nova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DFAD5-B1CE-87C1-0098-40011D6863DA}"/>
              </a:ext>
            </a:extLst>
          </p:cNvPr>
          <p:cNvSpPr txBox="1"/>
          <p:nvPr/>
        </p:nvSpPr>
        <p:spPr>
          <a:xfrm>
            <a:off x="2239203" y="3327554"/>
            <a:ext cx="1539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°</a:t>
            </a:r>
          </a:p>
          <a:p>
            <a:r>
              <a:rPr lang="es-MX" dirty="0"/>
              <a:t>°</a:t>
            </a:r>
          </a:p>
          <a:p>
            <a:r>
              <a:rPr lang="es-MX" dirty="0"/>
              <a:t>°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AB8061E-A87F-C036-96EE-5CD5A5F2B545}"/>
              </a:ext>
            </a:extLst>
          </p:cNvPr>
          <p:cNvSpPr/>
          <p:nvPr/>
        </p:nvSpPr>
        <p:spPr>
          <a:xfrm>
            <a:off x="1310098" y="5497164"/>
            <a:ext cx="1950488" cy="7344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68EB76-F71A-0A8F-2C45-9E0F4DF3ECFF}"/>
              </a:ext>
            </a:extLst>
          </p:cNvPr>
          <p:cNvSpPr txBox="1"/>
          <p:nvPr/>
        </p:nvSpPr>
        <p:spPr>
          <a:xfrm>
            <a:off x="1296657" y="5535709"/>
            <a:ext cx="195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Confirmar pedido y pagar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824EDC-A096-3292-E102-26D719C3BA81}"/>
              </a:ext>
            </a:extLst>
          </p:cNvPr>
          <p:cNvSpPr txBox="1"/>
          <p:nvPr/>
        </p:nvSpPr>
        <p:spPr>
          <a:xfrm>
            <a:off x="4644731" y="2158492"/>
            <a:ext cx="307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que sede deseas reservar?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A66F207-E2CE-084C-00AE-C32038BC968D}"/>
              </a:ext>
            </a:extLst>
          </p:cNvPr>
          <p:cNvSpPr/>
          <p:nvPr/>
        </p:nvSpPr>
        <p:spPr>
          <a:xfrm>
            <a:off x="4703165" y="2630592"/>
            <a:ext cx="2724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C80AC54-2328-8DDD-0214-C1B61BF8907A}"/>
              </a:ext>
            </a:extLst>
          </p:cNvPr>
          <p:cNvSpPr/>
          <p:nvPr/>
        </p:nvSpPr>
        <p:spPr>
          <a:xfrm>
            <a:off x="4703165" y="3165042"/>
            <a:ext cx="2724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0D04F81-8E5A-7BDB-5143-4510C4240A4C}"/>
              </a:ext>
            </a:extLst>
          </p:cNvPr>
          <p:cNvSpPr/>
          <p:nvPr/>
        </p:nvSpPr>
        <p:spPr>
          <a:xfrm>
            <a:off x="4703165" y="3672384"/>
            <a:ext cx="2724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8D49AB8-3625-C4AB-243F-14794894E936}"/>
              </a:ext>
            </a:extLst>
          </p:cNvPr>
          <p:cNvSpPr txBox="1"/>
          <p:nvPr/>
        </p:nvSpPr>
        <p:spPr>
          <a:xfrm>
            <a:off x="4644731" y="4198787"/>
            <a:ext cx="7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Hora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29F2561-1C82-D39F-45FB-02F0CD806C09}"/>
              </a:ext>
            </a:extLst>
          </p:cNvPr>
          <p:cNvSpPr/>
          <p:nvPr/>
        </p:nvSpPr>
        <p:spPr>
          <a:xfrm>
            <a:off x="4813968" y="4816147"/>
            <a:ext cx="251926" cy="287705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E78C24E-BCBA-A4A0-0BE6-396C8ACB5D78}"/>
              </a:ext>
            </a:extLst>
          </p:cNvPr>
          <p:cNvSpPr/>
          <p:nvPr/>
        </p:nvSpPr>
        <p:spPr>
          <a:xfrm>
            <a:off x="6232869" y="4816147"/>
            <a:ext cx="251926" cy="287705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AE5312-ECDF-FF2C-8163-E40BE5289029}"/>
              </a:ext>
            </a:extLst>
          </p:cNvPr>
          <p:cNvSpPr/>
          <p:nvPr/>
        </p:nvSpPr>
        <p:spPr>
          <a:xfrm>
            <a:off x="4813968" y="5153599"/>
            <a:ext cx="251926" cy="287705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DBA0064-51D4-E226-E4CF-7200A93326BF}"/>
              </a:ext>
            </a:extLst>
          </p:cNvPr>
          <p:cNvSpPr/>
          <p:nvPr/>
        </p:nvSpPr>
        <p:spPr>
          <a:xfrm>
            <a:off x="4813968" y="5493800"/>
            <a:ext cx="251926" cy="287705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3C30340-B564-5E32-5FDB-A7E343CF7E19}"/>
              </a:ext>
            </a:extLst>
          </p:cNvPr>
          <p:cNvSpPr/>
          <p:nvPr/>
        </p:nvSpPr>
        <p:spPr>
          <a:xfrm>
            <a:off x="6232869" y="5153599"/>
            <a:ext cx="251926" cy="287705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407E10B-B4A2-58B0-4ADF-9D8BCD4CE8EB}"/>
              </a:ext>
            </a:extLst>
          </p:cNvPr>
          <p:cNvSpPr/>
          <p:nvPr/>
        </p:nvSpPr>
        <p:spPr>
          <a:xfrm>
            <a:off x="6232869" y="5507008"/>
            <a:ext cx="251926" cy="287705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01A4E74-665B-E42B-563F-079D9FDEE7D3}"/>
              </a:ext>
            </a:extLst>
          </p:cNvPr>
          <p:cNvSpPr/>
          <p:nvPr/>
        </p:nvSpPr>
        <p:spPr>
          <a:xfrm>
            <a:off x="8263173" y="398384"/>
            <a:ext cx="3452327" cy="6158204"/>
          </a:xfrm>
          <a:prstGeom prst="rect">
            <a:avLst/>
          </a:prstGeom>
          <a:solidFill>
            <a:srgbClr val="F8E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50373D99-3FCF-C698-9C41-D818CFAD24E7}"/>
              </a:ext>
            </a:extLst>
          </p:cNvPr>
          <p:cNvSpPr/>
          <p:nvPr/>
        </p:nvSpPr>
        <p:spPr>
          <a:xfrm>
            <a:off x="8263172" y="317240"/>
            <a:ext cx="3452327" cy="513183"/>
          </a:xfrm>
          <a:prstGeom prst="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BCD865C-AB91-9AC4-8742-DB7A0E1683D6}"/>
              </a:ext>
            </a:extLst>
          </p:cNvPr>
          <p:cNvSpPr txBox="1"/>
          <p:nvPr/>
        </p:nvSpPr>
        <p:spPr>
          <a:xfrm>
            <a:off x="9322438" y="482358"/>
            <a:ext cx="145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604020202020204" pitchFamily="34" charset="0"/>
              </a:rPr>
              <a:t>SEDES</a:t>
            </a:r>
            <a:endParaRPr lang="es-CO" dirty="0">
              <a:latin typeface="Arial Nova" panose="020B0604020202020204" pitchFamily="34" charset="0"/>
            </a:endParaRPr>
          </a:p>
        </p:txBody>
      </p:sp>
      <p:pic>
        <p:nvPicPr>
          <p:cNvPr id="72" name="Imagen 71" descr="Icono&#10;&#10;Descripción generada automáticamente">
            <a:extLst>
              <a:ext uri="{FF2B5EF4-FFF2-40B4-BE49-F238E27FC236}">
                <a16:creationId xmlns:a16="http://schemas.microsoft.com/office/drawing/2014/main" id="{1AE03E81-F441-9E17-E742-A0002280A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2" y="884407"/>
            <a:ext cx="1303996" cy="1303996"/>
          </a:xfrm>
          <a:prstGeom prst="rect">
            <a:avLst/>
          </a:prstGeom>
        </p:spPr>
      </p:pic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A4CE47C7-76CA-B9C0-8B04-62488575297C}"/>
              </a:ext>
            </a:extLst>
          </p:cNvPr>
          <p:cNvSpPr/>
          <p:nvPr/>
        </p:nvSpPr>
        <p:spPr>
          <a:xfrm>
            <a:off x="8639323" y="1256023"/>
            <a:ext cx="1045029" cy="1308429"/>
          </a:xfrm>
          <a:prstGeom prst="round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56BC0945-D959-0EE9-D1B2-442C237D16F9}"/>
              </a:ext>
            </a:extLst>
          </p:cNvPr>
          <p:cNvSpPr/>
          <p:nvPr/>
        </p:nvSpPr>
        <p:spPr>
          <a:xfrm>
            <a:off x="8605455" y="2773157"/>
            <a:ext cx="1343609" cy="475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127127D-BE48-14F6-03E4-D5AC6FBA28EC}"/>
              </a:ext>
            </a:extLst>
          </p:cNvPr>
          <p:cNvSpPr txBox="1"/>
          <p:nvPr/>
        </p:nvSpPr>
        <p:spPr>
          <a:xfrm>
            <a:off x="8605455" y="2837701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Sede 1</a:t>
            </a:r>
            <a:endParaRPr lang="es-CO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D5C47297-DFCF-B174-6B4A-83FC40524C00}"/>
              </a:ext>
            </a:extLst>
          </p:cNvPr>
          <p:cNvSpPr txBox="1"/>
          <p:nvPr/>
        </p:nvSpPr>
        <p:spPr>
          <a:xfrm>
            <a:off x="8816760" y="1725571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Foto</a:t>
            </a:r>
            <a:endParaRPr lang="es-CO" dirty="0"/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89128764-BE73-B54C-0665-79CCFEB9DB75}"/>
              </a:ext>
            </a:extLst>
          </p:cNvPr>
          <p:cNvSpPr/>
          <p:nvPr/>
        </p:nvSpPr>
        <p:spPr>
          <a:xfrm>
            <a:off x="10282030" y="1256022"/>
            <a:ext cx="1045029" cy="1308429"/>
          </a:xfrm>
          <a:prstGeom prst="round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24853DE2-A04E-6A1D-9347-CA9F0D1F094A}"/>
              </a:ext>
            </a:extLst>
          </p:cNvPr>
          <p:cNvSpPr/>
          <p:nvPr/>
        </p:nvSpPr>
        <p:spPr>
          <a:xfrm>
            <a:off x="10140096" y="2773157"/>
            <a:ext cx="1343609" cy="475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C4A1B7E-EB75-1592-5605-40C8DFB7208C}"/>
              </a:ext>
            </a:extLst>
          </p:cNvPr>
          <p:cNvSpPr txBox="1"/>
          <p:nvPr/>
        </p:nvSpPr>
        <p:spPr>
          <a:xfrm>
            <a:off x="10140096" y="2837701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Sede 2</a:t>
            </a:r>
            <a:endParaRPr lang="es-CO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64C8440-F92D-82CF-F221-FCAA52C80170}"/>
              </a:ext>
            </a:extLst>
          </p:cNvPr>
          <p:cNvSpPr txBox="1"/>
          <p:nvPr/>
        </p:nvSpPr>
        <p:spPr>
          <a:xfrm>
            <a:off x="10425748" y="1725570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Foto</a:t>
            </a:r>
            <a:endParaRPr lang="es-CO" dirty="0"/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6EE7AB42-58D7-483F-3AEB-CE787F96D1AC}"/>
              </a:ext>
            </a:extLst>
          </p:cNvPr>
          <p:cNvSpPr/>
          <p:nvPr/>
        </p:nvSpPr>
        <p:spPr>
          <a:xfrm>
            <a:off x="8671074" y="3596825"/>
            <a:ext cx="1045029" cy="1308429"/>
          </a:xfrm>
          <a:prstGeom prst="round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5CDD8675-EF7F-7AE0-75C4-E983A9B5C9E0}"/>
              </a:ext>
            </a:extLst>
          </p:cNvPr>
          <p:cNvSpPr/>
          <p:nvPr/>
        </p:nvSpPr>
        <p:spPr>
          <a:xfrm>
            <a:off x="8637206" y="5113959"/>
            <a:ext cx="1343609" cy="475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9222E1DE-D44D-14B9-5149-51549098CC1D}"/>
              </a:ext>
            </a:extLst>
          </p:cNvPr>
          <p:cNvSpPr txBox="1"/>
          <p:nvPr/>
        </p:nvSpPr>
        <p:spPr>
          <a:xfrm>
            <a:off x="8637206" y="5178503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Sede 1</a:t>
            </a:r>
            <a:endParaRPr lang="es-CO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FD611EA4-6653-B48D-5753-9A83EE227AF3}"/>
              </a:ext>
            </a:extLst>
          </p:cNvPr>
          <p:cNvSpPr txBox="1"/>
          <p:nvPr/>
        </p:nvSpPr>
        <p:spPr>
          <a:xfrm>
            <a:off x="8848511" y="4066373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Foto</a:t>
            </a:r>
            <a:endParaRPr lang="es-CO" dirty="0"/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97CA95C8-9993-B081-AFC8-8DA1FB165F89}"/>
              </a:ext>
            </a:extLst>
          </p:cNvPr>
          <p:cNvSpPr/>
          <p:nvPr/>
        </p:nvSpPr>
        <p:spPr>
          <a:xfrm>
            <a:off x="10313781" y="3596824"/>
            <a:ext cx="1045029" cy="1308429"/>
          </a:xfrm>
          <a:prstGeom prst="roundRect">
            <a:avLst/>
          </a:prstGeom>
          <a:solidFill>
            <a:srgbClr val="0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C21DC2E4-EE11-EF3D-FC19-7990F8BCFBE2}"/>
              </a:ext>
            </a:extLst>
          </p:cNvPr>
          <p:cNvSpPr/>
          <p:nvPr/>
        </p:nvSpPr>
        <p:spPr>
          <a:xfrm>
            <a:off x="10171847" y="5113959"/>
            <a:ext cx="1343609" cy="475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1E86AAB-114D-6778-5A6F-8DBFB3C3D0E0}"/>
              </a:ext>
            </a:extLst>
          </p:cNvPr>
          <p:cNvSpPr txBox="1"/>
          <p:nvPr/>
        </p:nvSpPr>
        <p:spPr>
          <a:xfrm>
            <a:off x="10171847" y="5178503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Sede 2</a:t>
            </a:r>
            <a:endParaRPr lang="es-CO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430983D-80C7-1195-3E15-51A676CD9993}"/>
              </a:ext>
            </a:extLst>
          </p:cNvPr>
          <p:cNvSpPr txBox="1"/>
          <p:nvPr/>
        </p:nvSpPr>
        <p:spPr>
          <a:xfrm>
            <a:off x="10457499" y="4066372"/>
            <a:ext cx="9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Foto</a:t>
            </a:r>
            <a:endParaRPr lang="es-CO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B6EF317A-7928-9C7A-6FB2-7ACDC0F6EB96}"/>
              </a:ext>
            </a:extLst>
          </p:cNvPr>
          <p:cNvSpPr/>
          <p:nvPr/>
        </p:nvSpPr>
        <p:spPr>
          <a:xfrm>
            <a:off x="889398" y="4228811"/>
            <a:ext cx="2724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7F93EA6-5A0A-4C2A-0F67-F9D04C41AAB0}"/>
              </a:ext>
            </a:extLst>
          </p:cNvPr>
          <p:cNvSpPr txBox="1"/>
          <p:nvPr/>
        </p:nvSpPr>
        <p:spPr>
          <a:xfrm>
            <a:off x="795698" y="3933186"/>
            <a:ext cx="153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Producto n</a:t>
            </a:r>
            <a:endParaRPr lang="es-CO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420C4276-626D-F79B-E67F-EE3E8FA360AB}"/>
              </a:ext>
            </a:extLst>
          </p:cNvPr>
          <p:cNvSpPr txBox="1"/>
          <p:nvPr/>
        </p:nvSpPr>
        <p:spPr>
          <a:xfrm>
            <a:off x="6196727" y="4192560"/>
            <a:ext cx="7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Sede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2234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100</Words>
  <Application>Microsoft Office PowerPoint</Application>
  <PresentationFormat>Panorámica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Simon Correa Marin</dc:creator>
  <cp:lastModifiedBy>Simon Correa Marin</cp:lastModifiedBy>
  <cp:revision>1</cp:revision>
  <dcterms:created xsi:type="dcterms:W3CDTF">2022-08-23T23:58:51Z</dcterms:created>
  <dcterms:modified xsi:type="dcterms:W3CDTF">2022-08-27T00:22:55Z</dcterms:modified>
</cp:coreProperties>
</file>