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0"/>
  </p:notesMasterIdLst>
  <p:handoutMasterIdLst>
    <p:handoutMasterId r:id="rId31"/>
  </p:handoutMasterIdLst>
  <p:sldIdLst>
    <p:sldId id="257" r:id="rId2"/>
    <p:sldId id="272" r:id="rId3"/>
    <p:sldId id="273" r:id="rId4"/>
    <p:sldId id="296" r:id="rId5"/>
    <p:sldId id="288" r:id="rId6"/>
    <p:sldId id="297" r:id="rId7"/>
    <p:sldId id="298" r:id="rId8"/>
    <p:sldId id="299" r:id="rId9"/>
    <p:sldId id="289" r:id="rId10"/>
    <p:sldId id="293" r:id="rId11"/>
    <p:sldId id="280" r:id="rId12"/>
    <p:sldId id="281" r:id="rId13"/>
    <p:sldId id="282" r:id="rId14"/>
    <p:sldId id="283" r:id="rId15"/>
    <p:sldId id="286" r:id="rId16"/>
    <p:sldId id="291" r:id="rId17"/>
    <p:sldId id="294" r:id="rId18"/>
    <p:sldId id="295" r:id="rId19"/>
    <p:sldId id="307" r:id="rId20"/>
    <p:sldId id="305" r:id="rId21"/>
    <p:sldId id="304" r:id="rId22"/>
    <p:sldId id="303" r:id="rId23"/>
    <p:sldId id="302" r:id="rId24"/>
    <p:sldId id="284" r:id="rId25"/>
    <p:sldId id="285" r:id="rId26"/>
    <p:sldId id="300" r:id="rId27"/>
    <p:sldId id="306" r:id="rId28"/>
    <p:sldId id="266" r:id="rId29"/>
  </p:sldIdLst>
  <p:sldSz cx="12192000" cy="6858000"/>
  <p:notesSz cx="6858000" cy="9144000"/>
  <p:defaultTextStyle>
    <a:defPPr rtl="0">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4" pos="240" userDrawn="1">
          <p15:clr>
            <a:srgbClr val="A4A3A4"/>
          </p15:clr>
        </p15:guide>
        <p15:guide id="6" orient="horz" pos="164" userDrawn="1">
          <p15:clr>
            <a:srgbClr val="A4A3A4"/>
          </p15:clr>
        </p15:guide>
        <p15:guide id="7" orient="horz" pos="4104" userDrawn="1">
          <p15:clr>
            <a:srgbClr val="A4A3A4"/>
          </p15:clr>
        </p15:guide>
        <p15:guide id="8" pos="7440" userDrawn="1">
          <p15:clr>
            <a:srgbClr val="A4A3A4"/>
          </p15:clr>
        </p15:guide>
        <p15:guide id="13" orient="horz" pos="1525" userDrawn="1">
          <p15:clr>
            <a:srgbClr val="A4A3A4"/>
          </p15:clr>
        </p15:guide>
        <p15:guide id="17" orient="horz" pos="2376" userDrawn="1">
          <p15:clr>
            <a:srgbClr val="A4A3A4"/>
          </p15:clr>
        </p15:guide>
        <p15:guide id="18" pos="4824" userDrawn="1">
          <p15:clr>
            <a:srgbClr val="A4A3A4"/>
          </p15:clr>
        </p15:guide>
        <p15:guide id="20" pos="2016" userDrawn="1">
          <p15:clr>
            <a:srgbClr val="A4A3A4"/>
          </p15:clr>
        </p15:guide>
        <p15:guide id="21" orient="horz" pos="1680" userDrawn="1">
          <p15:clr>
            <a:srgbClr val="A4A3A4"/>
          </p15:clr>
        </p15:guide>
        <p15:guide id="22" orient="horz" pos="1008" userDrawn="1">
          <p15:clr>
            <a:srgbClr val="A4A3A4"/>
          </p15:clr>
        </p15:guide>
        <p15:guide id="23" pos="408" userDrawn="1">
          <p15:clr>
            <a:srgbClr val="A4A3A4"/>
          </p15:clr>
        </p15:guide>
        <p15:guide id="24" orient="horz" pos="792" userDrawn="1">
          <p15:clr>
            <a:srgbClr val="A4A3A4"/>
          </p15:clr>
        </p15:guide>
        <p15:guide id="25" orient="horz" pos="2750" userDrawn="1">
          <p15:clr>
            <a:srgbClr val="A4A3A4"/>
          </p15:clr>
        </p15:guide>
        <p15:guide id="26" orient="horz" pos="3024" userDrawn="1">
          <p15:clr>
            <a:srgbClr val="A4A3A4"/>
          </p15:clr>
        </p15:guide>
        <p15:guide id="27" pos="3840" userDrawn="1">
          <p15:clr>
            <a:srgbClr val="A4A3A4"/>
          </p15:clr>
        </p15:guide>
        <p15:guide id="28" orient="horz" pos="22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0353F"/>
    <a:srgbClr val="43CDD9"/>
    <a:srgbClr val="667181"/>
    <a:srgbClr val="BABABA"/>
    <a:srgbClr val="DBDBDB"/>
    <a:srgbClr val="85E0E7"/>
    <a:srgbClr val="515A6B"/>
    <a:srgbClr val="AFBBBD"/>
    <a:srgbClr val="8FA0A3"/>
    <a:srgbClr val="5FD6D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556"/>
    <p:restoredTop sz="94150"/>
  </p:normalViewPr>
  <p:slideViewPr>
    <p:cSldViewPr snapToGrid="0">
      <p:cViewPr varScale="1">
        <p:scale>
          <a:sx n="116" d="100"/>
          <a:sy n="116" d="100"/>
        </p:scale>
        <p:origin x="496" y="184"/>
      </p:cViewPr>
      <p:guideLst>
        <p:guide pos="240"/>
        <p:guide orient="horz" pos="164"/>
        <p:guide orient="horz" pos="4104"/>
        <p:guide pos="7440"/>
        <p:guide orient="horz" pos="1525"/>
        <p:guide orient="horz" pos="2376"/>
        <p:guide pos="4824"/>
        <p:guide pos="2016"/>
        <p:guide orient="horz" pos="1680"/>
        <p:guide orient="horz" pos="1008"/>
        <p:guide pos="408"/>
        <p:guide orient="horz" pos="792"/>
        <p:guide orient="horz" pos="2750"/>
        <p:guide orient="horz" pos="3024"/>
        <p:guide pos="3840"/>
        <p:guide orient="horz" pos="228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919688F-73F3-E849-950B-50B96456FCEA}" type="doc">
      <dgm:prSet loTypeId="urn:microsoft.com/office/officeart/2005/8/layout/process3" loCatId="" qsTypeId="urn:microsoft.com/office/officeart/2005/8/quickstyle/simple1" qsCatId="simple" csTypeId="urn:microsoft.com/office/officeart/2005/8/colors/accent1_2" csCatId="accent1" phldr="1"/>
      <dgm:spPr/>
      <dgm:t>
        <a:bodyPr/>
        <a:lstStyle/>
        <a:p>
          <a:endParaRPr lang="en-GB"/>
        </a:p>
      </dgm:t>
    </dgm:pt>
    <dgm:pt modelId="{720C4B68-6073-9142-9124-05CA23FF99F2}">
      <dgm:prSet phldrT="[Text]" custT="1"/>
      <dgm:spPr/>
      <dgm:t>
        <a:bodyPr/>
        <a:lstStyle/>
        <a:p>
          <a:r>
            <a:rPr lang="en-GB" sz="1000" b="0"/>
            <a:t>Decompose the ask</a:t>
          </a:r>
        </a:p>
      </dgm:t>
    </dgm:pt>
    <dgm:pt modelId="{899DF7A5-F098-E548-A136-F6006E9679D7}" type="parTrans" cxnId="{43F833B1-5064-0B49-86ED-CC60BD4014B2}">
      <dgm:prSet/>
      <dgm:spPr/>
      <dgm:t>
        <a:bodyPr/>
        <a:lstStyle/>
        <a:p>
          <a:endParaRPr lang="en-GB"/>
        </a:p>
      </dgm:t>
    </dgm:pt>
    <dgm:pt modelId="{57EDF6CA-EA5F-4E43-B569-7607ABA1E91A}" type="sibTrans" cxnId="{43F833B1-5064-0B49-86ED-CC60BD4014B2}">
      <dgm:prSet/>
      <dgm:spPr/>
      <dgm:t>
        <a:bodyPr/>
        <a:lstStyle/>
        <a:p>
          <a:endParaRPr lang="en-GB"/>
        </a:p>
      </dgm:t>
    </dgm:pt>
    <dgm:pt modelId="{C38FBB01-A462-654F-A3E0-A29BB8F6DE4C}">
      <dgm:prSet phldrT="[Text]" custT="1"/>
      <dgm:spPr/>
      <dgm:t>
        <a:bodyPr/>
        <a:lstStyle/>
        <a:p>
          <a:pPr algn="just"/>
          <a:r>
            <a:rPr lang="en-US" sz="800"/>
            <a:t>Find out whether YouTube trends reflect societal events</a:t>
          </a:r>
          <a:endParaRPr lang="en-GB" sz="800"/>
        </a:p>
      </dgm:t>
    </dgm:pt>
    <dgm:pt modelId="{F0FFCDDD-C5C9-184B-BDC7-15F942691A1E}" type="parTrans" cxnId="{1D3BC809-B9BC-D24F-A93C-CF730FBA0297}">
      <dgm:prSet/>
      <dgm:spPr/>
      <dgm:t>
        <a:bodyPr/>
        <a:lstStyle/>
        <a:p>
          <a:endParaRPr lang="en-GB"/>
        </a:p>
      </dgm:t>
    </dgm:pt>
    <dgm:pt modelId="{FB20F9F1-1B45-2141-9D21-4FAB4965E836}" type="sibTrans" cxnId="{1D3BC809-B9BC-D24F-A93C-CF730FBA0297}">
      <dgm:prSet/>
      <dgm:spPr/>
      <dgm:t>
        <a:bodyPr/>
        <a:lstStyle/>
        <a:p>
          <a:endParaRPr lang="en-GB"/>
        </a:p>
      </dgm:t>
    </dgm:pt>
    <dgm:pt modelId="{B0B3A2EB-E4AC-D244-8F7D-C39882EE43C0}">
      <dgm:prSet phldrT="[Text]" custT="1"/>
      <dgm:spPr/>
      <dgm:t>
        <a:bodyPr/>
        <a:lstStyle/>
        <a:p>
          <a:r>
            <a:rPr lang="en-GB" sz="1000"/>
            <a:t>Identify Data Source</a:t>
          </a:r>
        </a:p>
      </dgm:t>
    </dgm:pt>
    <dgm:pt modelId="{12296A21-72B3-7C4F-8CBE-7528B53110C1}" type="parTrans" cxnId="{7DE67279-5701-BD47-89AD-97761BDED95A}">
      <dgm:prSet/>
      <dgm:spPr/>
      <dgm:t>
        <a:bodyPr/>
        <a:lstStyle/>
        <a:p>
          <a:endParaRPr lang="en-GB"/>
        </a:p>
      </dgm:t>
    </dgm:pt>
    <dgm:pt modelId="{87905A7A-BC7D-D941-9264-5DDD087E8A4F}" type="sibTrans" cxnId="{7DE67279-5701-BD47-89AD-97761BDED95A}">
      <dgm:prSet/>
      <dgm:spPr/>
      <dgm:t>
        <a:bodyPr/>
        <a:lstStyle/>
        <a:p>
          <a:endParaRPr lang="en-GB"/>
        </a:p>
      </dgm:t>
    </dgm:pt>
    <dgm:pt modelId="{DD53AEB5-265E-A44D-9E00-B7E23FE5398B}">
      <dgm:prSet phldrT="[Text]" custT="1"/>
      <dgm:spPr/>
      <dgm:t>
        <a:bodyPr/>
        <a:lstStyle/>
        <a:p>
          <a:r>
            <a:rPr lang="en-US" sz="800" kern="1200">
              <a:solidFill>
                <a:prstClr val="black">
                  <a:hueOff val="0"/>
                  <a:satOff val="0"/>
                  <a:lumOff val="0"/>
                  <a:alphaOff val="0"/>
                </a:prstClr>
              </a:solidFill>
              <a:latin typeface="Segoe UI Light"/>
              <a:ea typeface="+mn-ea"/>
              <a:cs typeface="+mn-cs"/>
            </a:rPr>
            <a:t>The dataset used in this project comprises various sources, including the Top US Trending Videos on Kaggle spanning August to November 2020, as well as three datasets obtained from the YouTube API. These sources include YouTube Search Items, YouTube Video Statistics, and YouTube Channel Statistics.</a:t>
          </a:r>
          <a:endParaRPr lang="en-GB" sz="800" kern="1200">
            <a:solidFill>
              <a:prstClr val="black">
                <a:hueOff val="0"/>
                <a:satOff val="0"/>
                <a:lumOff val="0"/>
                <a:alphaOff val="0"/>
              </a:prstClr>
            </a:solidFill>
            <a:latin typeface="Segoe UI Light"/>
            <a:ea typeface="+mn-ea"/>
            <a:cs typeface="+mn-cs"/>
          </a:endParaRPr>
        </a:p>
      </dgm:t>
    </dgm:pt>
    <dgm:pt modelId="{7E7B32B7-99D0-9E49-B673-538F8E28B682}" type="parTrans" cxnId="{A314C50A-ECE8-B142-9049-8AEDAA2FC260}">
      <dgm:prSet/>
      <dgm:spPr/>
      <dgm:t>
        <a:bodyPr/>
        <a:lstStyle/>
        <a:p>
          <a:endParaRPr lang="en-GB"/>
        </a:p>
      </dgm:t>
    </dgm:pt>
    <dgm:pt modelId="{16E00812-917C-1D43-993C-E83BC055C046}" type="sibTrans" cxnId="{A314C50A-ECE8-B142-9049-8AEDAA2FC260}">
      <dgm:prSet/>
      <dgm:spPr/>
      <dgm:t>
        <a:bodyPr/>
        <a:lstStyle/>
        <a:p>
          <a:endParaRPr lang="en-GB"/>
        </a:p>
      </dgm:t>
    </dgm:pt>
    <dgm:pt modelId="{0775341A-A389-EF40-A6D1-135919435018}">
      <dgm:prSet phldrT="[Text]" custT="1"/>
      <dgm:spPr/>
      <dgm:t>
        <a:bodyPr/>
        <a:lstStyle/>
        <a:p>
          <a:r>
            <a:rPr lang="en-GB" sz="1000"/>
            <a:t>Retrieve the Data</a:t>
          </a:r>
        </a:p>
      </dgm:t>
    </dgm:pt>
    <dgm:pt modelId="{54DC0CEE-AF58-BB40-9490-272B267DCE8A}" type="parTrans" cxnId="{6C421FEA-9FE0-8145-9CC4-28097B88A29D}">
      <dgm:prSet/>
      <dgm:spPr/>
      <dgm:t>
        <a:bodyPr/>
        <a:lstStyle/>
        <a:p>
          <a:endParaRPr lang="en-AU"/>
        </a:p>
      </dgm:t>
    </dgm:pt>
    <dgm:pt modelId="{183A8F97-61EC-9741-A913-9E118E351BA1}" type="sibTrans" cxnId="{6C421FEA-9FE0-8145-9CC4-28097B88A29D}">
      <dgm:prSet/>
      <dgm:spPr/>
      <dgm:t>
        <a:bodyPr/>
        <a:lstStyle/>
        <a:p>
          <a:endParaRPr lang="en-GB"/>
        </a:p>
      </dgm:t>
    </dgm:pt>
    <dgm:pt modelId="{F8155A61-0C28-F140-A65E-96E51FCC99D7}">
      <dgm:prSet phldrT="[Text]" custT="1"/>
      <dgm:spPr/>
      <dgm:t>
        <a:bodyPr/>
        <a:lstStyle/>
        <a:p>
          <a:r>
            <a:rPr lang="en-GB" sz="1000"/>
            <a:t>Assemble &amp; Data Cleaning</a:t>
          </a:r>
        </a:p>
      </dgm:t>
    </dgm:pt>
    <dgm:pt modelId="{9480094A-D03B-6A4F-A266-C40D408335D1}" type="parTrans" cxnId="{A5E34FBF-86A5-0E49-B094-8226AAB56BD9}">
      <dgm:prSet/>
      <dgm:spPr/>
      <dgm:t>
        <a:bodyPr/>
        <a:lstStyle/>
        <a:p>
          <a:endParaRPr lang="en-AU"/>
        </a:p>
      </dgm:t>
    </dgm:pt>
    <dgm:pt modelId="{6811D5A4-CBAD-AF40-83FE-67F4C73457B8}" type="sibTrans" cxnId="{A5E34FBF-86A5-0E49-B094-8226AAB56BD9}">
      <dgm:prSet/>
      <dgm:spPr/>
      <dgm:t>
        <a:bodyPr/>
        <a:lstStyle/>
        <a:p>
          <a:endParaRPr lang="en-GB"/>
        </a:p>
      </dgm:t>
    </dgm:pt>
    <dgm:pt modelId="{31D3E1C1-D23C-4746-A5C3-8617BED25ED5}">
      <dgm:prSet phldrT="[Text]" custT="1"/>
      <dgm:spPr/>
      <dgm:t>
        <a:bodyPr/>
        <a:lstStyle/>
        <a:p>
          <a:r>
            <a:rPr lang="en-US" sz="800"/>
            <a:t>Pandas Process with Pandas, we read the CSV file.</a:t>
          </a:r>
          <a:endParaRPr lang="en-GB" sz="800"/>
        </a:p>
      </dgm:t>
    </dgm:pt>
    <dgm:pt modelId="{275AF191-8503-F948-AB50-1D4F9D31DD87}" type="parTrans" cxnId="{6A52B256-07DD-6C44-B480-F687F9FFD408}">
      <dgm:prSet/>
      <dgm:spPr/>
      <dgm:t>
        <a:bodyPr/>
        <a:lstStyle/>
        <a:p>
          <a:endParaRPr lang="en-AU"/>
        </a:p>
      </dgm:t>
    </dgm:pt>
    <dgm:pt modelId="{58AE501D-2346-BD49-B553-39F188B92E7F}" type="sibTrans" cxnId="{6A52B256-07DD-6C44-B480-F687F9FFD408}">
      <dgm:prSet/>
      <dgm:spPr/>
      <dgm:t>
        <a:bodyPr/>
        <a:lstStyle/>
        <a:p>
          <a:endParaRPr lang="en-AU"/>
        </a:p>
      </dgm:t>
    </dgm:pt>
    <dgm:pt modelId="{F88CBCBC-63A4-DE48-93B0-8A0DA12BAE0B}">
      <dgm:prSet phldrT="[Text]" custT="1"/>
      <dgm:spPr/>
      <dgm:t>
        <a:bodyPr/>
        <a:lstStyle/>
        <a:p>
          <a:r>
            <a:rPr lang="en-GB" sz="1000"/>
            <a:t>Analyse for data insights</a:t>
          </a:r>
        </a:p>
      </dgm:t>
    </dgm:pt>
    <dgm:pt modelId="{80FD60C1-D57A-0C40-9115-B32996AE3C69}" type="parTrans" cxnId="{19A454F7-07C4-AE4F-BFF3-99482E5E641E}">
      <dgm:prSet/>
      <dgm:spPr/>
      <dgm:t>
        <a:bodyPr/>
        <a:lstStyle/>
        <a:p>
          <a:endParaRPr lang="en-AU"/>
        </a:p>
      </dgm:t>
    </dgm:pt>
    <dgm:pt modelId="{0B9C12EE-DA08-4A4E-BB40-5A7B37E56363}" type="sibTrans" cxnId="{19A454F7-07C4-AE4F-BFF3-99482E5E641E}">
      <dgm:prSet/>
      <dgm:spPr/>
      <dgm:t>
        <a:bodyPr/>
        <a:lstStyle/>
        <a:p>
          <a:endParaRPr lang="en-GB"/>
        </a:p>
      </dgm:t>
    </dgm:pt>
    <dgm:pt modelId="{8A4430F5-B42F-9940-804C-B76104AE85AA}">
      <dgm:prSet phldrT="[Text]" custT="1"/>
      <dgm:spPr/>
      <dgm:t>
        <a:bodyPr/>
        <a:lstStyle/>
        <a:p>
          <a:r>
            <a:rPr lang="en-US" sz="800"/>
            <a:t>Once we pulled the necessary data, we dropped the duplicate or irrelevant columns and reorganized the created data frames for readability. We also merged data frames based on the video ID and channel ID fields</a:t>
          </a:r>
          <a:endParaRPr lang="en-GB" sz="800"/>
        </a:p>
      </dgm:t>
    </dgm:pt>
    <dgm:pt modelId="{B5931796-1F15-8240-8F2E-5E89E1958E15}" type="parTrans" cxnId="{683A9F15-CE62-514B-86C1-97EB526727AF}">
      <dgm:prSet/>
      <dgm:spPr/>
      <dgm:t>
        <a:bodyPr/>
        <a:lstStyle/>
        <a:p>
          <a:endParaRPr lang="en-AU"/>
        </a:p>
      </dgm:t>
    </dgm:pt>
    <dgm:pt modelId="{675204A7-549C-C742-AAFA-C5E2E08A0B17}" type="sibTrans" cxnId="{683A9F15-CE62-514B-86C1-97EB526727AF}">
      <dgm:prSet/>
      <dgm:spPr/>
      <dgm:t>
        <a:bodyPr/>
        <a:lstStyle/>
        <a:p>
          <a:endParaRPr lang="en-AU"/>
        </a:p>
      </dgm:t>
    </dgm:pt>
    <dgm:pt modelId="{758B4C10-19D0-6F49-B12E-65D6A80A2B4A}">
      <dgm:prSet phldrT="[Text]" custT="1"/>
      <dgm:spPr/>
      <dgm:t>
        <a:bodyPr/>
        <a:lstStyle/>
        <a:p>
          <a:r>
            <a:rPr lang="en-GB" sz="1000"/>
            <a:t>Acknowledge Limitations</a:t>
          </a:r>
        </a:p>
      </dgm:t>
    </dgm:pt>
    <dgm:pt modelId="{5FD02A71-BFA2-5145-9B39-6C4DBC8C83ED}" type="parTrans" cxnId="{D422A9EC-CDF5-7D4C-B717-4D3BBE57DC44}">
      <dgm:prSet/>
      <dgm:spPr/>
      <dgm:t>
        <a:bodyPr/>
        <a:lstStyle/>
        <a:p>
          <a:endParaRPr lang="en-AU"/>
        </a:p>
      </dgm:t>
    </dgm:pt>
    <dgm:pt modelId="{B884F35B-489B-8B4E-A2C8-99A100B130F4}" type="sibTrans" cxnId="{D422A9EC-CDF5-7D4C-B717-4D3BBE57DC44}">
      <dgm:prSet/>
      <dgm:spPr/>
      <dgm:t>
        <a:bodyPr/>
        <a:lstStyle/>
        <a:p>
          <a:endParaRPr lang="en-GB"/>
        </a:p>
      </dgm:t>
    </dgm:pt>
    <dgm:pt modelId="{1B5CC107-BF66-0748-A7E7-9C99A1C7AA0D}">
      <dgm:prSet phldrT="[Text]" custT="1"/>
      <dgm:spPr/>
      <dgm:t>
        <a:bodyPr/>
        <a:lstStyle/>
        <a:p>
          <a:r>
            <a:rPr lang="en-US" sz="800"/>
            <a:t>This project used a Kaggle CSV file and YouTube API to create the datasets regarding trends overtime based on the number of views. The CSV file solely focuses on US Trending data whereas the YouTube API expanded internationally. </a:t>
          </a:r>
          <a:endParaRPr lang="en-GB" sz="800"/>
        </a:p>
      </dgm:t>
    </dgm:pt>
    <dgm:pt modelId="{1B1ACEF2-5DC9-6A43-A455-D5B92EE67C6F}" type="parTrans" cxnId="{00E1E952-A3A6-B84F-A6A5-022C9D0951C5}">
      <dgm:prSet/>
      <dgm:spPr/>
      <dgm:t>
        <a:bodyPr/>
        <a:lstStyle/>
        <a:p>
          <a:endParaRPr lang="en-AU"/>
        </a:p>
      </dgm:t>
    </dgm:pt>
    <dgm:pt modelId="{FC8A3A2A-051F-8244-94E4-2D8F2D8F8C42}" type="sibTrans" cxnId="{00E1E952-A3A6-B84F-A6A5-022C9D0951C5}">
      <dgm:prSet/>
      <dgm:spPr/>
      <dgm:t>
        <a:bodyPr/>
        <a:lstStyle/>
        <a:p>
          <a:endParaRPr lang="en-AU"/>
        </a:p>
      </dgm:t>
    </dgm:pt>
    <dgm:pt modelId="{26703D0E-6954-4F44-A5A8-71C43366231E}">
      <dgm:prSet phldrT="[Text]" custT="1"/>
      <dgm:spPr/>
      <dgm:t>
        <a:bodyPr/>
        <a:lstStyle/>
        <a:p>
          <a:r>
            <a:rPr lang="en-GB" sz="1000"/>
            <a:t>Tell the Story</a:t>
          </a:r>
        </a:p>
      </dgm:t>
    </dgm:pt>
    <dgm:pt modelId="{B4A64215-2B10-C64C-A02F-BC3F14095D78}" type="parTrans" cxnId="{1EE25FC1-9A2C-8940-9825-4F54A00059A0}">
      <dgm:prSet/>
      <dgm:spPr/>
      <dgm:t>
        <a:bodyPr/>
        <a:lstStyle/>
        <a:p>
          <a:endParaRPr lang="en-AU"/>
        </a:p>
      </dgm:t>
    </dgm:pt>
    <dgm:pt modelId="{13B06EA6-6C6D-0B42-9BC6-27E56299FD49}" type="sibTrans" cxnId="{1EE25FC1-9A2C-8940-9825-4F54A00059A0}">
      <dgm:prSet/>
      <dgm:spPr/>
      <dgm:t>
        <a:bodyPr/>
        <a:lstStyle/>
        <a:p>
          <a:endParaRPr lang="en-GB"/>
        </a:p>
      </dgm:t>
    </dgm:pt>
    <dgm:pt modelId="{6DC8341D-CCB4-D941-9644-AB1444E021E3}">
      <dgm:prSet phldrT="[Text]" custT="1"/>
      <dgm:spPr/>
      <dgm:t>
        <a:bodyPr/>
        <a:lstStyle/>
        <a:p>
          <a:pPr marL="57150" lvl="1" indent="-57150" algn="l" defTabSz="355600">
            <a:lnSpc>
              <a:spcPct val="90000"/>
            </a:lnSpc>
            <a:spcBef>
              <a:spcPct val="0"/>
            </a:spcBef>
            <a:spcAft>
              <a:spcPct val="15000"/>
            </a:spcAft>
            <a:buChar char="•"/>
          </a:pPr>
          <a:r>
            <a:rPr lang="en-GB" sz="800" kern="1200">
              <a:solidFill>
                <a:prstClr val="black">
                  <a:hueOff val="0"/>
                  <a:satOff val="0"/>
                  <a:lumOff val="0"/>
                  <a:alphaOff val="0"/>
                </a:prstClr>
              </a:solidFill>
              <a:latin typeface="Segoe UI Light"/>
              <a:ea typeface="+mn-ea"/>
              <a:cs typeface="+mn-cs"/>
            </a:rPr>
            <a:t>Focus on only US data set</a:t>
          </a:r>
        </a:p>
      </dgm:t>
    </dgm:pt>
    <dgm:pt modelId="{1E7305EC-37CA-E64B-B724-626C133846A7}" type="parTrans" cxnId="{A81F863D-039F-AF47-8C0E-1D0A24FCEC44}">
      <dgm:prSet/>
      <dgm:spPr/>
      <dgm:t>
        <a:bodyPr/>
        <a:lstStyle/>
        <a:p>
          <a:endParaRPr lang="en-AU"/>
        </a:p>
      </dgm:t>
    </dgm:pt>
    <dgm:pt modelId="{E50D5AA8-931C-A048-911B-6AC82E45D8B3}" type="sibTrans" cxnId="{A81F863D-039F-AF47-8C0E-1D0A24FCEC44}">
      <dgm:prSet/>
      <dgm:spPr/>
      <dgm:t>
        <a:bodyPr/>
        <a:lstStyle/>
        <a:p>
          <a:endParaRPr lang="en-AU"/>
        </a:p>
      </dgm:t>
    </dgm:pt>
    <dgm:pt modelId="{B93F3392-EE2C-DD4C-AF31-C2CF87434161}">
      <dgm:prSet phldrT="[Text]" custT="1"/>
      <dgm:spPr/>
      <dgm:t>
        <a:bodyPr/>
        <a:lstStyle/>
        <a:p>
          <a:pPr>
            <a:lnSpc>
              <a:spcPct val="100000"/>
            </a:lnSpc>
          </a:pPr>
          <a:r>
            <a:rPr lang="en-GB" sz="800" kern="1200"/>
            <a:t>We tried our best </a:t>
          </a:r>
          <a:r>
            <a:rPr lang="en-GB" sz="800" kern="1200">
              <a:solidFill>
                <a:prstClr val="black">
                  <a:hueOff val="0"/>
                  <a:satOff val="0"/>
                  <a:lumOff val="0"/>
                  <a:alphaOff val="0"/>
                </a:prstClr>
              </a:solidFill>
              <a:latin typeface="Segoe UI Light"/>
              <a:ea typeface="+mn-ea"/>
              <a:cs typeface="+mn-cs"/>
            </a:rPr>
            <a:t>to connect the dots to find meaning analysis with dataset</a:t>
          </a:r>
          <a:r>
            <a:rPr lang="en-GB" sz="800" kern="1200"/>
            <a:t>. </a:t>
          </a:r>
        </a:p>
      </dgm:t>
    </dgm:pt>
    <dgm:pt modelId="{996253EC-00BE-354F-B066-228435311F62}" type="parTrans" cxnId="{A658EC9B-EDD1-D247-A8A6-AFACDD9C9773}">
      <dgm:prSet/>
      <dgm:spPr/>
      <dgm:t>
        <a:bodyPr/>
        <a:lstStyle/>
        <a:p>
          <a:endParaRPr lang="en-AU"/>
        </a:p>
      </dgm:t>
    </dgm:pt>
    <dgm:pt modelId="{DA53D5E3-68F2-0C42-B1E4-498EA3149DED}" type="sibTrans" cxnId="{A658EC9B-EDD1-D247-A8A6-AFACDD9C9773}">
      <dgm:prSet/>
      <dgm:spPr/>
      <dgm:t>
        <a:bodyPr/>
        <a:lstStyle/>
        <a:p>
          <a:endParaRPr lang="en-AU"/>
        </a:p>
      </dgm:t>
    </dgm:pt>
    <dgm:pt modelId="{2A6EE67E-61ED-4F43-A984-350C53D4A08D}">
      <dgm:prSet phldrT="[Text]" custT="1"/>
      <dgm:spPr/>
      <dgm:t>
        <a:bodyPr/>
        <a:lstStyle/>
        <a:p>
          <a:pPr algn="just"/>
          <a:r>
            <a:rPr lang="en-GB" sz="800"/>
            <a:t>Correlation among viewership, like and dislike, comments</a:t>
          </a:r>
        </a:p>
      </dgm:t>
    </dgm:pt>
    <dgm:pt modelId="{A704A23F-148F-014B-ADE2-B1AC11AE992C}" type="parTrans" cxnId="{0993A7A4-7CF9-47A9-9C11-851347491A86}">
      <dgm:prSet/>
      <dgm:spPr/>
      <dgm:t>
        <a:bodyPr/>
        <a:lstStyle/>
        <a:p>
          <a:endParaRPr lang="en-GB"/>
        </a:p>
      </dgm:t>
    </dgm:pt>
    <dgm:pt modelId="{1D67DD44-5BCE-FC43-87CD-3F2647FFE50D}" type="sibTrans" cxnId="{0993A7A4-7CF9-47A9-9C11-851347491A86}">
      <dgm:prSet/>
      <dgm:spPr/>
      <dgm:t>
        <a:bodyPr/>
        <a:lstStyle/>
        <a:p>
          <a:endParaRPr lang="en-GB"/>
        </a:p>
      </dgm:t>
    </dgm:pt>
    <dgm:pt modelId="{48706625-D747-8F43-B311-87835FCD98E7}">
      <dgm:prSet phldrT="[Text]" custT="1"/>
      <dgm:spPr/>
      <dgm:t>
        <a:bodyPr/>
        <a:lstStyle/>
        <a:p>
          <a:pPr algn="just"/>
          <a:r>
            <a:rPr lang="en-GB" sz="800"/>
            <a:t>Find out whether there is </a:t>
          </a:r>
          <a:r>
            <a:rPr lang="en-US" sz="800"/>
            <a:t>significant changes in YouTube viewer habits during 2020 when compared to 2019</a:t>
          </a:r>
          <a:endParaRPr lang="en-GB" sz="800"/>
        </a:p>
      </dgm:t>
    </dgm:pt>
    <dgm:pt modelId="{DFB26EC1-4041-BA4E-97A4-AEAFE244FE98}" type="parTrans" cxnId="{B7876504-E66E-4887-9974-4EAE666BBE17}">
      <dgm:prSet/>
      <dgm:spPr/>
      <dgm:t>
        <a:bodyPr/>
        <a:lstStyle/>
        <a:p>
          <a:endParaRPr lang="en-GB"/>
        </a:p>
      </dgm:t>
    </dgm:pt>
    <dgm:pt modelId="{085362B7-24B2-7C4F-9181-938205B4FAAB}" type="sibTrans" cxnId="{B7876504-E66E-4887-9974-4EAE666BBE17}">
      <dgm:prSet/>
      <dgm:spPr/>
      <dgm:t>
        <a:bodyPr/>
        <a:lstStyle/>
        <a:p>
          <a:endParaRPr lang="en-GB"/>
        </a:p>
      </dgm:t>
    </dgm:pt>
    <dgm:pt modelId="{2658FBAD-FB48-C445-8572-B2502B21D118}">
      <dgm:prSet phldrT="[Text]" custT="1"/>
      <dgm:spPr/>
      <dgm:t>
        <a:bodyPr/>
        <a:lstStyle/>
        <a:p>
          <a:pPr algn="l"/>
          <a:endParaRPr lang="en-GB" sz="800"/>
        </a:p>
      </dgm:t>
    </dgm:pt>
    <dgm:pt modelId="{70D1D83A-AE65-2347-94DA-F42F0883BC24}" type="parTrans" cxnId="{35C90C14-0CE0-44FC-BAAE-7749A6FC8F6E}">
      <dgm:prSet/>
      <dgm:spPr/>
      <dgm:t>
        <a:bodyPr/>
        <a:lstStyle/>
        <a:p>
          <a:endParaRPr lang="en-GB"/>
        </a:p>
      </dgm:t>
    </dgm:pt>
    <dgm:pt modelId="{669FF951-1FE2-0843-8837-9082F9D2A556}" type="sibTrans" cxnId="{35C90C14-0CE0-44FC-BAAE-7749A6FC8F6E}">
      <dgm:prSet/>
      <dgm:spPr/>
      <dgm:t>
        <a:bodyPr/>
        <a:lstStyle/>
        <a:p>
          <a:endParaRPr lang="en-GB"/>
        </a:p>
      </dgm:t>
    </dgm:pt>
    <dgm:pt modelId="{9F699711-B246-494D-81BA-FDD18742FC89}">
      <dgm:prSet phldrT="[Text]" custT="1"/>
      <dgm:spPr/>
      <dgm:t>
        <a:bodyPr/>
        <a:lstStyle/>
        <a:p>
          <a:r>
            <a:rPr lang="en-US" sz="800"/>
            <a:t>Matplotlib Process Using the previously created PANDAS data frame we created additional layers to parse specific data per month, this included trending categories and user statistics. </a:t>
          </a:r>
          <a:endParaRPr lang="en-GB" sz="800"/>
        </a:p>
      </dgm:t>
    </dgm:pt>
    <dgm:pt modelId="{67A4AC51-4F5A-514A-B23D-E884FB9E7840}" type="parTrans" cxnId="{AF020EC1-F31A-482F-9EB0-C008289508DB}">
      <dgm:prSet/>
      <dgm:spPr/>
      <dgm:t>
        <a:bodyPr/>
        <a:lstStyle/>
        <a:p>
          <a:endParaRPr lang="en-GB"/>
        </a:p>
      </dgm:t>
    </dgm:pt>
    <dgm:pt modelId="{21961254-BF1C-9242-8655-F627744A17F8}" type="sibTrans" cxnId="{AF020EC1-F31A-482F-9EB0-C008289508DB}">
      <dgm:prSet/>
      <dgm:spPr/>
      <dgm:t>
        <a:bodyPr/>
        <a:lstStyle/>
        <a:p>
          <a:endParaRPr lang="en-GB"/>
        </a:p>
      </dgm:t>
    </dgm:pt>
    <dgm:pt modelId="{74CF765E-876F-9343-B90E-0BDB96C2EF11}">
      <dgm:prSet phldrT="[Text]" custT="1"/>
      <dgm:spPr/>
      <dgm:t>
        <a:bodyPr/>
        <a:lstStyle/>
        <a:p>
          <a:r>
            <a:rPr lang="en-US" sz="800"/>
            <a:t>API Process The dataset includes data gathered from videos on YouTube API that contained highest view counts in specific time periods. </a:t>
          </a:r>
          <a:endParaRPr lang="en-GB" sz="800"/>
        </a:p>
      </dgm:t>
    </dgm:pt>
    <dgm:pt modelId="{1498D205-BE48-2344-881F-A2F04E3B2A78}" type="parTrans" cxnId="{BB2E1B9B-68D1-4C4C-BD60-31A11DD3CB0C}">
      <dgm:prSet/>
      <dgm:spPr/>
      <dgm:t>
        <a:bodyPr/>
        <a:lstStyle/>
        <a:p>
          <a:endParaRPr lang="en-GB"/>
        </a:p>
      </dgm:t>
    </dgm:pt>
    <dgm:pt modelId="{782BA85D-DE77-FC49-BAC4-9B244F543B35}" type="sibTrans" cxnId="{BB2E1B9B-68D1-4C4C-BD60-31A11DD3CB0C}">
      <dgm:prSet/>
      <dgm:spPr/>
      <dgm:t>
        <a:bodyPr/>
        <a:lstStyle/>
        <a:p>
          <a:endParaRPr lang="en-GB"/>
        </a:p>
      </dgm:t>
    </dgm:pt>
    <dgm:pt modelId="{9BCCF8B6-54AB-C440-932A-9E751F544F9A}">
      <dgm:prSet phldrT="[Text]" custT="1"/>
      <dgm:spPr/>
      <dgm:t>
        <a:bodyPr/>
        <a:lstStyle/>
        <a:p>
          <a:pPr marL="57150" lvl="1" indent="-57150" algn="l" defTabSz="355600">
            <a:lnSpc>
              <a:spcPct val="90000"/>
            </a:lnSpc>
            <a:spcBef>
              <a:spcPct val="0"/>
            </a:spcBef>
            <a:spcAft>
              <a:spcPct val="15000"/>
            </a:spcAft>
            <a:buChar char="•"/>
          </a:pPr>
          <a:r>
            <a:rPr lang="en-AU" sz="800" kern="1200">
              <a:solidFill>
                <a:prstClr val="black">
                  <a:hueOff val="0"/>
                  <a:satOff val="0"/>
                  <a:lumOff val="0"/>
                  <a:alphaOff val="0"/>
                </a:prstClr>
              </a:solidFill>
              <a:latin typeface="Segoe UI Light"/>
              <a:ea typeface="+mn-ea"/>
              <a:cs typeface="+mn-cs"/>
            </a:rPr>
            <a:t>Limited access to data</a:t>
          </a:r>
          <a:endParaRPr lang="en-GB" sz="800" kern="1200">
            <a:solidFill>
              <a:prstClr val="black">
                <a:hueOff val="0"/>
                <a:satOff val="0"/>
                <a:lumOff val="0"/>
                <a:alphaOff val="0"/>
              </a:prstClr>
            </a:solidFill>
            <a:latin typeface="Segoe UI Light"/>
            <a:ea typeface="+mn-ea"/>
            <a:cs typeface="+mn-cs"/>
          </a:endParaRPr>
        </a:p>
      </dgm:t>
    </dgm:pt>
    <dgm:pt modelId="{BF8D2DA8-2326-2E42-8101-0962DF9E4A12}" type="parTrans" cxnId="{98B4180D-5629-4A53-AB73-ADFE542940E2}">
      <dgm:prSet/>
      <dgm:spPr/>
      <dgm:t>
        <a:bodyPr/>
        <a:lstStyle/>
        <a:p>
          <a:endParaRPr lang="en-GB"/>
        </a:p>
      </dgm:t>
    </dgm:pt>
    <dgm:pt modelId="{490E4A0B-5BF9-A848-85AE-B53C80091F66}" type="sibTrans" cxnId="{98B4180D-5629-4A53-AB73-ADFE542940E2}">
      <dgm:prSet/>
      <dgm:spPr/>
      <dgm:t>
        <a:bodyPr/>
        <a:lstStyle/>
        <a:p>
          <a:endParaRPr lang="en-GB"/>
        </a:p>
      </dgm:t>
    </dgm:pt>
    <dgm:pt modelId="{B67940FD-3EAB-0D43-9A75-984ADF69A86F}">
      <dgm:prSet phldrT="[Text]" custT="1"/>
      <dgm:spPr/>
      <dgm:t>
        <a:bodyPr/>
        <a:lstStyle/>
        <a:p>
          <a:pPr marL="57150" lvl="1" indent="-57150" algn="l" defTabSz="355600">
            <a:lnSpc>
              <a:spcPct val="90000"/>
            </a:lnSpc>
            <a:spcBef>
              <a:spcPct val="0"/>
            </a:spcBef>
            <a:spcAft>
              <a:spcPct val="15000"/>
            </a:spcAft>
            <a:buChar char="•"/>
          </a:pPr>
          <a:r>
            <a:rPr lang="en-AU" sz="800" kern="1200">
              <a:solidFill>
                <a:prstClr val="black">
                  <a:hueOff val="0"/>
                  <a:satOff val="0"/>
                  <a:lumOff val="0"/>
                  <a:alphaOff val="0"/>
                </a:prstClr>
              </a:solidFill>
              <a:latin typeface="Segoe UI Light"/>
              <a:ea typeface="+mn-ea"/>
              <a:cs typeface="+mn-cs"/>
            </a:rPr>
            <a:t>Time constraints</a:t>
          </a:r>
          <a:endParaRPr lang="en-GB" sz="800" kern="1200">
            <a:solidFill>
              <a:prstClr val="black">
                <a:hueOff val="0"/>
                <a:satOff val="0"/>
                <a:lumOff val="0"/>
                <a:alphaOff val="0"/>
              </a:prstClr>
            </a:solidFill>
            <a:latin typeface="Segoe UI Light"/>
            <a:ea typeface="+mn-ea"/>
            <a:cs typeface="+mn-cs"/>
          </a:endParaRPr>
        </a:p>
      </dgm:t>
    </dgm:pt>
    <dgm:pt modelId="{C9131F93-69C0-774C-8383-DE1C163681CE}" type="parTrans" cxnId="{F26E477F-AE7D-4BBC-B048-3047623CDC9E}">
      <dgm:prSet/>
      <dgm:spPr/>
      <dgm:t>
        <a:bodyPr/>
        <a:lstStyle/>
        <a:p>
          <a:endParaRPr lang="en-GB"/>
        </a:p>
      </dgm:t>
    </dgm:pt>
    <dgm:pt modelId="{027C1574-61DB-1F4C-B95F-34C37B644248}" type="sibTrans" cxnId="{F26E477F-AE7D-4BBC-B048-3047623CDC9E}">
      <dgm:prSet/>
      <dgm:spPr/>
      <dgm:t>
        <a:bodyPr/>
        <a:lstStyle/>
        <a:p>
          <a:endParaRPr lang="en-GB"/>
        </a:p>
      </dgm:t>
    </dgm:pt>
    <dgm:pt modelId="{4FF22423-7143-F84A-8D76-70E6EAE8E266}">
      <dgm:prSet phldrT="[Text]" custT="1"/>
      <dgm:spPr/>
      <dgm:t>
        <a:bodyPr/>
        <a:lstStyle/>
        <a:p>
          <a:pPr marL="57150" lvl="1" indent="-57150" algn="l" defTabSz="355600">
            <a:lnSpc>
              <a:spcPct val="90000"/>
            </a:lnSpc>
            <a:spcBef>
              <a:spcPct val="0"/>
            </a:spcBef>
            <a:spcAft>
              <a:spcPct val="15000"/>
            </a:spcAft>
            <a:buChar char="•"/>
          </a:pPr>
          <a:r>
            <a:rPr lang="en-GB" sz="800" kern="1200">
              <a:solidFill>
                <a:prstClr val="black">
                  <a:hueOff val="0"/>
                  <a:satOff val="0"/>
                  <a:lumOff val="0"/>
                  <a:alphaOff val="0"/>
                </a:prstClr>
              </a:solidFill>
              <a:latin typeface="Segoe UI Light"/>
              <a:ea typeface="+mn-ea"/>
              <a:cs typeface="+mn-cs"/>
            </a:rPr>
            <a:t>Technical error comes in while run the dataset using API in different time</a:t>
          </a:r>
        </a:p>
      </dgm:t>
    </dgm:pt>
    <dgm:pt modelId="{53B9D0DB-FC66-7A47-85B9-F0B0CF01E0E9}" type="parTrans" cxnId="{F6FBE42D-623E-42CA-919D-733332D0AA2F}">
      <dgm:prSet/>
      <dgm:spPr/>
      <dgm:t>
        <a:bodyPr/>
        <a:lstStyle/>
        <a:p>
          <a:endParaRPr lang="en-GB"/>
        </a:p>
      </dgm:t>
    </dgm:pt>
    <dgm:pt modelId="{693AD8C8-D05D-F642-9C8D-6EF726A92FCC}" type="sibTrans" cxnId="{F6FBE42D-623E-42CA-919D-733332D0AA2F}">
      <dgm:prSet/>
      <dgm:spPr/>
      <dgm:t>
        <a:bodyPr/>
        <a:lstStyle/>
        <a:p>
          <a:endParaRPr lang="en-GB"/>
        </a:p>
      </dgm:t>
    </dgm:pt>
    <dgm:pt modelId="{39A9EB16-8E6E-7840-A0DB-A6136004BC87}">
      <dgm:prSet phldrT="[Text]" custT="1"/>
      <dgm:spPr/>
      <dgm:t>
        <a:bodyPr/>
        <a:lstStyle/>
        <a:p>
          <a:pPr marL="57150" lvl="1" indent="-57150" algn="l" defTabSz="355600">
            <a:lnSpc>
              <a:spcPct val="90000"/>
            </a:lnSpc>
            <a:spcBef>
              <a:spcPct val="0"/>
            </a:spcBef>
            <a:spcAft>
              <a:spcPct val="15000"/>
            </a:spcAft>
            <a:buChar char="•"/>
          </a:pPr>
          <a:endParaRPr lang="en-GB" sz="800" kern="1200">
            <a:solidFill>
              <a:prstClr val="black">
                <a:hueOff val="0"/>
                <a:satOff val="0"/>
                <a:lumOff val="0"/>
                <a:alphaOff val="0"/>
              </a:prstClr>
            </a:solidFill>
            <a:latin typeface="Segoe UI Light"/>
            <a:ea typeface="+mn-ea"/>
            <a:cs typeface="+mn-cs"/>
          </a:endParaRPr>
        </a:p>
      </dgm:t>
    </dgm:pt>
    <dgm:pt modelId="{13EC3298-932E-FE4A-9154-EB089396BAAA}" type="parTrans" cxnId="{F2DB21F9-315E-45AF-A01F-0E2C4EF8BD55}">
      <dgm:prSet/>
      <dgm:spPr/>
      <dgm:t>
        <a:bodyPr/>
        <a:lstStyle/>
        <a:p>
          <a:endParaRPr lang="en-GB"/>
        </a:p>
      </dgm:t>
    </dgm:pt>
    <dgm:pt modelId="{84BE9BD0-AEE7-9440-89B7-B5C933C09E9F}" type="sibTrans" cxnId="{F2DB21F9-315E-45AF-A01F-0E2C4EF8BD55}">
      <dgm:prSet/>
      <dgm:spPr/>
      <dgm:t>
        <a:bodyPr/>
        <a:lstStyle/>
        <a:p>
          <a:endParaRPr lang="en-GB"/>
        </a:p>
      </dgm:t>
    </dgm:pt>
    <dgm:pt modelId="{FBA5FFB5-7096-B348-AFB1-7ED134751CEC}">
      <dgm:prSet phldrT="[Text]" custT="1"/>
      <dgm:spPr/>
      <dgm:t>
        <a:bodyPr/>
        <a:lstStyle/>
        <a:p>
          <a:pPr marL="57150" lvl="1" indent="0" algn="l" defTabSz="355600">
            <a:lnSpc>
              <a:spcPct val="90000"/>
            </a:lnSpc>
            <a:spcBef>
              <a:spcPct val="0"/>
            </a:spcBef>
            <a:spcAft>
              <a:spcPct val="15000"/>
            </a:spcAft>
          </a:pPr>
          <a:endParaRPr lang="en-GB" sz="800" kern="1200"/>
        </a:p>
      </dgm:t>
    </dgm:pt>
    <dgm:pt modelId="{EBFDCDEB-8FB4-E54C-8AD3-0E4AACFC7E02}" type="parTrans" cxnId="{3C1B88F2-F683-44E0-AE3F-42BB752F0690}">
      <dgm:prSet/>
      <dgm:spPr/>
      <dgm:t>
        <a:bodyPr/>
        <a:lstStyle/>
        <a:p>
          <a:endParaRPr lang="en-GB"/>
        </a:p>
      </dgm:t>
    </dgm:pt>
    <dgm:pt modelId="{0B25B4E8-DAEC-9D4A-B2A9-72FB165E3B30}" type="sibTrans" cxnId="{3C1B88F2-F683-44E0-AE3F-42BB752F0690}">
      <dgm:prSet/>
      <dgm:spPr/>
      <dgm:t>
        <a:bodyPr/>
        <a:lstStyle/>
        <a:p>
          <a:endParaRPr lang="en-GB"/>
        </a:p>
      </dgm:t>
    </dgm:pt>
    <dgm:pt modelId="{23D7EC81-3D0A-364F-BD6A-EFE8E96DFA8A}">
      <dgm:prSet phldrT="[Text]" custT="1"/>
      <dgm:spPr/>
      <dgm:t>
        <a:bodyPr/>
        <a:lstStyle/>
        <a:p>
          <a:pPr>
            <a:lnSpc>
              <a:spcPct val="90000"/>
            </a:lnSpc>
          </a:pPr>
          <a:endParaRPr lang="en-GB" sz="4500" kern="1200"/>
        </a:p>
      </dgm:t>
    </dgm:pt>
    <dgm:pt modelId="{4ADD8606-51B0-264A-806D-C1D38F8ED10D}" type="parTrans" cxnId="{5F96418E-258A-416E-AF81-4813FAD23C85}">
      <dgm:prSet/>
      <dgm:spPr/>
      <dgm:t>
        <a:bodyPr/>
        <a:lstStyle/>
        <a:p>
          <a:endParaRPr lang="en-GB"/>
        </a:p>
      </dgm:t>
    </dgm:pt>
    <dgm:pt modelId="{34BF6B1F-FD80-B440-AE6B-84C7CFA6B755}" type="sibTrans" cxnId="{5F96418E-258A-416E-AF81-4813FAD23C85}">
      <dgm:prSet/>
      <dgm:spPr/>
      <dgm:t>
        <a:bodyPr/>
        <a:lstStyle/>
        <a:p>
          <a:endParaRPr lang="en-GB"/>
        </a:p>
      </dgm:t>
    </dgm:pt>
    <dgm:pt modelId="{86E00258-5766-D245-823C-BD3ABEFEAC65}" type="pres">
      <dgm:prSet presAssocID="{B919688F-73F3-E849-950B-50B96456FCEA}" presName="linearFlow" presStyleCnt="0">
        <dgm:presLayoutVars>
          <dgm:dir/>
          <dgm:animLvl val="lvl"/>
          <dgm:resizeHandles val="exact"/>
        </dgm:presLayoutVars>
      </dgm:prSet>
      <dgm:spPr/>
    </dgm:pt>
    <dgm:pt modelId="{C1D99582-5514-C04F-9AF3-BB2FC322CE7F}" type="pres">
      <dgm:prSet presAssocID="{720C4B68-6073-9142-9124-05CA23FF99F2}" presName="composite" presStyleCnt="0"/>
      <dgm:spPr/>
    </dgm:pt>
    <dgm:pt modelId="{72605221-8AB1-5C47-9DBB-18903AD589C7}" type="pres">
      <dgm:prSet presAssocID="{720C4B68-6073-9142-9124-05CA23FF99F2}" presName="parTx" presStyleLbl="node1" presStyleIdx="0" presStyleCnt="7">
        <dgm:presLayoutVars>
          <dgm:chMax val="0"/>
          <dgm:chPref val="0"/>
          <dgm:bulletEnabled val="1"/>
        </dgm:presLayoutVars>
      </dgm:prSet>
      <dgm:spPr/>
    </dgm:pt>
    <dgm:pt modelId="{71FC4C38-CE60-5948-9E3C-A9048FA9AC84}" type="pres">
      <dgm:prSet presAssocID="{720C4B68-6073-9142-9124-05CA23FF99F2}" presName="parSh" presStyleLbl="node1" presStyleIdx="0" presStyleCnt="7"/>
      <dgm:spPr/>
    </dgm:pt>
    <dgm:pt modelId="{DE186BFB-03A3-C948-876A-6B3A11259414}" type="pres">
      <dgm:prSet presAssocID="{720C4B68-6073-9142-9124-05CA23FF99F2}" presName="desTx" presStyleLbl="fgAcc1" presStyleIdx="0" presStyleCnt="7">
        <dgm:presLayoutVars>
          <dgm:bulletEnabled val="1"/>
        </dgm:presLayoutVars>
      </dgm:prSet>
      <dgm:spPr/>
    </dgm:pt>
    <dgm:pt modelId="{BF912479-578A-3D4D-8690-08471FCD1B89}" type="pres">
      <dgm:prSet presAssocID="{57EDF6CA-EA5F-4E43-B569-7607ABA1E91A}" presName="sibTrans" presStyleLbl="sibTrans2D1" presStyleIdx="0" presStyleCnt="6"/>
      <dgm:spPr/>
    </dgm:pt>
    <dgm:pt modelId="{8630E26B-485D-1347-B3E2-41DB9A0F1574}" type="pres">
      <dgm:prSet presAssocID="{57EDF6CA-EA5F-4E43-B569-7607ABA1E91A}" presName="connTx" presStyleLbl="sibTrans2D1" presStyleIdx="0" presStyleCnt="6"/>
      <dgm:spPr/>
    </dgm:pt>
    <dgm:pt modelId="{9E317746-5CFD-6748-BF3B-B7D00EDCB34E}" type="pres">
      <dgm:prSet presAssocID="{B0B3A2EB-E4AC-D244-8F7D-C39882EE43C0}" presName="composite" presStyleCnt="0"/>
      <dgm:spPr/>
    </dgm:pt>
    <dgm:pt modelId="{BABDC400-C6CD-E247-959B-4EEC95F3FC79}" type="pres">
      <dgm:prSet presAssocID="{B0B3A2EB-E4AC-D244-8F7D-C39882EE43C0}" presName="parTx" presStyleLbl="node1" presStyleIdx="0" presStyleCnt="7">
        <dgm:presLayoutVars>
          <dgm:chMax val="0"/>
          <dgm:chPref val="0"/>
          <dgm:bulletEnabled val="1"/>
        </dgm:presLayoutVars>
      </dgm:prSet>
      <dgm:spPr/>
    </dgm:pt>
    <dgm:pt modelId="{8FEE5E0E-7776-AD46-AEBC-A567377130E6}" type="pres">
      <dgm:prSet presAssocID="{B0B3A2EB-E4AC-D244-8F7D-C39882EE43C0}" presName="parSh" presStyleLbl="node1" presStyleIdx="1" presStyleCnt="7"/>
      <dgm:spPr/>
    </dgm:pt>
    <dgm:pt modelId="{285606F7-77D1-C246-AD7E-5F542B736003}" type="pres">
      <dgm:prSet presAssocID="{B0B3A2EB-E4AC-D244-8F7D-C39882EE43C0}" presName="desTx" presStyleLbl="fgAcc1" presStyleIdx="1" presStyleCnt="7">
        <dgm:presLayoutVars>
          <dgm:bulletEnabled val="1"/>
        </dgm:presLayoutVars>
      </dgm:prSet>
      <dgm:spPr/>
    </dgm:pt>
    <dgm:pt modelId="{75729784-A777-6C42-BCFC-AB6572EDC1F9}" type="pres">
      <dgm:prSet presAssocID="{87905A7A-BC7D-D941-9264-5DDD087E8A4F}" presName="sibTrans" presStyleLbl="sibTrans2D1" presStyleIdx="1" presStyleCnt="6"/>
      <dgm:spPr/>
    </dgm:pt>
    <dgm:pt modelId="{33CF5565-3A08-DD47-A773-27C1628DA738}" type="pres">
      <dgm:prSet presAssocID="{87905A7A-BC7D-D941-9264-5DDD087E8A4F}" presName="connTx" presStyleLbl="sibTrans2D1" presStyleIdx="1" presStyleCnt="6"/>
      <dgm:spPr/>
    </dgm:pt>
    <dgm:pt modelId="{0A210A88-4561-4945-91F6-3CE307083DFE}" type="pres">
      <dgm:prSet presAssocID="{0775341A-A389-EF40-A6D1-135919435018}" presName="composite" presStyleCnt="0"/>
      <dgm:spPr/>
    </dgm:pt>
    <dgm:pt modelId="{F3285910-A917-FB4F-AC1A-1857CCEBDDEC}" type="pres">
      <dgm:prSet presAssocID="{0775341A-A389-EF40-A6D1-135919435018}" presName="parTx" presStyleLbl="node1" presStyleIdx="1" presStyleCnt="7">
        <dgm:presLayoutVars>
          <dgm:chMax val="0"/>
          <dgm:chPref val="0"/>
          <dgm:bulletEnabled val="1"/>
        </dgm:presLayoutVars>
      </dgm:prSet>
      <dgm:spPr/>
    </dgm:pt>
    <dgm:pt modelId="{BA721F99-9BD2-DF43-8772-A5A2801FAD77}" type="pres">
      <dgm:prSet presAssocID="{0775341A-A389-EF40-A6D1-135919435018}" presName="parSh" presStyleLbl="node1" presStyleIdx="2" presStyleCnt="7"/>
      <dgm:spPr/>
    </dgm:pt>
    <dgm:pt modelId="{8302D83D-75C8-024D-A143-9A9C0295D193}" type="pres">
      <dgm:prSet presAssocID="{0775341A-A389-EF40-A6D1-135919435018}" presName="desTx" presStyleLbl="fgAcc1" presStyleIdx="2" presStyleCnt="7">
        <dgm:presLayoutVars>
          <dgm:bulletEnabled val="1"/>
        </dgm:presLayoutVars>
      </dgm:prSet>
      <dgm:spPr/>
    </dgm:pt>
    <dgm:pt modelId="{36424ABC-22A0-9A4A-B278-892249D6EF48}" type="pres">
      <dgm:prSet presAssocID="{183A8F97-61EC-9741-A913-9E118E351BA1}" presName="sibTrans" presStyleLbl="sibTrans2D1" presStyleIdx="2" presStyleCnt="6"/>
      <dgm:spPr/>
    </dgm:pt>
    <dgm:pt modelId="{175C86C3-BA94-CF4A-ABEE-B0D4E69616AA}" type="pres">
      <dgm:prSet presAssocID="{183A8F97-61EC-9741-A913-9E118E351BA1}" presName="connTx" presStyleLbl="sibTrans2D1" presStyleIdx="2" presStyleCnt="6"/>
      <dgm:spPr/>
    </dgm:pt>
    <dgm:pt modelId="{1A569610-3800-C548-9455-1D4A46203A76}" type="pres">
      <dgm:prSet presAssocID="{F8155A61-0C28-F140-A65E-96E51FCC99D7}" presName="composite" presStyleCnt="0"/>
      <dgm:spPr/>
    </dgm:pt>
    <dgm:pt modelId="{B09EF0C3-6D77-1C46-BBF6-3B728A50C2D7}" type="pres">
      <dgm:prSet presAssocID="{F8155A61-0C28-F140-A65E-96E51FCC99D7}" presName="parTx" presStyleLbl="node1" presStyleIdx="2" presStyleCnt="7">
        <dgm:presLayoutVars>
          <dgm:chMax val="0"/>
          <dgm:chPref val="0"/>
          <dgm:bulletEnabled val="1"/>
        </dgm:presLayoutVars>
      </dgm:prSet>
      <dgm:spPr/>
    </dgm:pt>
    <dgm:pt modelId="{C069D687-3A38-C74D-BCA8-C8D9ABFC9CA5}" type="pres">
      <dgm:prSet presAssocID="{F8155A61-0C28-F140-A65E-96E51FCC99D7}" presName="parSh" presStyleLbl="node1" presStyleIdx="3" presStyleCnt="7"/>
      <dgm:spPr/>
    </dgm:pt>
    <dgm:pt modelId="{4DE9E62A-C2C6-8044-BAFF-90AB9CF8AC07}" type="pres">
      <dgm:prSet presAssocID="{F8155A61-0C28-F140-A65E-96E51FCC99D7}" presName="desTx" presStyleLbl="fgAcc1" presStyleIdx="3" presStyleCnt="7">
        <dgm:presLayoutVars>
          <dgm:bulletEnabled val="1"/>
        </dgm:presLayoutVars>
      </dgm:prSet>
      <dgm:spPr/>
    </dgm:pt>
    <dgm:pt modelId="{2C0E8483-E645-A944-8480-0B032B64CC1A}" type="pres">
      <dgm:prSet presAssocID="{6811D5A4-CBAD-AF40-83FE-67F4C73457B8}" presName="sibTrans" presStyleLbl="sibTrans2D1" presStyleIdx="3" presStyleCnt="6"/>
      <dgm:spPr/>
    </dgm:pt>
    <dgm:pt modelId="{E92D3FA4-ADF1-2E48-B16D-111105EE4C58}" type="pres">
      <dgm:prSet presAssocID="{6811D5A4-CBAD-AF40-83FE-67F4C73457B8}" presName="connTx" presStyleLbl="sibTrans2D1" presStyleIdx="3" presStyleCnt="6"/>
      <dgm:spPr/>
    </dgm:pt>
    <dgm:pt modelId="{C6E2D931-BECF-714C-B6CA-71692CCA89B6}" type="pres">
      <dgm:prSet presAssocID="{F88CBCBC-63A4-DE48-93B0-8A0DA12BAE0B}" presName="composite" presStyleCnt="0"/>
      <dgm:spPr/>
    </dgm:pt>
    <dgm:pt modelId="{1D74161A-DC33-6F49-87E2-80A83822BAA7}" type="pres">
      <dgm:prSet presAssocID="{F88CBCBC-63A4-DE48-93B0-8A0DA12BAE0B}" presName="parTx" presStyleLbl="node1" presStyleIdx="3" presStyleCnt="7">
        <dgm:presLayoutVars>
          <dgm:chMax val="0"/>
          <dgm:chPref val="0"/>
          <dgm:bulletEnabled val="1"/>
        </dgm:presLayoutVars>
      </dgm:prSet>
      <dgm:spPr/>
    </dgm:pt>
    <dgm:pt modelId="{54B2525B-9D7F-CF44-8033-5807FCE643E6}" type="pres">
      <dgm:prSet presAssocID="{F88CBCBC-63A4-DE48-93B0-8A0DA12BAE0B}" presName="parSh" presStyleLbl="node1" presStyleIdx="4" presStyleCnt="7"/>
      <dgm:spPr/>
    </dgm:pt>
    <dgm:pt modelId="{929F08FF-E7CA-A94F-82C8-1613BD1D02A0}" type="pres">
      <dgm:prSet presAssocID="{F88CBCBC-63A4-DE48-93B0-8A0DA12BAE0B}" presName="desTx" presStyleLbl="fgAcc1" presStyleIdx="4" presStyleCnt="7">
        <dgm:presLayoutVars>
          <dgm:bulletEnabled val="1"/>
        </dgm:presLayoutVars>
      </dgm:prSet>
      <dgm:spPr/>
    </dgm:pt>
    <dgm:pt modelId="{F678816D-6ACC-DC4C-8350-9AF2F662E127}" type="pres">
      <dgm:prSet presAssocID="{0B9C12EE-DA08-4A4E-BB40-5A7B37E56363}" presName="sibTrans" presStyleLbl="sibTrans2D1" presStyleIdx="4" presStyleCnt="6"/>
      <dgm:spPr/>
    </dgm:pt>
    <dgm:pt modelId="{5A277B64-EC16-1845-A55D-15D275AFC1AC}" type="pres">
      <dgm:prSet presAssocID="{0B9C12EE-DA08-4A4E-BB40-5A7B37E56363}" presName="connTx" presStyleLbl="sibTrans2D1" presStyleIdx="4" presStyleCnt="6"/>
      <dgm:spPr/>
    </dgm:pt>
    <dgm:pt modelId="{331EA350-2F71-3D4B-8E10-91CAEB5BACA2}" type="pres">
      <dgm:prSet presAssocID="{758B4C10-19D0-6F49-B12E-65D6A80A2B4A}" presName="composite" presStyleCnt="0"/>
      <dgm:spPr/>
    </dgm:pt>
    <dgm:pt modelId="{3EE31550-E0E7-0140-BB32-FBDD0063B1DE}" type="pres">
      <dgm:prSet presAssocID="{758B4C10-19D0-6F49-B12E-65D6A80A2B4A}" presName="parTx" presStyleLbl="node1" presStyleIdx="4" presStyleCnt="7">
        <dgm:presLayoutVars>
          <dgm:chMax val="0"/>
          <dgm:chPref val="0"/>
          <dgm:bulletEnabled val="1"/>
        </dgm:presLayoutVars>
      </dgm:prSet>
      <dgm:spPr/>
    </dgm:pt>
    <dgm:pt modelId="{2C548015-FD64-CA4E-9DE2-C61DC8F74EE7}" type="pres">
      <dgm:prSet presAssocID="{758B4C10-19D0-6F49-B12E-65D6A80A2B4A}" presName="parSh" presStyleLbl="node1" presStyleIdx="5" presStyleCnt="7"/>
      <dgm:spPr/>
    </dgm:pt>
    <dgm:pt modelId="{33B4E482-B2D9-CD4B-A331-39A2199FE71F}" type="pres">
      <dgm:prSet presAssocID="{758B4C10-19D0-6F49-B12E-65D6A80A2B4A}" presName="desTx" presStyleLbl="fgAcc1" presStyleIdx="5" presStyleCnt="7">
        <dgm:presLayoutVars>
          <dgm:bulletEnabled val="1"/>
        </dgm:presLayoutVars>
      </dgm:prSet>
      <dgm:spPr/>
    </dgm:pt>
    <dgm:pt modelId="{4B7485E0-F88E-6248-B07B-8AC04690CFDA}" type="pres">
      <dgm:prSet presAssocID="{B884F35B-489B-8B4E-A2C8-99A100B130F4}" presName="sibTrans" presStyleLbl="sibTrans2D1" presStyleIdx="5" presStyleCnt="6"/>
      <dgm:spPr/>
    </dgm:pt>
    <dgm:pt modelId="{E87D267C-5E66-104C-BDE9-7EFE08C9BF44}" type="pres">
      <dgm:prSet presAssocID="{B884F35B-489B-8B4E-A2C8-99A100B130F4}" presName="connTx" presStyleLbl="sibTrans2D1" presStyleIdx="5" presStyleCnt="6"/>
      <dgm:spPr/>
    </dgm:pt>
    <dgm:pt modelId="{9AA62393-A898-374C-9515-D54085E831E7}" type="pres">
      <dgm:prSet presAssocID="{26703D0E-6954-4F44-A5A8-71C43366231E}" presName="composite" presStyleCnt="0"/>
      <dgm:spPr/>
    </dgm:pt>
    <dgm:pt modelId="{85523C04-9C13-424B-BD4E-C6C652383957}" type="pres">
      <dgm:prSet presAssocID="{26703D0E-6954-4F44-A5A8-71C43366231E}" presName="parTx" presStyleLbl="node1" presStyleIdx="5" presStyleCnt="7">
        <dgm:presLayoutVars>
          <dgm:chMax val="0"/>
          <dgm:chPref val="0"/>
          <dgm:bulletEnabled val="1"/>
        </dgm:presLayoutVars>
      </dgm:prSet>
      <dgm:spPr/>
    </dgm:pt>
    <dgm:pt modelId="{54EF5468-E897-234C-8DE8-6B4E3AD81740}" type="pres">
      <dgm:prSet presAssocID="{26703D0E-6954-4F44-A5A8-71C43366231E}" presName="parSh" presStyleLbl="node1" presStyleIdx="6" presStyleCnt="7"/>
      <dgm:spPr/>
    </dgm:pt>
    <dgm:pt modelId="{ADC2AE04-D571-084B-A357-FB0D9C13BB97}" type="pres">
      <dgm:prSet presAssocID="{26703D0E-6954-4F44-A5A8-71C43366231E}" presName="desTx" presStyleLbl="fgAcc1" presStyleIdx="6" presStyleCnt="7" custLinFactNeighborX="144" custLinFactNeighborY="298">
        <dgm:presLayoutVars>
          <dgm:bulletEnabled val="1"/>
        </dgm:presLayoutVars>
      </dgm:prSet>
      <dgm:spPr/>
    </dgm:pt>
  </dgm:ptLst>
  <dgm:cxnLst>
    <dgm:cxn modelId="{B7876504-E66E-4887-9974-4EAE666BBE17}" srcId="{720C4B68-6073-9142-9124-05CA23FF99F2}" destId="{48706625-D747-8F43-B311-87835FCD98E7}" srcOrd="2" destOrd="0" parTransId="{DFB26EC1-4041-BA4E-97A4-AEAFE244FE98}" sibTransId="{085362B7-24B2-7C4F-9181-938205B4FAAB}"/>
    <dgm:cxn modelId="{1D3BC809-B9BC-D24F-A93C-CF730FBA0297}" srcId="{720C4B68-6073-9142-9124-05CA23FF99F2}" destId="{C38FBB01-A462-654F-A3E0-A29BB8F6DE4C}" srcOrd="0" destOrd="0" parTransId="{F0FFCDDD-C5C9-184B-BDC7-15F942691A1E}" sibTransId="{FB20F9F1-1B45-2141-9D21-4FAB4965E836}"/>
    <dgm:cxn modelId="{A314C50A-ECE8-B142-9049-8AEDAA2FC260}" srcId="{B0B3A2EB-E4AC-D244-8F7D-C39882EE43C0}" destId="{DD53AEB5-265E-A44D-9E00-B7E23FE5398B}" srcOrd="0" destOrd="0" parTransId="{7E7B32B7-99D0-9E49-B673-538F8E28B682}" sibTransId="{16E00812-917C-1D43-993C-E83BC055C046}"/>
    <dgm:cxn modelId="{FA16F50C-5554-45FD-A456-ED60251C1484}" type="presOf" srcId="{74CF765E-876F-9343-B90E-0BDB96C2EF11}" destId="{8302D83D-75C8-024D-A143-9A9C0295D193}" srcOrd="0" destOrd="2" presId="urn:microsoft.com/office/officeart/2005/8/layout/process3"/>
    <dgm:cxn modelId="{98B4180D-5629-4A53-AB73-ADFE542940E2}" srcId="{758B4C10-19D0-6F49-B12E-65D6A80A2B4A}" destId="{9BCCF8B6-54AB-C440-932A-9E751F544F9A}" srcOrd="1" destOrd="0" parTransId="{BF8D2DA8-2326-2E42-8101-0962DF9E4A12}" sibTransId="{490E4A0B-5BF9-A848-85AE-B53C80091F66}"/>
    <dgm:cxn modelId="{35C90C14-0CE0-44FC-BAAE-7749A6FC8F6E}" srcId="{720C4B68-6073-9142-9124-05CA23FF99F2}" destId="{2658FBAD-FB48-C445-8572-B2502B21D118}" srcOrd="3" destOrd="0" parTransId="{70D1D83A-AE65-2347-94DA-F42F0883BC24}" sibTransId="{669FF951-1FE2-0843-8837-9082F9D2A556}"/>
    <dgm:cxn modelId="{B7287C15-88FA-9B4C-B354-49D414356D74}" type="presOf" srcId="{758B4C10-19D0-6F49-B12E-65D6A80A2B4A}" destId="{3EE31550-E0E7-0140-BB32-FBDD0063B1DE}" srcOrd="0" destOrd="0" presId="urn:microsoft.com/office/officeart/2005/8/layout/process3"/>
    <dgm:cxn modelId="{683A9F15-CE62-514B-86C1-97EB526727AF}" srcId="{F8155A61-0C28-F140-A65E-96E51FCC99D7}" destId="{8A4430F5-B42F-9940-804C-B76104AE85AA}" srcOrd="0" destOrd="0" parTransId="{B5931796-1F15-8240-8F2E-5E89E1958E15}" sibTransId="{675204A7-549C-C742-AAFA-C5E2E08A0B17}"/>
    <dgm:cxn modelId="{639F0D1D-BC73-B548-A23F-44739B893B97}" type="presOf" srcId="{57EDF6CA-EA5F-4E43-B569-7607ABA1E91A}" destId="{BF912479-578A-3D4D-8690-08471FCD1B89}" srcOrd="0" destOrd="0" presId="urn:microsoft.com/office/officeart/2005/8/layout/process3"/>
    <dgm:cxn modelId="{4CA29022-CD61-5A4B-B55D-848E256C3B34}" type="presOf" srcId="{B884F35B-489B-8B4E-A2C8-99A100B130F4}" destId="{4B7485E0-F88E-6248-B07B-8AC04690CFDA}" srcOrd="0" destOrd="0" presId="urn:microsoft.com/office/officeart/2005/8/layout/process3"/>
    <dgm:cxn modelId="{0D132726-5CA5-BC43-97AA-72F806003806}" type="presOf" srcId="{183A8F97-61EC-9741-A913-9E118E351BA1}" destId="{175C86C3-BA94-CF4A-ABEE-B0D4E69616AA}" srcOrd="1" destOrd="0" presId="urn:microsoft.com/office/officeart/2005/8/layout/process3"/>
    <dgm:cxn modelId="{1B86E02B-EBF2-48E4-A9F3-F3F1EE6D31BD}" type="presOf" srcId="{39A9EB16-8E6E-7840-A0DB-A6136004BC87}" destId="{33B4E482-B2D9-CD4B-A331-39A2199FE71F}" srcOrd="0" destOrd="4" presId="urn:microsoft.com/office/officeart/2005/8/layout/process3"/>
    <dgm:cxn modelId="{2049F82B-EC51-4E24-88C0-E5F2C728E742}" type="presOf" srcId="{9BCCF8B6-54AB-C440-932A-9E751F544F9A}" destId="{33B4E482-B2D9-CD4B-A331-39A2199FE71F}" srcOrd="0" destOrd="1" presId="urn:microsoft.com/office/officeart/2005/8/layout/process3"/>
    <dgm:cxn modelId="{F6FBE42D-623E-42CA-919D-733332D0AA2F}" srcId="{758B4C10-19D0-6F49-B12E-65D6A80A2B4A}" destId="{4FF22423-7143-F84A-8D76-70E6EAE8E266}" srcOrd="3" destOrd="0" parTransId="{53B9D0DB-FC66-7A47-85B9-F0B0CF01E0E9}" sibTransId="{693AD8C8-D05D-F642-9C8D-6EF726A92FCC}"/>
    <dgm:cxn modelId="{A7E61531-A46C-41E0-9D04-2709206B3674}" type="presOf" srcId="{48706625-D747-8F43-B311-87835FCD98E7}" destId="{DE186BFB-03A3-C948-876A-6B3A11259414}" srcOrd="0" destOrd="2" presId="urn:microsoft.com/office/officeart/2005/8/layout/process3"/>
    <dgm:cxn modelId="{A446D036-644B-5243-ABA2-D2743497178D}" type="presOf" srcId="{1B5CC107-BF66-0748-A7E7-9C99A1C7AA0D}" destId="{929F08FF-E7CA-A94F-82C8-1613BD1D02A0}" srcOrd="0" destOrd="0" presId="urn:microsoft.com/office/officeart/2005/8/layout/process3"/>
    <dgm:cxn modelId="{A81F863D-039F-AF47-8C0E-1D0A24FCEC44}" srcId="{758B4C10-19D0-6F49-B12E-65D6A80A2B4A}" destId="{6DC8341D-CCB4-D941-9644-AB1444E021E3}" srcOrd="0" destOrd="0" parTransId="{1E7305EC-37CA-E64B-B724-626C133846A7}" sibTransId="{E50D5AA8-931C-A048-911B-6AC82E45D8B3}"/>
    <dgm:cxn modelId="{04D23941-399E-4A84-8F0F-164E1F439E9F}" type="presOf" srcId="{2658FBAD-FB48-C445-8572-B2502B21D118}" destId="{DE186BFB-03A3-C948-876A-6B3A11259414}" srcOrd="0" destOrd="3" presId="urn:microsoft.com/office/officeart/2005/8/layout/process3"/>
    <dgm:cxn modelId="{A1C7E241-9F00-4E57-AB3D-E9240F69C9E2}" type="presOf" srcId="{FBA5FFB5-7096-B348-AFB1-7ED134751CEC}" destId="{33B4E482-B2D9-CD4B-A331-39A2199FE71F}" srcOrd="0" destOrd="5" presId="urn:microsoft.com/office/officeart/2005/8/layout/process3"/>
    <dgm:cxn modelId="{E9AFD849-4913-EB40-ABA8-BA96D9A300E5}" type="presOf" srcId="{31D3E1C1-D23C-4746-A5C3-8617BED25ED5}" destId="{8302D83D-75C8-024D-A143-9A9C0295D193}" srcOrd="0" destOrd="0" presId="urn:microsoft.com/office/officeart/2005/8/layout/process3"/>
    <dgm:cxn modelId="{00E1E952-A3A6-B84F-A6A5-022C9D0951C5}" srcId="{F88CBCBC-63A4-DE48-93B0-8A0DA12BAE0B}" destId="{1B5CC107-BF66-0748-A7E7-9C99A1C7AA0D}" srcOrd="0" destOrd="0" parTransId="{1B1ACEF2-5DC9-6A43-A455-D5B92EE67C6F}" sibTransId="{FC8A3A2A-051F-8244-94E4-2D8F2D8F8C42}"/>
    <dgm:cxn modelId="{0D05A454-CBD8-A94B-92E3-86C993373C01}" type="presOf" srcId="{6811D5A4-CBAD-AF40-83FE-67F4C73457B8}" destId="{E92D3FA4-ADF1-2E48-B16D-111105EE4C58}" srcOrd="1" destOrd="0" presId="urn:microsoft.com/office/officeart/2005/8/layout/process3"/>
    <dgm:cxn modelId="{6A52B256-07DD-6C44-B480-F687F9FFD408}" srcId="{0775341A-A389-EF40-A6D1-135919435018}" destId="{31D3E1C1-D23C-4746-A5C3-8617BED25ED5}" srcOrd="0" destOrd="0" parTransId="{275AF191-8503-F948-AB50-1D4F9D31DD87}" sibTransId="{58AE501D-2346-BD49-B553-39F188B92E7F}"/>
    <dgm:cxn modelId="{71E73461-114A-41C8-BB39-61CA16BDF9F9}" type="presOf" srcId="{23D7EC81-3D0A-364F-BD6A-EFE8E96DFA8A}" destId="{ADC2AE04-D571-084B-A357-FB0D9C13BB97}" srcOrd="0" destOrd="1" presId="urn:microsoft.com/office/officeart/2005/8/layout/process3"/>
    <dgm:cxn modelId="{541F7174-741F-0745-9104-9320D8245D57}" type="presOf" srcId="{F88CBCBC-63A4-DE48-93B0-8A0DA12BAE0B}" destId="{54B2525B-9D7F-CF44-8033-5807FCE643E6}" srcOrd="1" destOrd="0" presId="urn:microsoft.com/office/officeart/2005/8/layout/process3"/>
    <dgm:cxn modelId="{7DE67279-5701-BD47-89AD-97761BDED95A}" srcId="{B919688F-73F3-E849-950B-50B96456FCEA}" destId="{B0B3A2EB-E4AC-D244-8F7D-C39882EE43C0}" srcOrd="1" destOrd="0" parTransId="{12296A21-72B3-7C4F-8CBE-7528B53110C1}" sibTransId="{87905A7A-BC7D-D941-9264-5DDD087E8A4F}"/>
    <dgm:cxn modelId="{918FD47A-C676-134A-A48B-4AE5039E1412}" type="presOf" srcId="{26703D0E-6954-4F44-A5A8-71C43366231E}" destId="{54EF5468-E897-234C-8DE8-6B4E3AD81740}" srcOrd="1" destOrd="0" presId="urn:microsoft.com/office/officeart/2005/8/layout/process3"/>
    <dgm:cxn modelId="{F26E477F-AE7D-4BBC-B048-3047623CDC9E}" srcId="{758B4C10-19D0-6F49-B12E-65D6A80A2B4A}" destId="{B67940FD-3EAB-0D43-9A75-984ADF69A86F}" srcOrd="2" destOrd="0" parTransId="{C9131F93-69C0-774C-8383-DE1C163681CE}" sibTransId="{027C1574-61DB-1F4C-B95F-34C37B644248}"/>
    <dgm:cxn modelId="{DAEAE77F-A91C-4E45-B5AD-D0262EAC5CE1}" type="presOf" srcId="{0B9C12EE-DA08-4A4E-BB40-5A7B37E56363}" destId="{5A277B64-EC16-1845-A55D-15D275AFC1AC}" srcOrd="1" destOrd="0" presId="urn:microsoft.com/office/officeart/2005/8/layout/process3"/>
    <dgm:cxn modelId="{60F98B81-4D0D-5844-87B6-27147D43379E}" type="presOf" srcId="{0B9C12EE-DA08-4A4E-BB40-5A7B37E56363}" destId="{F678816D-6ACC-DC4C-8350-9AF2F662E127}" srcOrd="0" destOrd="0" presId="urn:microsoft.com/office/officeart/2005/8/layout/process3"/>
    <dgm:cxn modelId="{19355582-05D2-2544-97F8-22E248B367FC}" type="presOf" srcId="{C38FBB01-A462-654F-A3E0-A29BB8F6DE4C}" destId="{DE186BFB-03A3-C948-876A-6B3A11259414}" srcOrd="0" destOrd="0" presId="urn:microsoft.com/office/officeart/2005/8/layout/process3"/>
    <dgm:cxn modelId="{5F96418E-258A-416E-AF81-4813FAD23C85}" srcId="{26703D0E-6954-4F44-A5A8-71C43366231E}" destId="{23D7EC81-3D0A-364F-BD6A-EFE8E96DFA8A}" srcOrd="1" destOrd="0" parTransId="{4ADD8606-51B0-264A-806D-C1D38F8ED10D}" sibTransId="{34BF6B1F-FD80-B440-AE6B-84C7CFA6B755}"/>
    <dgm:cxn modelId="{CA37FD8E-90DD-874B-8D4D-9AB31DDC293B}" type="presOf" srcId="{B884F35B-489B-8B4E-A2C8-99A100B130F4}" destId="{E87D267C-5E66-104C-BDE9-7EFE08C9BF44}" srcOrd="1" destOrd="0" presId="urn:microsoft.com/office/officeart/2005/8/layout/process3"/>
    <dgm:cxn modelId="{51C39096-4848-DD43-AA75-9D099881F0C2}" type="presOf" srcId="{F8155A61-0C28-F140-A65E-96E51FCC99D7}" destId="{C069D687-3A38-C74D-BCA8-C8D9ABFC9CA5}" srcOrd="1" destOrd="0" presId="urn:microsoft.com/office/officeart/2005/8/layout/process3"/>
    <dgm:cxn modelId="{1DE89A98-3352-411D-B47C-A582409A1D32}" type="presOf" srcId="{B67940FD-3EAB-0D43-9A75-984ADF69A86F}" destId="{33B4E482-B2D9-CD4B-A331-39A2199FE71F}" srcOrd="0" destOrd="2" presId="urn:microsoft.com/office/officeart/2005/8/layout/process3"/>
    <dgm:cxn modelId="{9889DD98-38E5-4392-A012-1303C70C2F49}" type="presOf" srcId="{9F699711-B246-494D-81BA-FDD18742FC89}" destId="{8302D83D-75C8-024D-A143-9A9C0295D193}" srcOrd="0" destOrd="1" presId="urn:microsoft.com/office/officeart/2005/8/layout/process3"/>
    <dgm:cxn modelId="{BB2E1B9B-68D1-4C4C-BD60-31A11DD3CB0C}" srcId="{0775341A-A389-EF40-A6D1-135919435018}" destId="{74CF765E-876F-9343-B90E-0BDB96C2EF11}" srcOrd="2" destOrd="0" parTransId="{1498D205-BE48-2344-881F-A2F04E3B2A78}" sibTransId="{782BA85D-DE77-FC49-BAC4-9B244F543B35}"/>
    <dgm:cxn modelId="{A658EC9B-EDD1-D247-A8A6-AFACDD9C9773}" srcId="{26703D0E-6954-4F44-A5A8-71C43366231E}" destId="{B93F3392-EE2C-DD4C-AF31-C2CF87434161}" srcOrd="0" destOrd="0" parTransId="{996253EC-00BE-354F-B066-228435311F62}" sibTransId="{DA53D5E3-68F2-0C42-B1E4-498EA3149DED}"/>
    <dgm:cxn modelId="{42461AA1-B74D-4776-9D76-F98D717AC5D0}" type="presOf" srcId="{4FF22423-7143-F84A-8D76-70E6EAE8E266}" destId="{33B4E482-B2D9-CD4B-A331-39A2199FE71F}" srcOrd="0" destOrd="3" presId="urn:microsoft.com/office/officeart/2005/8/layout/process3"/>
    <dgm:cxn modelId="{0993A7A4-7CF9-47A9-9C11-851347491A86}" srcId="{720C4B68-6073-9142-9124-05CA23FF99F2}" destId="{2A6EE67E-61ED-4F43-A984-350C53D4A08D}" srcOrd="1" destOrd="0" parTransId="{A704A23F-148F-014B-ADE2-B1AC11AE992C}" sibTransId="{1D67DD44-5BCE-FC43-87CD-3F2647FFE50D}"/>
    <dgm:cxn modelId="{C8C47EA5-86DF-1147-8489-E673BD5BBA32}" type="presOf" srcId="{B919688F-73F3-E849-950B-50B96456FCEA}" destId="{86E00258-5766-D245-823C-BD3ABEFEAC65}" srcOrd="0" destOrd="0" presId="urn:microsoft.com/office/officeart/2005/8/layout/process3"/>
    <dgm:cxn modelId="{8E1C0AA6-A894-6246-BC9F-26E451517F40}" type="presOf" srcId="{0775341A-A389-EF40-A6D1-135919435018}" destId="{BA721F99-9BD2-DF43-8772-A5A2801FAD77}" srcOrd="1" destOrd="0" presId="urn:microsoft.com/office/officeart/2005/8/layout/process3"/>
    <dgm:cxn modelId="{E72C70AC-3189-5B4E-8CE3-E6F93C332385}" type="presOf" srcId="{720C4B68-6073-9142-9124-05CA23FF99F2}" destId="{72605221-8AB1-5C47-9DBB-18903AD589C7}" srcOrd="0" destOrd="0" presId="urn:microsoft.com/office/officeart/2005/8/layout/process3"/>
    <dgm:cxn modelId="{0BC0A6AC-28FE-3846-BB08-D469D598A17D}" type="presOf" srcId="{0775341A-A389-EF40-A6D1-135919435018}" destId="{F3285910-A917-FB4F-AC1A-1857CCEBDDEC}" srcOrd="0" destOrd="0" presId="urn:microsoft.com/office/officeart/2005/8/layout/process3"/>
    <dgm:cxn modelId="{A4E8C8AD-6FCE-FB48-890B-1A91547E844B}" type="presOf" srcId="{B0B3A2EB-E4AC-D244-8F7D-C39882EE43C0}" destId="{8FEE5E0E-7776-AD46-AEBC-A567377130E6}" srcOrd="1" destOrd="0" presId="urn:microsoft.com/office/officeart/2005/8/layout/process3"/>
    <dgm:cxn modelId="{48CF08AE-6DEE-3448-ADD0-63EA486ED941}" type="presOf" srcId="{F88CBCBC-63A4-DE48-93B0-8A0DA12BAE0B}" destId="{1D74161A-DC33-6F49-87E2-80A83822BAA7}" srcOrd="0" destOrd="0" presId="urn:microsoft.com/office/officeart/2005/8/layout/process3"/>
    <dgm:cxn modelId="{970FFDAF-E393-9F4F-BCA1-801752AFE9EB}" type="presOf" srcId="{B93F3392-EE2C-DD4C-AF31-C2CF87434161}" destId="{ADC2AE04-D571-084B-A357-FB0D9C13BB97}" srcOrd="0" destOrd="0" presId="urn:microsoft.com/office/officeart/2005/8/layout/process3"/>
    <dgm:cxn modelId="{43F833B1-5064-0B49-86ED-CC60BD4014B2}" srcId="{B919688F-73F3-E849-950B-50B96456FCEA}" destId="{720C4B68-6073-9142-9124-05CA23FF99F2}" srcOrd="0" destOrd="0" parTransId="{899DF7A5-F098-E548-A136-F6006E9679D7}" sibTransId="{57EDF6CA-EA5F-4E43-B569-7607ABA1E91A}"/>
    <dgm:cxn modelId="{CFEE7BB8-E0B9-C140-9D82-60DC57BF9EE4}" type="presOf" srcId="{DD53AEB5-265E-A44D-9E00-B7E23FE5398B}" destId="{285606F7-77D1-C246-AD7E-5F542B736003}" srcOrd="0" destOrd="0" presId="urn:microsoft.com/office/officeart/2005/8/layout/process3"/>
    <dgm:cxn modelId="{CD4819BC-A3EF-BC40-9AD8-CEDA90F38FFC}" type="presOf" srcId="{6DC8341D-CCB4-D941-9644-AB1444E021E3}" destId="{33B4E482-B2D9-CD4B-A331-39A2199FE71F}" srcOrd="0" destOrd="0" presId="urn:microsoft.com/office/officeart/2005/8/layout/process3"/>
    <dgm:cxn modelId="{A5E34FBF-86A5-0E49-B094-8226AAB56BD9}" srcId="{B919688F-73F3-E849-950B-50B96456FCEA}" destId="{F8155A61-0C28-F140-A65E-96E51FCC99D7}" srcOrd="3" destOrd="0" parTransId="{9480094A-D03B-6A4F-A266-C40D408335D1}" sibTransId="{6811D5A4-CBAD-AF40-83FE-67F4C73457B8}"/>
    <dgm:cxn modelId="{AF020EC1-F31A-482F-9EB0-C008289508DB}" srcId="{0775341A-A389-EF40-A6D1-135919435018}" destId="{9F699711-B246-494D-81BA-FDD18742FC89}" srcOrd="1" destOrd="0" parTransId="{67A4AC51-4F5A-514A-B23D-E884FB9E7840}" sibTransId="{21961254-BF1C-9242-8655-F627744A17F8}"/>
    <dgm:cxn modelId="{1EE25FC1-9A2C-8940-9825-4F54A00059A0}" srcId="{B919688F-73F3-E849-950B-50B96456FCEA}" destId="{26703D0E-6954-4F44-A5A8-71C43366231E}" srcOrd="6" destOrd="0" parTransId="{B4A64215-2B10-C64C-A02F-BC3F14095D78}" sibTransId="{13B06EA6-6C6D-0B42-9BC6-27E56299FD49}"/>
    <dgm:cxn modelId="{2FE09ACB-62FA-F941-A6CF-AF6B03716297}" type="presOf" srcId="{8A4430F5-B42F-9940-804C-B76104AE85AA}" destId="{4DE9E62A-C2C6-8044-BAFF-90AB9CF8AC07}" srcOrd="0" destOrd="0" presId="urn:microsoft.com/office/officeart/2005/8/layout/process3"/>
    <dgm:cxn modelId="{E38926D1-7EA3-5049-A4EA-E44C8931DE62}" type="presOf" srcId="{720C4B68-6073-9142-9124-05CA23FF99F2}" destId="{71FC4C38-CE60-5948-9E3C-A9048FA9AC84}" srcOrd="1" destOrd="0" presId="urn:microsoft.com/office/officeart/2005/8/layout/process3"/>
    <dgm:cxn modelId="{5D2842D7-9284-4363-AF9A-64013B2E784C}" type="presOf" srcId="{2A6EE67E-61ED-4F43-A984-350C53D4A08D}" destId="{DE186BFB-03A3-C948-876A-6B3A11259414}" srcOrd="0" destOrd="1" presId="urn:microsoft.com/office/officeart/2005/8/layout/process3"/>
    <dgm:cxn modelId="{559F62E5-4A25-B84D-A04B-A27F972141C1}" type="presOf" srcId="{57EDF6CA-EA5F-4E43-B569-7607ABA1E91A}" destId="{8630E26B-485D-1347-B3E2-41DB9A0F1574}" srcOrd="1" destOrd="0" presId="urn:microsoft.com/office/officeart/2005/8/layout/process3"/>
    <dgm:cxn modelId="{93B9E8E5-DC1A-7E42-AE08-D06D765F3B7E}" type="presOf" srcId="{87905A7A-BC7D-D941-9264-5DDD087E8A4F}" destId="{33CF5565-3A08-DD47-A773-27C1628DA738}" srcOrd="1" destOrd="0" presId="urn:microsoft.com/office/officeart/2005/8/layout/process3"/>
    <dgm:cxn modelId="{48C2B2E8-3305-3D41-A38E-D3C2F32837BA}" type="presOf" srcId="{F8155A61-0C28-F140-A65E-96E51FCC99D7}" destId="{B09EF0C3-6D77-1C46-BBF6-3B728A50C2D7}" srcOrd="0" destOrd="0" presId="urn:microsoft.com/office/officeart/2005/8/layout/process3"/>
    <dgm:cxn modelId="{E418B8E9-7C2E-7743-8788-8A06CA63A2E3}" type="presOf" srcId="{758B4C10-19D0-6F49-B12E-65D6A80A2B4A}" destId="{2C548015-FD64-CA4E-9DE2-C61DC8F74EE7}" srcOrd="1" destOrd="0" presId="urn:microsoft.com/office/officeart/2005/8/layout/process3"/>
    <dgm:cxn modelId="{6C421FEA-9FE0-8145-9CC4-28097B88A29D}" srcId="{B919688F-73F3-E849-950B-50B96456FCEA}" destId="{0775341A-A389-EF40-A6D1-135919435018}" srcOrd="2" destOrd="0" parTransId="{54DC0CEE-AF58-BB40-9490-272B267DCE8A}" sibTransId="{183A8F97-61EC-9741-A913-9E118E351BA1}"/>
    <dgm:cxn modelId="{F9273AEC-6B83-FE47-808C-38DB46C19AE7}" type="presOf" srcId="{87905A7A-BC7D-D941-9264-5DDD087E8A4F}" destId="{75729784-A777-6C42-BCFC-AB6572EDC1F9}" srcOrd="0" destOrd="0" presId="urn:microsoft.com/office/officeart/2005/8/layout/process3"/>
    <dgm:cxn modelId="{D8D561EC-69A2-B84F-9828-57848AD0462A}" type="presOf" srcId="{B0B3A2EB-E4AC-D244-8F7D-C39882EE43C0}" destId="{BABDC400-C6CD-E247-959B-4EEC95F3FC79}" srcOrd="0" destOrd="0" presId="urn:microsoft.com/office/officeart/2005/8/layout/process3"/>
    <dgm:cxn modelId="{D422A9EC-CDF5-7D4C-B717-4D3BBE57DC44}" srcId="{B919688F-73F3-E849-950B-50B96456FCEA}" destId="{758B4C10-19D0-6F49-B12E-65D6A80A2B4A}" srcOrd="5" destOrd="0" parTransId="{5FD02A71-BFA2-5145-9B39-6C4DBC8C83ED}" sibTransId="{B884F35B-489B-8B4E-A2C8-99A100B130F4}"/>
    <dgm:cxn modelId="{3A194DED-74E8-5045-AB87-6DAB72546DA5}" type="presOf" srcId="{6811D5A4-CBAD-AF40-83FE-67F4C73457B8}" destId="{2C0E8483-E645-A944-8480-0B032B64CC1A}" srcOrd="0" destOrd="0" presId="urn:microsoft.com/office/officeart/2005/8/layout/process3"/>
    <dgm:cxn modelId="{3C1B88F2-F683-44E0-AE3F-42BB752F0690}" srcId="{758B4C10-19D0-6F49-B12E-65D6A80A2B4A}" destId="{FBA5FFB5-7096-B348-AFB1-7ED134751CEC}" srcOrd="5" destOrd="0" parTransId="{EBFDCDEB-8FB4-E54C-8AD3-0E4AACFC7E02}" sibTransId="{0B25B4E8-DAEC-9D4A-B2A9-72FB165E3B30}"/>
    <dgm:cxn modelId="{DABFCBF3-FBF7-5943-9739-7CCDED1DD749}" type="presOf" srcId="{183A8F97-61EC-9741-A913-9E118E351BA1}" destId="{36424ABC-22A0-9A4A-B278-892249D6EF48}" srcOrd="0" destOrd="0" presId="urn:microsoft.com/office/officeart/2005/8/layout/process3"/>
    <dgm:cxn modelId="{19A454F7-07C4-AE4F-BFF3-99482E5E641E}" srcId="{B919688F-73F3-E849-950B-50B96456FCEA}" destId="{F88CBCBC-63A4-DE48-93B0-8A0DA12BAE0B}" srcOrd="4" destOrd="0" parTransId="{80FD60C1-D57A-0C40-9115-B32996AE3C69}" sibTransId="{0B9C12EE-DA08-4A4E-BB40-5A7B37E56363}"/>
    <dgm:cxn modelId="{5D56AAF7-EC8C-B446-9ABC-E49BA78FCE95}" type="presOf" srcId="{26703D0E-6954-4F44-A5A8-71C43366231E}" destId="{85523C04-9C13-424B-BD4E-C6C652383957}" srcOrd="0" destOrd="0" presId="urn:microsoft.com/office/officeart/2005/8/layout/process3"/>
    <dgm:cxn modelId="{F2DB21F9-315E-45AF-A01F-0E2C4EF8BD55}" srcId="{758B4C10-19D0-6F49-B12E-65D6A80A2B4A}" destId="{39A9EB16-8E6E-7840-A0DB-A6136004BC87}" srcOrd="4" destOrd="0" parTransId="{13EC3298-932E-FE4A-9154-EB089396BAAA}" sibTransId="{84BE9BD0-AEE7-9440-89B7-B5C933C09E9F}"/>
    <dgm:cxn modelId="{E0FF42EA-8C86-BA44-BB2D-08081A8D654E}" type="presParOf" srcId="{86E00258-5766-D245-823C-BD3ABEFEAC65}" destId="{C1D99582-5514-C04F-9AF3-BB2FC322CE7F}" srcOrd="0" destOrd="0" presId="urn:microsoft.com/office/officeart/2005/8/layout/process3"/>
    <dgm:cxn modelId="{FBA69023-F714-B647-8CCF-67354BED4750}" type="presParOf" srcId="{C1D99582-5514-C04F-9AF3-BB2FC322CE7F}" destId="{72605221-8AB1-5C47-9DBB-18903AD589C7}" srcOrd="0" destOrd="0" presId="urn:microsoft.com/office/officeart/2005/8/layout/process3"/>
    <dgm:cxn modelId="{DDE0F37C-25A2-E646-B195-DD7C6F556870}" type="presParOf" srcId="{C1D99582-5514-C04F-9AF3-BB2FC322CE7F}" destId="{71FC4C38-CE60-5948-9E3C-A9048FA9AC84}" srcOrd="1" destOrd="0" presId="urn:microsoft.com/office/officeart/2005/8/layout/process3"/>
    <dgm:cxn modelId="{9CCAAFDE-4C2F-B94E-9E4B-013181821D91}" type="presParOf" srcId="{C1D99582-5514-C04F-9AF3-BB2FC322CE7F}" destId="{DE186BFB-03A3-C948-876A-6B3A11259414}" srcOrd="2" destOrd="0" presId="urn:microsoft.com/office/officeart/2005/8/layout/process3"/>
    <dgm:cxn modelId="{84930EE6-EFAA-704A-84E9-7552D8353108}" type="presParOf" srcId="{86E00258-5766-D245-823C-BD3ABEFEAC65}" destId="{BF912479-578A-3D4D-8690-08471FCD1B89}" srcOrd="1" destOrd="0" presId="urn:microsoft.com/office/officeart/2005/8/layout/process3"/>
    <dgm:cxn modelId="{CCC65847-6A48-1449-8B53-EBE7F648E9E8}" type="presParOf" srcId="{BF912479-578A-3D4D-8690-08471FCD1B89}" destId="{8630E26B-485D-1347-B3E2-41DB9A0F1574}" srcOrd="0" destOrd="0" presId="urn:microsoft.com/office/officeart/2005/8/layout/process3"/>
    <dgm:cxn modelId="{0B9AC6EC-76F2-8F46-B1CE-4E19649891D2}" type="presParOf" srcId="{86E00258-5766-D245-823C-BD3ABEFEAC65}" destId="{9E317746-5CFD-6748-BF3B-B7D00EDCB34E}" srcOrd="2" destOrd="0" presId="urn:microsoft.com/office/officeart/2005/8/layout/process3"/>
    <dgm:cxn modelId="{020802F8-8DA4-9848-B692-DB4B11B63AF1}" type="presParOf" srcId="{9E317746-5CFD-6748-BF3B-B7D00EDCB34E}" destId="{BABDC400-C6CD-E247-959B-4EEC95F3FC79}" srcOrd="0" destOrd="0" presId="urn:microsoft.com/office/officeart/2005/8/layout/process3"/>
    <dgm:cxn modelId="{A4E871F2-664C-7A48-B57A-40A9F9ED0887}" type="presParOf" srcId="{9E317746-5CFD-6748-BF3B-B7D00EDCB34E}" destId="{8FEE5E0E-7776-AD46-AEBC-A567377130E6}" srcOrd="1" destOrd="0" presId="urn:microsoft.com/office/officeart/2005/8/layout/process3"/>
    <dgm:cxn modelId="{7CEF1F32-385E-5C4A-9FCA-7640AD43CA54}" type="presParOf" srcId="{9E317746-5CFD-6748-BF3B-B7D00EDCB34E}" destId="{285606F7-77D1-C246-AD7E-5F542B736003}" srcOrd="2" destOrd="0" presId="urn:microsoft.com/office/officeart/2005/8/layout/process3"/>
    <dgm:cxn modelId="{349FE759-6565-2B4B-84D7-8A7E3D7B3339}" type="presParOf" srcId="{86E00258-5766-D245-823C-BD3ABEFEAC65}" destId="{75729784-A777-6C42-BCFC-AB6572EDC1F9}" srcOrd="3" destOrd="0" presId="urn:microsoft.com/office/officeart/2005/8/layout/process3"/>
    <dgm:cxn modelId="{8C882BB0-DE45-E844-B042-66952C5B0B88}" type="presParOf" srcId="{75729784-A777-6C42-BCFC-AB6572EDC1F9}" destId="{33CF5565-3A08-DD47-A773-27C1628DA738}" srcOrd="0" destOrd="0" presId="urn:microsoft.com/office/officeart/2005/8/layout/process3"/>
    <dgm:cxn modelId="{EBA2346D-7A0F-5340-ACBE-0A3012EC2C24}" type="presParOf" srcId="{86E00258-5766-D245-823C-BD3ABEFEAC65}" destId="{0A210A88-4561-4945-91F6-3CE307083DFE}" srcOrd="4" destOrd="0" presId="urn:microsoft.com/office/officeart/2005/8/layout/process3"/>
    <dgm:cxn modelId="{718C1896-A1F3-CD4A-BF9B-17399D75214D}" type="presParOf" srcId="{0A210A88-4561-4945-91F6-3CE307083DFE}" destId="{F3285910-A917-FB4F-AC1A-1857CCEBDDEC}" srcOrd="0" destOrd="0" presId="urn:microsoft.com/office/officeart/2005/8/layout/process3"/>
    <dgm:cxn modelId="{D8481EF1-0562-3C4A-AAB6-362457D6F24C}" type="presParOf" srcId="{0A210A88-4561-4945-91F6-3CE307083DFE}" destId="{BA721F99-9BD2-DF43-8772-A5A2801FAD77}" srcOrd="1" destOrd="0" presId="urn:microsoft.com/office/officeart/2005/8/layout/process3"/>
    <dgm:cxn modelId="{FD28D0AA-4090-0742-823C-4EAE5764CC5A}" type="presParOf" srcId="{0A210A88-4561-4945-91F6-3CE307083DFE}" destId="{8302D83D-75C8-024D-A143-9A9C0295D193}" srcOrd="2" destOrd="0" presId="urn:microsoft.com/office/officeart/2005/8/layout/process3"/>
    <dgm:cxn modelId="{6E8627E5-C987-EC42-81CF-7DDB4C91E6B5}" type="presParOf" srcId="{86E00258-5766-D245-823C-BD3ABEFEAC65}" destId="{36424ABC-22A0-9A4A-B278-892249D6EF48}" srcOrd="5" destOrd="0" presId="urn:microsoft.com/office/officeart/2005/8/layout/process3"/>
    <dgm:cxn modelId="{88BF2BF4-ACBC-754F-A354-7606FC07BB6F}" type="presParOf" srcId="{36424ABC-22A0-9A4A-B278-892249D6EF48}" destId="{175C86C3-BA94-CF4A-ABEE-B0D4E69616AA}" srcOrd="0" destOrd="0" presId="urn:microsoft.com/office/officeart/2005/8/layout/process3"/>
    <dgm:cxn modelId="{B483B9BB-0DA4-9A42-A027-D0BFB3B47E12}" type="presParOf" srcId="{86E00258-5766-D245-823C-BD3ABEFEAC65}" destId="{1A569610-3800-C548-9455-1D4A46203A76}" srcOrd="6" destOrd="0" presId="urn:microsoft.com/office/officeart/2005/8/layout/process3"/>
    <dgm:cxn modelId="{EBE5E806-C885-EB43-8DD9-97FB0B6FA591}" type="presParOf" srcId="{1A569610-3800-C548-9455-1D4A46203A76}" destId="{B09EF0C3-6D77-1C46-BBF6-3B728A50C2D7}" srcOrd="0" destOrd="0" presId="urn:microsoft.com/office/officeart/2005/8/layout/process3"/>
    <dgm:cxn modelId="{17724F3C-FFCB-594E-B222-13D5906E81B8}" type="presParOf" srcId="{1A569610-3800-C548-9455-1D4A46203A76}" destId="{C069D687-3A38-C74D-BCA8-C8D9ABFC9CA5}" srcOrd="1" destOrd="0" presId="urn:microsoft.com/office/officeart/2005/8/layout/process3"/>
    <dgm:cxn modelId="{9B77689F-A060-6C41-8E5E-6312C2488EE4}" type="presParOf" srcId="{1A569610-3800-C548-9455-1D4A46203A76}" destId="{4DE9E62A-C2C6-8044-BAFF-90AB9CF8AC07}" srcOrd="2" destOrd="0" presId="urn:microsoft.com/office/officeart/2005/8/layout/process3"/>
    <dgm:cxn modelId="{2F42A1FB-D254-454D-A307-41FB968242E8}" type="presParOf" srcId="{86E00258-5766-D245-823C-BD3ABEFEAC65}" destId="{2C0E8483-E645-A944-8480-0B032B64CC1A}" srcOrd="7" destOrd="0" presId="urn:microsoft.com/office/officeart/2005/8/layout/process3"/>
    <dgm:cxn modelId="{7DF2BDAB-9BA6-7547-9215-D9E43277C1D5}" type="presParOf" srcId="{2C0E8483-E645-A944-8480-0B032B64CC1A}" destId="{E92D3FA4-ADF1-2E48-B16D-111105EE4C58}" srcOrd="0" destOrd="0" presId="urn:microsoft.com/office/officeart/2005/8/layout/process3"/>
    <dgm:cxn modelId="{0BC707E1-CF0A-7B45-B3C1-F8854C8EAEA2}" type="presParOf" srcId="{86E00258-5766-D245-823C-BD3ABEFEAC65}" destId="{C6E2D931-BECF-714C-B6CA-71692CCA89B6}" srcOrd="8" destOrd="0" presId="urn:microsoft.com/office/officeart/2005/8/layout/process3"/>
    <dgm:cxn modelId="{D6D1BFAD-57C2-9141-9BF1-5CE394692A4D}" type="presParOf" srcId="{C6E2D931-BECF-714C-B6CA-71692CCA89B6}" destId="{1D74161A-DC33-6F49-87E2-80A83822BAA7}" srcOrd="0" destOrd="0" presId="urn:microsoft.com/office/officeart/2005/8/layout/process3"/>
    <dgm:cxn modelId="{136E9615-5130-4F44-933F-4A772FE8B62F}" type="presParOf" srcId="{C6E2D931-BECF-714C-B6CA-71692CCA89B6}" destId="{54B2525B-9D7F-CF44-8033-5807FCE643E6}" srcOrd="1" destOrd="0" presId="urn:microsoft.com/office/officeart/2005/8/layout/process3"/>
    <dgm:cxn modelId="{09D52BC7-5B9D-3349-80A1-096CEAAE5A22}" type="presParOf" srcId="{C6E2D931-BECF-714C-B6CA-71692CCA89B6}" destId="{929F08FF-E7CA-A94F-82C8-1613BD1D02A0}" srcOrd="2" destOrd="0" presId="urn:microsoft.com/office/officeart/2005/8/layout/process3"/>
    <dgm:cxn modelId="{C31A2BAE-0D78-7A4A-A677-010502FA7661}" type="presParOf" srcId="{86E00258-5766-D245-823C-BD3ABEFEAC65}" destId="{F678816D-6ACC-DC4C-8350-9AF2F662E127}" srcOrd="9" destOrd="0" presId="urn:microsoft.com/office/officeart/2005/8/layout/process3"/>
    <dgm:cxn modelId="{4D9E6A70-501A-564E-85B3-0167DBF6AC30}" type="presParOf" srcId="{F678816D-6ACC-DC4C-8350-9AF2F662E127}" destId="{5A277B64-EC16-1845-A55D-15D275AFC1AC}" srcOrd="0" destOrd="0" presId="urn:microsoft.com/office/officeart/2005/8/layout/process3"/>
    <dgm:cxn modelId="{A4CA1725-3053-674B-A5C2-87A92EF02271}" type="presParOf" srcId="{86E00258-5766-D245-823C-BD3ABEFEAC65}" destId="{331EA350-2F71-3D4B-8E10-91CAEB5BACA2}" srcOrd="10" destOrd="0" presId="urn:microsoft.com/office/officeart/2005/8/layout/process3"/>
    <dgm:cxn modelId="{99D9B8AA-46A6-894D-9D49-D5A92D9CC679}" type="presParOf" srcId="{331EA350-2F71-3D4B-8E10-91CAEB5BACA2}" destId="{3EE31550-E0E7-0140-BB32-FBDD0063B1DE}" srcOrd="0" destOrd="0" presId="urn:microsoft.com/office/officeart/2005/8/layout/process3"/>
    <dgm:cxn modelId="{4471AB86-5ED6-4F4D-A03C-CF672575A7E6}" type="presParOf" srcId="{331EA350-2F71-3D4B-8E10-91CAEB5BACA2}" destId="{2C548015-FD64-CA4E-9DE2-C61DC8F74EE7}" srcOrd="1" destOrd="0" presId="urn:microsoft.com/office/officeart/2005/8/layout/process3"/>
    <dgm:cxn modelId="{99B9A358-1421-7444-9697-4D2D63823CD8}" type="presParOf" srcId="{331EA350-2F71-3D4B-8E10-91CAEB5BACA2}" destId="{33B4E482-B2D9-CD4B-A331-39A2199FE71F}" srcOrd="2" destOrd="0" presId="urn:microsoft.com/office/officeart/2005/8/layout/process3"/>
    <dgm:cxn modelId="{2BCCB50A-B68E-DF43-A6EA-C2D7E1AB51F6}" type="presParOf" srcId="{86E00258-5766-D245-823C-BD3ABEFEAC65}" destId="{4B7485E0-F88E-6248-B07B-8AC04690CFDA}" srcOrd="11" destOrd="0" presId="urn:microsoft.com/office/officeart/2005/8/layout/process3"/>
    <dgm:cxn modelId="{7E8539DC-429E-D448-B824-AD7EC228949A}" type="presParOf" srcId="{4B7485E0-F88E-6248-B07B-8AC04690CFDA}" destId="{E87D267C-5E66-104C-BDE9-7EFE08C9BF44}" srcOrd="0" destOrd="0" presId="urn:microsoft.com/office/officeart/2005/8/layout/process3"/>
    <dgm:cxn modelId="{716210FC-97F1-5A40-8A9D-C33ADB46A76F}" type="presParOf" srcId="{86E00258-5766-D245-823C-BD3ABEFEAC65}" destId="{9AA62393-A898-374C-9515-D54085E831E7}" srcOrd="12" destOrd="0" presId="urn:microsoft.com/office/officeart/2005/8/layout/process3"/>
    <dgm:cxn modelId="{FC824D35-60F6-6143-9F65-230E37F2D97A}" type="presParOf" srcId="{9AA62393-A898-374C-9515-D54085E831E7}" destId="{85523C04-9C13-424B-BD4E-C6C652383957}" srcOrd="0" destOrd="0" presId="urn:microsoft.com/office/officeart/2005/8/layout/process3"/>
    <dgm:cxn modelId="{120107EF-7F61-C344-9EC3-8DE3CC07ABC7}" type="presParOf" srcId="{9AA62393-A898-374C-9515-D54085E831E7}" destId="{54EF5468-E897-234C-8DE8-6B4E3AD81740}" srcOrd="1" destOrd="0" presId="urn:microsoft.com/office/officeart/2005/8/layout/process3"/>
    <dgm:cxn modelId="{77498738-955F-E74C-881A-BFC2FBE66440}" type="presParOf" srcId="{9AA62393-A898-374C-9515-D54085E831E7}" destId="{ADC2AE04-D571-084B-A357-FB0D9C13BB97}" srcOrd="2" destOrd="0" presId="urn:microsoft.com/office/officeart/2005/8/layout/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1FC4C38-CE60-5948-9E3C-A9048FA9AC84}">
      <dsp:nvSpPr>
        <dsp:cNvPr id="0" name=""/>
        <dsp:cNvSpPr/>
      </dsp:nvSpPr>
      <dsp:spPr>
        <a:xfrm>
          <a:off x="1426" y="668597"/>
          <a:ext cx="987681" cy="276480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71120" rIns="71120" bIns="38100" numCol="1" spcCol="1270" anchor="t" anchorCtr="0">
          <a:noAutofit/>
        </a:bodyPr>
        <a:lstStyle/>
        <a:p>
          <a:pPr marL="0" lvl="0" indent="0" algn="l" defTabSz="444500">
            <a:lnSpc>
              <a:spcPct val="90000"/>
            </a:lnSpc>
            <a:spcBef>
              <a:spcPct val="0"/>
            </a:spcBef>
            <a:spcAft>
              <a:spcPct val="35000"/>
            </a:spcAft>
            <a:buNone/>
          </a:pPr>
          <a:r>
            <a:rPr lang="en-GB" sz="1000" b="0" kern="1200"/>
            <a:t>Decompose the ask</a:t>
          </a:r>
        </a:p>
      </dsp:txBody>
      <dsp:txXfrm>
        <a:off x="1426" y="668597"/>
        <a:ext cx="987681" cy="395072"/>
      </dsp:txXfrm>
    </dsp:sp>
    <dsp:sp modelId="{DE186BFB-03A3-C948-876A-6B3A11259414}">
      <dsp:nvSpPr>
        <dsp:cNvPr id="0" name=""/>
        <dsp:cNvSpPr/>
      </dsp:nvSpPr>
      <dsp:spPr>
        <a:xfrm>
          <a:off x="203722" y="1063669"/>
          <a:ext cx="987681" cy="368640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6896" tIns="56896" rIns="56896" bIns="56896" numCol="1" spcCol="1270" anchor="t" anchorCtr="0">
          <a:noAutofit/>
        </a:bodyPr>
        <a:lstStyle/>
        <a:p>
          <a:pPr marL="57150" lvl="1" indent="-57150" algn="just" defTabSz="355600">
            <a:lnSpc>
              <a:spcPct val="90000"/>
            </a:lnSpc>
            <a:spcBef>
              <a:spcPct val="0"/>
            </a:spcBef>
            <a:spcAft>
              <a:spcPct val="15000"/>
            </a:spcAft>
            <a:buChar char="•"/>
          </a:pPr>
          <a:r>
            <a:rPr lang="en-US" sz="800" kern="1200"/>
            <a:t>Find out whether YouTube trends reflect societal events</a:t>
          </a:r>
          <a:endParaRPr lang="en-GB" sz="800" kern="1200"/>
        </a:p>
        <a:p>
          <a:pPr marL="57150" lvl="1" indent="-57150" algn="just" defTabSz="355600">
            <a:lnSpc>
              <a:spcPct val="90000"/>
            </a:lnSpc>
            <a:spcBef>
              <a:spcPct val="0"/>
            </a:spcBef>
            <a:spcAft>
              <a:spcPct val="15000"/>
            </a:spcAft>
            <a:buChar char="•"/>
          </a:pPr>
          <a:r>
            <a:rPr lang="en-GB" sz="800" kern="1200"/>
            <a:t>Correlation among viewership, like and dislike, comments</a:t>
          </a:r>
        </a:p>
        <a:p>
          <a:pPr marL="57150" lvl="1" indent="-57150" algn="just" defTabSz="355600">
            <a:lnSpc>
              <a:spcPct val="90000"/>
            </a:lnSpc>
            <a:spcBef>
              <a:spcPct val="0"/>
            </a:spcBef>
            <a:spcAft>
              <a:spcPct val="15000"/>
            </a:spcAft>
            <a:buChar char="•"/>
          </a:pPr>
          <a:r>
            <a:rPr lang="en-GB" sz="800" kern="1200"/>
            <a:t>Find out whether there is </a:t>
          </a:r>
          <a:r>
            <a:rPr lang="en-US" sz="800" kern="1200"/>
            <a:t>significant changes in YouTube viewer habits during 2020 when compared to 2019</a:t>
          </a:r>
          <a:endParaRPr lang="en-GB" sz="800" kern="1200"/>
        </a:p>
        <a:p>
          <a:pPr marL="57150" lvl="1" indent="-57150" algn="l" defTabSz="355600">
            <a:lnSpc>
              <a:spcPct val="90000"/>
            </a:lnSpc>
            <a:spcBef>
              <a:spcPct val="0"/>
            </a:spcBef>
            <a:spcAft>
              <a:spcPct val="15000"/>
            </a:spcAft>
            <a:buChar char="•"/>
          </a:pPr>
          <a:endParaRPr lang="en-GB" sz="800" kern="1200"/>
        </a:p>
      </dsp:txBody>
      <dsp:txXfrm>
        <a:off x="232650" y="1092597"/>
        <a:ext cx="929825" cy="3628544"/>
      </dsp:txXfrm>
    </dsp:sp>
    <dsp:sp modelId="{BF912479-578A-3D4D-8690-08471FCD1B89}">
      <dsp:nvSpPr>
        <dsp:cNvPr id="0" name=""/>
        <dsp:cNvSpPr/>
      </dsp:nvSpPr>
      <dsp:spPr>
        <a:xfrm>
          <a:off x="1138836" y="743181"/>
          <a:ext cx="317425" cy="24590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GB" sz="900" kern="1200"/>
        </a:p>
      </dsp:txBody>
      <dsp:txXfrm>
        <a:off x="1138836" y="792362"/>
        <a:ext cx="243654" cy="147542"/>
      </dsp:txXfrm>
    </dsp:sp>
    <dsp:sp modelId="{8FEE5E0E-7776-AD46-AEBC-A567377130E6}">
      <dsp:nvSpPr>
        <dsp:cNvPr id="0" name=""/>
        <dsp:cNvSpPr/>
      </dsp:nvSpPr>
      <dsp:spPr>
        <a:xfrm>
          <a:off x="1588023" y="668597"/>
          <a:ext cx="987681" cy="276480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71120" rIns="71120" bIns="38100" numCol="1" spcCol="1270" anchor="t" anchorCtr="0">
          <a:noAutofit/>
        </a:bodyPr>
        <a:lstStyle/>
        <a:p>
          <a:pPr marL="0" lvl="0" indent="0" algn="l" defTabSz="444500">
            <a:lnSpc>
              <a:spcPct val="90000"/>
            </a:lnSpc>
            <a:spcBef>
              <a:spcPct val="0"/>
            </a:spcBef>
            <a:spcAft>
              <a:spcPct val="35000"/>
            </a:spcAft>
            <a:buNone/>
          </a:pPr>
          <a:r>
            <a:rPr lang="en-GB" sz="1000" kern="1200"/>
            <a:t>Identify Data Source</a:t>
          </a:r>
        </a:p>
      </dsp:txBody>
      <dsp:txXfrm>
        <a:off x="1588023" y="668597"/>
        <a:ext cx="987681" cy="395072"/>
      </dsp:txXfrm>
    </dsp:sp>
    <dsp:sp modelId="{285606F7-77D1-C246-AD7E-5F542B736003}">
      <dsp:nvSpPr>
        <dsp:cNvPr id="0" name=""/>
        <dsp:cNvSpPr/>
      </dsp:nvSpPr>
      <dsp:spPr>
        <a:xfrm>
          <a:off x="1790319" y="1063669"/>
          <a:ext cx="987681" cy="368640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6896" tIns="56896" rIns="56896" bIns="56896" numCol="1" spcCol="1270" anchor="t" anchorCtr="0">
          <a:noAutofit/>
        </a:bodyPr>
        <a:lstStyle/>
        <a:p>
          <a:pPr marL="57150" lvl="1" indent="-57150" algn="l" defTabSz="355600">
            <a:lnSpc>
              <a:spcPct val="90000"/>
            </a:lnSpc>
            <a:spcBef>
              <a:spcPct val="0"/>
            </a:spcBef>
            <a:spcAft>
              <a:spcPct val="15000"/>
            </a:spcAft>
            <a:buChar char="•"/>
          </a:pPr>
          <a:r>
            <a:rPr lang="en-US" sz="800" kern="1200">
              <a:solidFill>
                <a:prstClr val="black">
                  <a:hueOff val="0"/>
                  <a:satOff val="0"/>
                  <a:lumOff val="0"/>
                  <a:alphaOff val="0"/>
                </a:prstClr>
              </a:solidFill>
              <a:latin typeface="Segoe UI Light"/>
              <a:ea typeface="+mn-ea"/>
              <a:cs typeface="+mn-cs"/>
            </a:rPr>
            <a:t>The dataset used in this project comprises various sources, including the Top US Trending Videos on Kaggle spanning August to November 2020, as well as three datasets obtained from the YouTube API. These sources include YouTube Search Items, YouTube Video Statistics, and YouTube Channel Statistics.</a:t>
          </a:r>
          <a:endParaRPr lang="en-GB" sz="800" kern="1200">
            <a:solidFill>
              <a:prstClr val="black">
                <a:hueOff val="0"/>
                <a:satOff val="0"/>
                <a:lumOff val="0"/>
                <a:alphaOff val="0"/>
              </a:prstClr>
            </a:solidFill>
            <a:latin typeface="Segoe UI Light"/>
            <a:ea typeface="+mn-ea"/>
            <a:cs typeface="+mn-cs"/>
          </a:endParaRPr>
        </a:p>
      </dsp:txBody>
      <dsp:txXfrm>
        <a:off x="1819247" y="1092597"/>
        <a:ext cx="929825" cy="3628544"/>
      </dsp:txXfrm>
    </dsp:sp>
    <dsp:sp modelId="{75729784-A777-6C42-BCFC-AB6572EDC1F9}">
      <dsp:nvSpPr>
        <dsp:cNvPr id="0" name=""/>
        <dsp:cNvSpPr/>
      </dsp:nvSpPr>
      <dsp:spPr>
        <a:xfrm>
          <a:off x="2725433" y="743181"/>
          <a:ext cx="317425" cy="24590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GB" sz="900" kern="1200"/>
        </a:p>
      </dsp:txBody>
      <dsp:txXfrm>
        <a:off x="2725433" y="792362"/>
        <a:ext cx="243654" cy="147542"/>
      </dsp:txXfrm>
    </dsp:sp>
    <dsp:sp modelId="{BA721F99-9BD2-DF43-8772-A5A2801FAD77}">
      <dsp:nvSpPr>
        <dsp:cNvPr id="0" name=""/>
        <dsp:cNvSpPr/>
      </dsp:nvSpPr>
      <dsp:spPr>
        <a:xfrm>
          <a:off x="3174620" y="668597"/>
          <a:ext cx="987681" cy="276480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71120" rIns="71120" bIns="38100" numCol="1" spcCol="1270" anchor="t" anchorCtr="0">
          <a:noAutofit/>
        </a:bodyPr>
        <a:lstStyle/>
        <a:p>
          <a:pPr marL="0" lvl="0" indent="0" algn="l" defTabSz="444500">
            <a:lnSpc>
              <a:spcPct val="90000"/>
            </a:lnSpc>
            <a:spcBef>
              <a:spcPct val="0"/>
            </a:spcBef>
            <a:spcAft>
              <a:spcPct val="35000"/>
            </a:spcAft>
            <a:buNone/>
          </a:pPr>
          <a:r>
            <a:rPr lang="en-GB" sz="1000" kern="1200"/>
            <a:t>Retrieve the Data</a:t>
          </a:r>
        </a:p>
      </dsp:txBody>
      <dsp:txXfrm>
        <a:off x="3174620" y="668597"/>
        <a:ext cx="987681" cy="395072"/>
      </dsp:txXfrm>
    </dsp:sp>
    <dsp:sp modelId="{8302D83D-75C8-024D-A143-9A9C0295D193}">
      <dsp:nvSpPr>
        <dsp:cNvPr id="0" name=""/>
        <dsp:cNvSpPr/>
      </dsp:nvSpPr>
      <dsp:spPr>
        <a:xfrm>
          <a:off x="3376916" y="1063669"/>
          <a:ext cx="987681" cy="368640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6896" tIns="56896" rIns="56896" bIns="56896" numCol="1" spcCol="1270" anchor="t" anchorCtr="0">
          <a:noAutofit/>
        </a:bodyPr>
        <a:lstStyle/>
        <a:p>
          <a:pPr marL="57150" lvl="1" indent="-57150" algn="l" defTabSz="355600">
            <a:lnSpc>
              <a:spcPct val="90000"/>
            </a:lnSpc>
            <a:spcBef>
              <a:spcPct val="0"/>
            </a:spcBef>
            <a:spcAft>
              <a:spcPct val="15000"/>
            </a:spcAft>
            <a:buChar char="•"/>
          </a:pPr>
          <a:r>
            <a:rPr lang="en-US" sz="800" kern="1200"/>
            <a:t>Pandas Process with Pandas, we read the CSV file.</a:t>
          </a:r>
          <a:endParaRPr lang="en-GB" sz="800" kern="1200"/>
        </a:p>
        <a:p>
          <a:pPr marL="57150" lvl="1" indent="-57150" algn="l" defTabSz="355600">
            <a:lnSpc>
              <a:spcPct val="90000"/>
            </a:lnSpc>
            <a:spcBef>
              <a:spcPct val="0"/>
            </a:spcBef>
            <a:spcAft>
              <a:spcPct val="15000"/>
            </a:spcAft>
            <a:buChar char="•"/>
          </a:pPr>
          <a:r>
            <a:rPr lang="en-US" sz="800" kern="1200"/>
            <a:t>Matplotlib Process Using the previously created PANDAS data frame we created additional layers to parse specific data per month, this included trending categories and user statistics. </a:t>
          </a:r>
          <a:endParaRPr lang="en-GB" sz="800" kern="1200"/>
        </a:p>
        <a:p>
          <a:pPr marL="57150" lvl="1" indent="-57150" algn="l" defTabSz="355600">
            <a:lnSpc>
              <a:spcPct val="90000"/>
            </a:lnSpc>
            <a:spcBef>
              <a:spcPct val="0"/>
            </a:spcBef>
            <a:spcAft>
              <a:spcPct val="15000"/>
            </a:spcAft>
            <a:buChar char="•"/>
          </a:pPr>
          <a:r>
            <a:rPr lang="en-US" sz="800" kern="1200"/>
            <a:t>API Process The dataset includes data gathered from videos on YouTube API that contained highest view counts in specific time periods. </a:t>
          </a:r>
          <a:endParaRPr lang="en-GB" sz="800" kern="1200"/>
        </a:p>
      </dsp:txBody>
      <dsp:txXfrm>
        <a:off x="3405844" y="1092597"/>
        <a:ext cx="929825" cy="3628544"/>
      </dsp:txXfrm>
    </dsp:sp>
    <dsp:sp modelId="{36424ABC-22A0-9A4A-B278-892249D6EF48}">
      <dsp:nvSpPr>
        <dsp:cNvPr id="0" name=""/>
        <dsp:cNvSpPr/>
      </dsp:nvSpPr>
      <dsp:spPr>
        <a:xfrm>
          <a:off x="4312030" y="743181"/>
          <a:ext cx="317425" cy="24590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GB" sz="900" kern="1200"/>
        </a:p>
      </dsp:txBody>
      <dsp:txXfrm>
        <a:off x="4312030" y="792362"/>
        <a:ext cx="243654" cy="147542"/>
      </dsp:txXfrm>
    </dsp:sp>
    <dsp:sp modelId="{C069D687-3A38-C74D-BCA8-C8D9ABFC9CA5}">
      <dsp:nvSpPr>
        <dsp:cNvPr id="0" name=""/>
        <dsp:cNvSpPr/>
      </dsp:nvSpPr>
      <dsp:spPr>
        <a:xfrm>
          <a:off x="4761216" y="668597"/>
          <a:ext cx="987681" cy="276480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71120" rIns="71120" bIns="38100" numCol="1" spcCol="1270" anchor="t" anchorCtr="0">
          <a:noAutofit/>
        </a:bodyPr>
        <a:lstStyle/>
        <a:p>
          <a:pPr marL="0" lvl="0" indent="0" algn="l" defTabSz="444500">
            <a:lnSpc>
              <a:spcPct val="90000"/>
            </a:lnSpc>
            <a:spcBef>
              <a:spcPct val="0"/>
            </a:spcBef>
            <a:spcAft>
              <a:spcPct val="35000"/>
            </a:spcAft>
            <a:buNone/>
          </a:pPr>
          <a:r>
            <a:rPr lang="en-GB" sz="1000" kern="1200"/>
            <a:t>Assemble &amp; Data Cleaning</a:t>
          </a:r>
        </a:p>
      </dsp:txBody>
      <dsp:txXfrm>
        <a:off x="4761216" y="668597"/>
        <a:ext cx="987681" cy="395072"/>
      </dsp:txXfrm>
    </dsp:sp>
    <dsp:sp modelId="{4DE9E62A-C2C6-8044-BAFF-90AB9CF8AC07}">
      <dsp:nvSpPr>
        <dsp:cNvPr id="0" name=""/>
        <dsp:cNvSpPr/>
      </dsp:nvSpPr>
      <dsp:spPr>
        <a:xfrm>
          <a:off x="4963512" y="1063669"/>
          <a:ext cx="987681" cy="368640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6896" tIns="56896" rIns="56896" bIns="56896" numCol="1" spcCol="1270" anchor="t" anchorCtr="0">
          <a:noAutofit/>
        </a:bodyPr>
        <a:lstStyle/>
        <a:p>
          <a:pPr marL="57150" lvl="1" indent="-57150" algn="l" defTabSz="355600">
            <a:lnSpc>
              <a:spcPct val="90000"/>
            </a:lnSpc>
            <a:spcBef>
              <a:spcPct val="0"/>
            </a:spcBef>
            <a:spcAft>
              <a:spcPct val="15000"/>
            </a:spcAft>
            <a:buChar char="•"/>
          </a:pPr>
          <a:r>
            <a:rPr lang="en-US" sz="800" kern="1200"/>
            <a:t>Once we pulled the necessary data, we dropped the duplicate or irrelevant columns and reorganized the created data frames for readability. We also merged data frames based on the video ID and channel ID fields</a:t>
          </a:r>
          <a:endParaRPr lang="en-GB" sz="800" kern="1200"/>
        </a:p>
      </dsp:txBody>
      <dsp:txXfrm>
        <a:off x="4992440" y="1092597"/>
        <a:ext cx="929825" cy="3628544"/>
      </dsp:txXfrm>
    </dsp:sp>
    <dsp:sp modelId="{2C0E8483-E645-A944-8480-0B032B64CC1A}">
      <dsp:nvSpPr>
        <dsp:cNvPr id="0" name=""/>
        <dsp:cNvSpPr/>
      </dsp:nvSpPr>
      <dsp:spPr>
        <a:xfrm>
          <a:off x="5898626" y="743181"/>
          <a:ext cx="317425" cy="24590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GB" sz="900" kern="1200"/>
        </a:p>
      </dsp:txBody>
      <dsp:txXfrm>
        <a:off x="5898626" y="792362"/>
        <a:ext cx="243654" cy="147542"/>
      </dsp:txXfrm>
    </dsp:sp>
    <dsp:sp modelId="{54B2525B-9D7F-CF44-8033-5807FCE643E6}">
      <dsp:nvSpPr>
        <dsp:cNvPr id="0" name=""/>
        <dsp:cNvSpPr/>
      </dsp:nvSpPr>
      <dsp:spPr>
        <a:xfrm>
          <a:off x="6347813" y="668597"/>
          <a:ext cx="987681" cy="276480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71120" rIns="71120" bIns="38100" numCol="1" spcCol="1270" anchor="t" anchorCtr="0">
          <a:noAutofit/>
        </a:bodyPr>
        <a:lstStyle/>
        <a:p>
          <a:pPr marL="0" lvl="0" indent="0" algn="l" defTabSz="444500">
            <a:lnSpc>
              <a:spcPct val="90000"/>
            </a:lnSpc>
            <a:spcBef>
              <a:spcPct val="0"/>
            </a:spcBef>
            <a:spcAft>
              <a:spcPct val="35000"/>
            </a:spcAft>
            <a:buNone/>
          </a:pPr>
          <a:r>
            <a:rPr lang="en-GB" sz="1000" kern="1200"/>
            <a:t>Analyse for data insights</a:t>
          </a:r>
        </a:p>
      </dsp:txBody>
      <dsp:txXfrm>
        <a:off x="6347813" y="668597"/>
        <a:ext cx="987681" cy="395072"/>
      </dsp:txXfrm>
    </dsp:sp>
    <dsp:sp modelId="{929F08FF-E7CA-A94F-82C8-1613BD1D02A0}">
      <dsp:nvSpPr>
        <dsp:cNvPr id="0" name=""/>
        <dsp:cNvSpPr/>
      </dsp:nvSpPr>
      <dsp:spPr>
        <a:xfrm>
          <a:off x="6550109" y="1063669"/>
          <a:ext cx="987681" cy="368640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6896" tIns="56896" rIns="56896" bIns="56896" numCol="1" spcCol="1270" anchor="t" anchorCtr="0">
          <a:noAutofit/>
        </a:bodyPr>
        <a:lstStyle/>
        <a:p>
          <a:pPr marL="57150" lvl="1" indent="-57150" algn="l" defTabSz="355600">
            <a:lnSpc>
              <a:spcPct val="90000"/>
            </a:lnSpc>
            <a:spcBef>
              <a:spcPct val="0"/>
            </a:spcBef>
            <a:spcAft>
              <a:spcPct val="15000"/>
            </a:spcAft>
            <a:buChar char="•"/>
          </a:pPr>
          <a:r>
            <a:rPr lang="en-US" sz="800" kern="1200"/>
            <a:t>This project used a Kaggle CSV file and YouTube API to create the datasets regarding trends overtime based on the number of views. The CSV file solely focuses on US Trending data whereas the YouTube API expanded internationally. </a:t>
          </a:r>
          <a:endParaRPr lang="en-GB" sz="800" kern="1200"/>
        </a:p>
      </dsp:txBody>
      <dsp:txXfrm>
        <a:off x="6579037" y="1092597"/>
        <a:ext cx="929825" cy="3628544"/>
      </dsp:txXfrm>
    </dsp:sp>
    <dsp:sp modelId="{F678816D-6ACC-DC4C-8350-9AF2F662E127}">
      <dsp:nvSpPr>
        <dsp:cNvPr id="0" name=""/>
        <dsp:cNvSpPr/>
      </dsp:nvSpPr>
      <dsp:spPr>
        <a:xfrm>
          <a:off x="7485223" y="743181"/>
          <a:ext cx="317425" cy="24590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GB" sz="900" kern="1200"/>
        </a:p>
      </dsp:txBody>
      <dsp:txXfrm>
        <a:off x="7485223" y="792362"/>
        <a:ext cx="243654" cy="147542"/>
      </dsp:txXfrm>
    </dsp:sp>
    <dsp:sp modelId="{2C548015-FD64-CA4E-9DE2-C61DC8F74EE7}">
      <dsp:nvSpPr>
        <dsp:cNvPr id="0" name=""/>
        <dsp:cNvSpPr/>
      </dsp:nvSpPr>
      <dsp:spPr>
        <a:xfrm>
          <a:off x="7934410" y="668597"/>
          <a:ext cx="987681" cy="276480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71120" rIns="71120" bIns="38100" numCol="1" spcCol="1270" anchor="t" anchorCtr="0">
          <a:noAutofit/>
        </a:bodyPr>
        <a:lstStyle/>
        <a:p>
          <a:pPr marL="0" lvl="0" indent="0" algn="l" defTabSz="444500">
            <a:lnSpc>
              <a:spcPct val="90000"/>
            </a:lnSpc>
            <a:spcBef>
              <a:spcPct val="0"/>
            </a:spcBef>
            <a:spcAft>
              <a:spcPct val="35000"/>
            </a:spcAft>
            <a:buNone/>
          </a:pPr>
          <a:r>
            <a:rPr lang="en-GB" sz="1000" kern="1200"/>
            <a:t>Acknowledge Limitations</a:t>
          </a:r>
        </a:p>
      </dsp:txBody>
      <dsp:txXfrm>
        <a:off x="7934410" y="668597"/>
        <a:ext cx="987681" cy="395072"/>
      </dsp:txXfrm>
    </dsp:sp>
    <dsp:sp modelId="{33B4E482-B2D9-CD4B-A331-39A2199FE71F}">
      <dsp:nvSpPr>
        <dsp:cNvPr id="0" name=""/>
        <dsp:cNvSpPr/>
      </dsp:nvSpPr>
      <dsp:spPr>
        <a:xfrm>
          <a:off x="8136706" y="1063669"/>
          <a:ext cx="987681" cy="368640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6896" tIns="56896" rIns="56896" bIns="56896" numCol="1" spcCol="1270" anchor="t" anchorCtr="0">
          <a:noAutofit/>
        </a:bodyPr>
        <a:lstStyle/>
        <a:p>
          <a:pPr marL="57150" lvl="1" indent="-57150" algn="l" defTabSz="355600">
            <a:lnSpc>
              <a:spcPct val="90000"/>
            </a:lnSpc>
            <a:spcBef>
              <a:spcPct val="0"/>
            </a:spcBef>
            <a:spcAft>
              <a:spcPct val="15000"/>
            </a:spcAft>
            <a:buChar char="•"/>
          </a:pPr>
          <a:r>
            <a:rPr lang="en-GB" sz="800" kern="1200">
              <a:solidFill>
                <a:prstClr val="black">
                  <a:hueOff val="0"/>
                  <a:satOff val="0"/>
                  <a:lumOff val="0"/>
                  <a:alphaOff val="0"/>
                </a:prstClr>
              </a:solidFill>
              <a:latin typeface="Segoe UI Light"/>
              <a:ea typeface="+mn-ea"/>
              <a:cs typeface="+mn-cs"/>
            </a:rPr>
            <a:t>Focus on only US data set</a:t>
          </a:r>
        </a:p>
        <a:p>
          <a:pPr marL="57150" lvl="1" indent="-57150" algn="l" defTabSz="355600">
            <a:lnSpc>
              <a:spcPct val="90000"/>
            </a:lnSpc>
            <a:spcBef>
              <a:spcPct val="0"/>
            </a:spcBef>
            <a:spcAft>
              <a:spcPct val="15000"/>
            </a:spcAft>
            <a:buChar char="•"/>
          </a:pPr>
          <a:r>
            <a:rPr lang="en-AU" sz="800" kern="1200">
              <a:solidFill>
                <a:prstClr val="black">
                  <a:hueOff val="0"/>
                  <a:satOff val="0"/>
                  <a:lumOff val="0"/>
                  <a:alphaOff val="0"/>
                </a:prstClr>
              </a:solidFill>
              <a:latin typeface="Segoe UI Light"/>
              <a:ea typeface="+mn-ea"/>
              <a:cs typeface="+mn-cs"/>
            </a:rPr>
            <a:t>Limited access to data</a:t>
          </a:r>
          <a:endParaRPr lang="en-GB" sz="800" kern="1200">
            <a:solidFill>
              <a:prstClr val="black">
                <a:hueOff val="0"/>
                <a:satOff val="0"/>
                <a:lumOff val="0"/>
                <a:alphaOff val="0"/>
              </a:prstClr>
            </a:solidFill>
            <a:latin typeface="Segoe UI Light"/>
            <a:ea typeface="+mn-ea"/>
            <a:cs typeface="+mn-cs"/>
          </a:endParaRPr>
        </a:p>
        <a:p>
          <a:pPr marL="57150" lvl="1" indent="-57150" algn="l" defTabSz="355600">
            <a:lnSpc>
              <a:spcPct val="90000"/>
            </a:lnSpc>
            <a:spcBef>
              <a:spcPct val="0"/>
            </a:spcBef>
            <a:spcAft>
              <a:spcPct val="15000"/>
            </a:spcAft>
            <a:buChar char="•"/>
          </a:pPr>
          <a:r>
            <a:rPr lang="en-AU" sz="800" kern="1200">
              <a:solidFill>
                <a:prstClr val="black">
                  <a:hueOff val="0"/>
                  <a:satOff val="0"/>
                  <a:lumOff val="0"/>
                  <a:alphaOff val="0"/>
                </a:prstClr>
              </a:solidFill>
              <a:latin typeface="Segoe UI Light"/>
              <a:ea typeface="+mn-ea"/>
              <a:cs typeface="+mn-cs"/>
            </a:rPr>
            <a:t>Time constraints</a:t>
          </a:r>
          <a:endParaRPr lang="en-GB" sz="800" kern="1200">
            <a:solidFill>
              <a:prstClr val="black">
                <a:hueOff val="0"/>
                <a:satOff val="0"/>
                <a:lumOff val="0"/>
                <a:alphaOff val="0"/>
              </a:prstClr>
            </a:solidFill>
            <a:latin typeface="Segoe UI Light"/>
            <a:ea typeface="+mn-ea"/>
            <a:cs typeface="+mn-cs"/>
          </a:endParaRPr>
        </a:p>
        <a:p>
          <a:pPr marL="57150" lvl="1" indent="-57150" algn="l" defTabSz="355600">
            <a:lnSpc>
              <a:spcPct val="90000"/>
            </a:lnSpc>
            <a:spcBef>
              <a:spcPct val="0"/>
            </a:spcBef>
            <a:spcAft>
              <a:spcPct val="15000"/>
            </a:spcAft>
            <a:buChar char="•"/>
          </a:pPr>
          <a:r>
            <a:rPr lang="en-GB" sz="800" kern="1200">
              <a:solidFill>
                <a:prstClr val="black">
                  <a:hueOff val="0"/>
                  <a:satOff val="0"/>
                  <a:lumOff val="0"/>
                  <a:alphaOff val="0"/>
                </a:prstClr>
              </a:solidFill>
              <a:latin typeface="Segoe UI Light"/>
              <a:ea typeface="+mn-ea"/>
              <a:cs typeface="+mn-cs"/>
            </a:rPr>
            <a:t>Technical error comes in while run the dataset using API in different time</a:t>
          </a:r>
        </a:p>
        <a:p>
          <a:pPr marL="57150" lvl="1" indent="-57150" algn="l" defTabSz="355600">
            <a:lnSpc>
              <a:spcPct val="90000"/>
            </a:lnSpc>
            <a:spcBef>
              <a:spcPct val="0"/>
            </a:spcBef>
            <a:spcAft>
              <a:spcPct val="15000"/>
            </a:spcAft>
            <a:buChar char="•"/>
          </a:pPr>
          <a:endParaRPr lang="en-GB" sz="800" kern="1200">
            <a:solidFill>
              <a:prstClr val="black">
                <a:hueOff val="0"/>
                <a:satOff val="0"/>
                <a:lumOff val="0"/>
                <a:alphaOff val="0"/>
              </a:prstClr>
            </a:solidFill>
            <a:latin typeface="Segoe UI Light"/>
            <a:ea typeface="+mn-ea"/>
            <a:cs typeface="+mn-cs"/>
          </a:endParaRPr>
        </a:p>
        <a:p>
          <a:pPr marL="57150" lvl="1" indent="0" algn="l" defTabSz="355600">
            <a:lnSpc>
              <a:spcPct val="90000"/>
            </a:lnSpc>
            <a:spcBef>
              <a:spcPct val="0"/>
            </a:spcBef>
            <a:spcAft>
              <a:spcPct val="15000"/>
            </a:spcAft>
            <a:buChar char="•"/>
          </a:pPr>
          <a:endParaRPr lang="en-GB" sz="800" kern="1200"/>
        </a:p>
      </dsp:txBody>
      <dsp:txXfrm>
        <a:off x="8165634" y="1092597"/>
        <a:ext cx="929825" cy="3628544"/>
      </dsp:txXfrm>
    </dsp:sp>
    <dsp:sp modelId="{4B7485E0-F88E-6248-B07B-8AC04690CFDA}">
      <dsp:nvSpPr>
        <dsp:cNvPr id="0" name=""/>
        <dsp:cNvSpPr/>
      </dsp:nvSpPr>
      <dsp:spPr>
        <a:xfrm>
          <a:off x="9071820" y="743181"/>
          <a:ext cx="317425" cy="24590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GB" sz="900" kern="1200"/>
        </a:p>
      </dsp:txBody>
      <dsp:txXfrm>
        <a:off x="9071820" y="792362"/>
        <a:ext cx="243654" cy="147542"/>
      </dsp:txXfrm>
    </dsp:sp>
    <dsp:sp modelId="{54EF5468-E897-234C-8DE8-6B4E3AD81740}">
      <dsp:nvSpPr>
        <dsp:cNvPr id="0" name=""/>
        <dsp:cNvSpPr/>
      </dsp:nvSpPr>
      <dsp:spPr>
        <a:xfrm>
          <a:off x="9521007" y="668597"/>
          <a:ext cx="987681" cy="276480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71120" rIns="71120" bIns="38100" numCol="1" spcCol="1270" anchor="t" anchorCtr="0">
          <a:noAutofit/>
        </a:bodyPr>
        <a:lstStyle/>
        <a:p>
          <a:pPr marL="0" lvl="0" indent="0" algn="l" defTabSz="444500">
            <a:lnSpc>
              <a:spcPct val="90000"/>
            </a:lnSpc>
            <a:spcBef>
              <a:spcPct val="0"/>
            </a:spcBef>
            <a:spcAft>
              <a:spcPct val="35000"/>
            </a:spcAft>
            <a:buNone/>
          </a:pPr>
          <a:r>
            <a:rPr lang="en-GB" sz="1000" kern="1200"/>
            <a:t>Tell the Story</a:t>
          </a:r>
        </a:p>
      </dsp:txBody>
      <dsp:txXfrm>
        <a:off x="9521007" y="668597"/>
        <a:ext cx="987681" cy="395072"/>
      </dsp:txXfrm>
    </dsp:sp>
    <dsp:sp modelId="{ADC2AE04-D571-084B-A357-FB0D9C13BB97}">
      <dsp:nvSpPr>
        <dsp:cNvPr id="0" name=""/>
        <dsp:cNvSpPr/>
      </dsp:nvSpPr>
      <dsp:spPr>
        <a:xfrm>
          <a:off x="9724725" y="1074655"/>
          <a:ext cx="987681" cy="368640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6896" tIns="56896" rIns="56896" bIns="56896" numCol="1" spcCol="1270" anchor="t" anchorCtr="0">
          <a:noAutofit/>
        </a:bodyPr>
        <a:lstStyle/>
        <a:p>
          <a:pPr marL="57150" lvl="1" indent="-57150" algn="l" defTabSz="355600">
            <a:lnSpc>
              <a:spcPct val="100000"/>
            </a:lnSpc>
            <a:spcBef>
              <a:spcPct val="0"/>
            </a:spcBef>
            <a:spcAft>
              <a:spcPct val="15000"/>
            </a:spcAft>
            <a:buChar char="•"/>
          </a:pPr>
          <a:r>
            <a:rPr lang="en-GB" sz="800" kern="1200"/>
            <a:t>We tried our best </a:t>
          </a:r>
          <a:r>
            <a:rPr lang="en-GB" sz="800" kern="1200">
              <a:solidFill>
                <a:prstClr val="black">
                  <a:hueOff val="0"/>
                  <a:satOff val="0"/>
                  <a:lumOff val="0"/>
                  <a:alphaOff val="0"/>
                </a:prstClr>
              </a:solidFill>
              <a:latin typeface="Segoe UI Light"/>
              <a:ea typeface="+mn-ea"/>
              <a:cs typeface="+mn-cs"/>
            </a:rPr>
            <a:t>to connect the dots to find meaning analysis with dataset</a:t>
          </a:r>
          <a:r>
            <a:rPr lang="en-GB" sz="800" kern="1200"/>
            <a:t>. </a:t>
          </a:r>
        </a:p>
        <a:p>
          <a:pPr marL="285750" lvl="1" indent="-285750" algn="l" defTabSz="2000250">
            <a:lnSpc>
              <a:spcPct val="90000"/>
            </a:lnSpc>
            <a:spcBef>
              <a:spcPct val="0"/>
            </a:spcBef>
            <a:spcAft>
              <a:spcPct val="15000"/>
            </a:spcAft>
            <a:buChar char="•"/>
          </a:pPr>
          <a:endParaRPr lang="en-GB" sz="4500" kern="1200"/>
        </a:p>
      </dsp:txBody>
      <dsp:txXfrm>
        <a:off x="9753653" y="1103583"/>
        <a:ext cx="929825" cy="3628544"/>
      </dsp:txXfrm>
    </dsp:sp>
  </dsp:spTree>
</dsp:drawing>
</file>

<file path=ppt/diagrams/layout1.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r>
              <a:rPr lang="en-US"/>
              <a:t>10/16/2019</a:t>
            </a: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D3EBC1D5-B3EF-4A13-8CDE-7F28DE69B96C}" type="slidenum">
              <a:rPr lang="en-US" smtClean="0"/>
              <a:t>‹#›</a:t>
            </a:fld>
            <a:endParaRPr lang="en-US"/>
          </a:p>
        </p:txBody>
      </p:sp>
    </p:spTree>
    <p:extLst>
      <p:ext uri="{BB962C8B-B14F-4D97-AF65-F5344CB8AC3E}">
        <p14:creationId xmlns:p14="http://schemas.microsoft.com/office/powerpoint/2010/main" val="375901465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noProof="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r>
              <a:rPr lang="en-US" noProof="0"/>
              <a:t>10/16/2019</a:t>
            </a: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US"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n-gb" noProof="0"/>
              <a:t>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endParaRPr lang="en-US" noProof="0"/>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noProof="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5FD34AC2-3728-4A8B-B58F-6888FAEC3D20}" type="slidenum">
              <a:rPr lang="en-US" noProof="0" smtClean="0"/>
              <a:t>‹#›</a:t>
            </a:fld>
            <a:endParaRPr lang="en-US" noProof="0"/>
          </a:p>
        </p:txBody>
      </p:sp>
    </p:spTree>
    <p:extLst>
      <p:ext uri="{BB962C8B-B14F-4D97-AF65-F5344CB8AC3E}">
        <p14:creationId xmlns:p14="http://schemas.microsoft.com/office/powerpoint/2010/main" val="1086178149"/>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US"/>
          </a:p>
        </p:txBody>
      </p:sp>
      <p:sp>
        <p:nvSpPr>
          <p:cNvPr id="4" name="Slide Number Placeholder 3"/>
          <p:cNvSpPr>
            <a:spLocks noGrp="1"/>
          </p:cNvSpPr>
          <p:nvPr>
            <p:ph type="sldNum" sz="quarter" idx="10"/>
          </p:nvPr>
        </p:nvSpPr>
        <p:spPr/>
        <p:txBody>
          <a:bodyPr rtlCol="0"/>
          <a:lstStyle/>
          <a:p>
            <a:pPr rtl="0"/>
            <a:fld id="{5FD34AC2-3728-4A8B-B58F-6888FAEC3D20}" type="slidenum">
              <a:rPr lang="en-US" smtClean="0"/>
              <a:t>1</a:t>
            </a:fld>
            <a:endParaRPr lang="en-US"/>
          </a:p>
        </p:txBody>
      </p:sp>
    </p:spTree>
    <p:extLst>
      <p:ext uri="{BB962C8B-B14F-4D97-AF65-F5344CB8AC3E}">
        <p14:creationId xmlns:p14="http://schemas.microsoft.com/office/powerpoint/2010/main" val="1226565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US"/>
          </a:p>
        </p:txBody>
      </p:sp>
      <p:sp>
        <p:nvSpPr>
          <p:cNvPr id="4" name="Slide Number Placeholder 3"/>
          <p:cNvSpPr>
            <a:spLocks noGrp="1"/>
          </p:cNvSpPr>
          <p:nvPr>
            <p:ph type="sldNum" sz="quarter" idx="10"/>
          </p:nvPr>
        </p:nvSpPr>
        <p:spPr/>
        <p:txBody>
          <a:bodyPr rtlCol="0"/>
          <a:lstStyle/>
          <a:p>
            <a:pPr rtl="0"/>
            <a:fld id="{5FD34AC2-3728-4A8B-B58F-6888FAEC3D20}" type="slidenum">
              <a:rPr lang="en-US" noProof="0" smtClean="0"/>
              <a:t>28</a:t>
            </a:fld>
            <a:endParaRPr lang="en-US" noProof="0"/>
          </a:p>
        </p:txBody>
      </p:sp>
    </p:spTree>
    <p:extLst>
      <p:ext uri="{BB962C8B-B14F-4D97-AF65-F5344CB8AC3E}">
        <p14:creationId xmlns:p14="http://schemas.microsoft.com/office/powerpoint/2010/main" val="25106209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rtlCol="0" anchor="b"/>
          <a:lstStyle>
            <a:lvl1pPr algn="ctr">
              <a:defRPr sz="6000"/>
            </a:lvl1pPr>
          </a:lstStyle>
          <a:p>
            <a:pPr rtl="0"/>
            <a:r>
              <a:rPr lang="en-GB"/>
              <a:t>Click to edit Master title style</a:t>
            </a:r>
            <a:endParaRPr lang="en-US"/>
          </a:p>
        </p:txBody>
      </p:sp>
      <p:sp>
        <p:nvSpPr>
          <p:cNvPr id="3" name="Subtitle 2"/>
          <p:cNvSpPr>
            <a:spLocks noGrp="1"/>
          </p:cNvSpPr>
          <p:nvPr>
            <p:ph type="subTitle" idx="1"/>
          </p:nvPr>
        </p:nvSpPr>
        <p:spPr>
          <a:xfrm>
            <a:off x="1524000" y="3602038"/>
            <a:ext cx="9144000" cy="1655762"/>
          </a:xfrm>
        </p:spPr>
        <p:txBody>
          <a:bodyPr rtlCol="0"/>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n-GB"/>
              <a:t>Click to edit Master subtitle style</a:t>
            </a:r>
            <a:endParaRPr lang="en-US"/>
          </a:p>
        </p:txBody>
      </p:sp>
      <p:sp>
        <p:nvSpPr>
          <p:cNvPr id="4" name="Date Placeholder 3"/>
          <p:cNvSpPr>
            <a:spLocks noGrp="1"/>
          </p:cNvSpPr>
          <p:nvPr>
            <p:ph type="dt" sz="half" idx="10"/>
          </p:nvPr>
        </p:nvSpPr>
        <p:spPr/>
        <p:txBody>
          <a:bodyPr rtlCol="0"/>
          <a:lstStyle/>
          <a:p>
            <a:pPr rtl="0"/>
            <a:r>
              <a:rPr lang="en-US"/>
              <a:t>10/16/2019</a:t>
            </a:r>
          </a:p>
        </p:txBody>
      </p:sp>
      <p:sp>
        <p:nvSpPr>
          <p:cNvPr id="5" name="Footer Placeholder 4"/>
          <p:cNvSpPr>
            <a:spLocks noGrp="1"/>
          </p:cNvSpPr>
          <p:nvPr>
            <p:ph type="ftr" sz="quarter" idx="11"/>
          </p:nvPr>
        </p:nvSpPr>
        <p:spPr/>
        <p:txBody>
          <a:bodyPr rtlCol="0"/>
          <a:lstStyle/>
          <a:p>
            <a:pPr rtl="0"/>
            <a:endParaRPr lang="en-US"/>
          </a:p>
        </p:txBody>
      </p:sp>
      <p:sp>
        <p:nvSpPr>
          <p:cNvPr id="6" name="Slide Number Placeholder 5"/>
          <p:cNvSpPr>
            <a:spLocks noGrp="1"/>
          </p:cNvSpPr>
          <p:nvPr>
            <p:ph type="sldNum" sz="quarter" idx="12"/>
          </p:nvPr>
        </p:nvSpPr>
        <p:spPr/>
        <p:txBody>
          <a:bodyPr rtlCol="0"/>
          <a:lstStyle/>
          <a:p>
            <a:pPr rtl="0"/>
            <a:fld id="{A428E537-E56B-49CA-B596-52598082FBE8}" type="slidenum">
              <a:rPr lang="en-US" smtClean="0"/>
              <a:t>‹#›</a:t>
            </a:fld>
            <a:endParaRPr lang="en-US"/>
          </a:p>
        </p:txBody>
      </p:sp>
    </p:spTree>
    <p:extLst>
      <p:ext uri="{BB962C8B-B14F-4D97-AF65-F5344CB8AC3E}">
        <p14:creationId xmlns:p14="http://schemas.microsoft.com/office/powerpoint/2010/main" val="26350581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rtlCol="0" anchor="b"/>
          <a:lstStyle>
            <a:lvl1pPr>
              <a:defRPr sz="3200"/>
            </a:lvl1pPr>
          </a:lstStyle>
          <a:p>
            <a:pPr rtl="0"/>
            <a:r>
              <a:rPr lang="en-GB"/>
              <a:t>Click to edit Master title style</a:t>
            </a:r>
            <a:endParaRPr lang="en-US"/>
          </a:p>
        </p:txBody>
      </p:sp>
      <p:sp>
        <p:nvSpPr>
          <p:cNvPr id="3" name="Picture Placeholder 2"/>
          <p:cNvSpPr>
            <a:spLocks noGrp="1" noChangeAspect="1"/>
          </p:cNvSpPr>
          <p:nvPr>
            <p:ph type="pic" idx="1"/>
          </p:nvPr>
        </p:nvSpPr>
        <p:spPr>
          <a:xfrm>
            <a:off x="5183188" y="987425"/>
            <a:ext cx="6172200" cy="4873625"/>
          </a:xfrm>
        </p:spPr>
        <p:txBody>
          <a:bodyPr rtlCol="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en-GB"/>
              <a:t>Click icon to add picture</a:t>
            </a:r>
            <a:endParaRPr lang="en-US"/>
          </a:p>
        </p:txBody>
      </p:sp>
      <p:sp>
        <p:nvSpPr>
          <p:cNvPr id="4" name="Text Placeholder 3"/>
          <p:cNvSpPr>
            <a:spLocks noGrp="1"/>
          </p:cNvSpPr>
          <p:nvPr>
            <p:ph type="body" sz="half" idx="2"/>
          </p:nvPr>
        </p:nvSpPr>
        <p:spPr>
          <a:xfrm>
            <a:off x="839788" y="2057400"/>
            <a:ext cx="3932237" cy="3811588"/>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n-GB"/>
              <a:t>Click to edit Master text styles</a:t>
            </a:r>
          </a:p>
        </p:txBody>
      </p:sp>
      <p:sp>
        <p:nvSpPr>
          <p:cNvPr id="5" name="Date Placeholder 4"/>
          <p:cNvSpPr>
            <a:spLocks noGrp="1"/>
          </p:cNvSpPr>
          <p:nvPr>
            <p:ph type="dt" sz="half" idx="10"/>
          </p:nvPr>
        </p:nvSpPr>
        <p:spPr/>
        <p:txBody>
          <a:bodyPr rtlCol="0"/>
          <a:lstStyle/>
          <a:p>
            <a:pPr rtl="0"/>
            <a:r>
              <a:rPr lang="en-US"/>
              <a:t>10/16/2019</a:t>
            </a:r>
          </a:p>
        </p:txBody>
      </p:sp>
      <p:sp>
        <p:nvSpPr>
          <p:cNvPr id="6" name="Footer Placeholder 5"/>
          <p:cNvSpPr>
            <a:spLocks noGrp="1"/>
          </p:cNvSpPr>
          <p:nvPr>
            <p:ph type="ftr" sz="quarter" idx="11"/>
          </p:nvPr>
        </p:nvSpPr>
        <p:spPr/>
        <p:txBody>
          <a:bodyPr rtlCol="0"/>
          <a:lstStyle/>
          <a:p>
            <a:pPr rtl="0"/>
            <a:endParaRPr lang="en-US"/>
          </a:p>
        </p:txBody>
      </p:sp>
      <p:sp>
        <p:nvSpPr>
          <p:cNvPr id="7" name="Slide Number Placeholder 6"/>
          <p:cNvSpPr>
            <a:spLocks noGrp="1"/>
          </p:cNvSpPr>
          <p:nvPr>
            <p:ph type="sldNum" sz="quarter" idx="12"/>
          </p:nvPr>
        </p:nvSpPr>
        <p:spPr/>
        <p:txBody>
          <a:bodyPr rtlCol="0"/>
          <a:lstStyle/>
          <a:p>
            <a:pPr rtl="0"/>
            <a:fld id="{A428E537-E56B-49CA-B596-52598082FBE8}" type="slidenum">
              <a:rPr lang="en-US" smtClean="0"/>
              <a:t>‹#›</a:t>
            </a:fld>
            <a:endParaRPr lang="en-US"/>
          </a:p>
        </p:txBody>
      </p:sp>
    </p:spTree>
    <p:extLst>
      <p:ext uri="{BB962C8B-B14F-4D97-AF65-F5344CB8AC3E}">
        <p14:creationId xmlns:p14="http://schemas.microsoft.com/office/powerpoint/2010/main" val="27795470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GB"/>
              <a:t>Click to edit Master title style</a:t>
            </a:r>
            <a:endParaRPr lang="en-US"/>
          </a:p>
        </p:txBody>
      </p:sp>
      <p:sp>
        <p:nvSpPr>
          <p:cNvPr id="3" name="Vertical Text Placeholder 2"/>
          <p:cNvSpPr>
            <a:spLocks noGrp="1"/>
          </p:cNvSpPr>
          <p:nvPr>
            <p:ph type="body" orient="vert" idx="1"/>
          </p:nvPr>
        </p:nvSpPr>
        <p:spPr/>
        <p:txBody>
          <a:bodyPr vert="eaVert" rtlCol="0"/>
          <a:lstStyle/>
          <a:p>
            <a:pPr lvl="0" rtl="0"/>
            <a:r>
              <a:rPr lang="en-GB"/>
              <a:t>Click to edit Master text styles</a:t>
            </a:r>
          </a:p>
          <a:p>
            <a:pPr lvl="1" rtl="0"/>
            <a:r>
              <a:rPr lang="en-GB"/>
              <a:t>Second level</a:t>
            </a:r>
          </a:p>
          <a:p>
            <a:pPr lvl="2" rtl="0"/>
            <a:r>
              <a:rPr lang="en-GB"/>
              <a:t>Third level</a:t>
            </a:r>
          </a:p>
          <a:p>
            <a:pPr lvl="3" rtl="0"/>
            <a:r>
              <a:rPr lang="en-GB"/>
              <a:t>Fourth level</a:t>
            </a:r>
          </a:p>
          <a:p>
            <a:pPr lvl="4" rtl="0"/>
            <a:r>
              <a:rPr lang="en-GB"/>
              <a:t>Fifth level</a:t>
            </a:r>
            <a:endParaRPr lang="en-US"/>
          </a:p>
        </p:txBody>
      </p:sp>
      <p:sp>
        <p:nvSpPr>
          <p:cNvPr id="4" name="Date Placeholder 3"/>
          <p:cNvSpPr>
            <a:spLocks noGrp="1"/>
          </p:cNvSpPr>
          <p:nvPr>
            <p:ph type="dt" sz="half" idx="10"/>
          </p:nvPr>
        </p:nvSpPr>
        <p:spPr/>
        <p:txBody>
          <a:bodyPr rtlCol="0"/>
          <a:lstStyle/>
          <a:p>
            <a:pPr rtl="0"/>
            <a:r>
              <a:rPr lang="en-US"/>
              <a:t>10/16/2019</a:t>
            </a:r>
          </a:p>
        </p:txBody>
      </p:sp>
      <p:sp>
        <p:nvSpPr>
          <p:cNvPr id="5" name="Footer Placeholder 4"/>
          <p:cNvSpPr>
            <a:spLocks noGrp="1"/>
          </p:cNvSpPr>
          <p:nvPr>
            <p:ph type="ftr" sz="quarter" idx="11"/>
          </p:nvPr>
        </p:nvSpPr>
        <p:spPr/>
        <p:txBody>
          <a:bodyPr rtlCol="0"/>
          <a:lstStyle/>
          <a:p>
            <a:pPr rtl="0"/>
            <a:endParaRPr lang="en-US"/>
          </a:p>
        </p:txBody>
      </p:sp>
      <p:sp>
        <p:nvSpPr>
          <p:cNvPr id="6" name="Slide Number Placeholder 5"/>
          <p:cNvSpPr>
            <a:spLocks noGrp="1"/>
          </p:cNvSpPr>
          <p:nvPr>
            <p:ph type="sldNum" sz="quarter" idx="12"/>
          </p:nvPr>
        </p:nvSpPr>
        <p:spPr/>
        <p:txBody>
          <a:bodyPr rtlCol="0"/>
          <a:lstStyle/>
          <a:p>
            <a:pPr rtl="0"/>
            <a:fld id="{A428E537-E56B-49CA-B596-52598082FBE8}" type="slidenum">
              <a:rPr lang="en-US" smtClean="0"/>
              <a:t>‹#›</a:t>
            </a:fld>
            <a:endParaRPr lang="en-US"/>
          </a:p>
        </p:txBody>
      </p:sp>
    </p:spTree>
    <p:extLst>
      <p:ext uri="{BB962C8B-B14F-4D97-AF65-F5344CB8AC3E}">
        <p14:creationId xmlns:p14="http://schemas.microsoft.com/office/powerpoint/2010/main" val="4394202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rtlCol="0"/>
          <a:lstStyle/>
          <a:p>
            <a:pPr rtl="0"/>
            <a:r>
              <a:rPr lang="en-GB"/>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rtlCol="0"/>
          <a:lstStyle/>
          <a:p>
            <a:pPr lvl="0" rtl="0"/>
            <a:r>
              <a:rPr lang="en-GB"/>
              <a:t>Click to edit Master text styles</a:t>
            </a:r>
          </a:p>
          <a:p>
            <a:pPr lvl="1" rtl="0"/>
            <a:r>
              <a:rPr lang="en-GB"/>
              <a:t>Second level</a:t>
            </a:r>
          </a:p>
          <a:p>
            <a:pPr lvl="2" rtl="0"/>
            <a:r>
              <a:rPr lang="en-GB"/>
              <a:t>Third level</a:t>
            </a:r>
          </a:p>
          <a:p>
            <a:pPr lvl="3" rtl="0"/>
            <a:r>
              <a:rPr lang="en-GB"/>
              <a:t>Fourth level</a:t>
            </a:r>
          </a:p>
          <a:p>
            <a:pPr lvl="4" rtl="0"/>
            <a:r>
              <a:rPr lang="en-GB"/>
              <a:t>Fifth level</a:t>
            </a:r>
            <a:endParaRPr lang="en-US"/>
          </a:p>
        </p:txBody>
      </p:sp>
      <p:sp>
        <p:nvSpPr>
          <p:cNvPr id="4" name="Date Placeholder 3"/>
          <p:cNvSpPr>
            <a:spLocks noGrp="1"/>
          </p:cNvSpPr>
          <p:nvPr>
            <p:ph type="dt" sz="half" idx="10"/>
          </p:nvPr>
        </p:nvSpPr>
        <p:spPr/>
        <p:txBody>
          <a:bodyPr rtlCol="0"/>
          <a:lstStyle/>
          <a:p>
            <a:pPr rtl="0"/>
            <a:r>
              <a:rPr lang="en-US"/>
              <a:t>10/16/2019</a:t>
            </a:r>
          </a:p>
        </p:txBody>
      </p:sp>
      <p:sp>
        <p:nvSpPr>
          <p:cNvPr id="5" name="Footer Placeholder 4"/>
          <p:cNvSpPr>
            <a:spLocks noGrp="1"/>
          </p:cNvSpPr>
          <p:nvPr>
            <p:ph type="ftr" sz="quarter" idx="11"/>
          </p:nvPr>
        </p:nvSpPr>
        <p:spPr/>
        <p:txBody>
          <a:bodyPr rtlCol="0"/>
          <a:lstStyle/>
          <a:p>
            <a:pPr rtl="0"/>
            <a:endParaRPr lang="en-US"/>
          </a:p>
        </p:txBody>
      </p:sp>
      <p:sp>
        <p:nvSpPr>
          <p:cNvPr id="6" name="Slide Number Placeholder 5"/>
          <p:cNvSpPr>
            <a:spLocks noGrp="1"/>
          </p:cNvSpPr>
          <p:nvPr>
            <p:ph type="sldNum" sz="quarter" idx="12"/>
          </p:nvPr>
        </p:nvSpPr>
        <p:spPr/>
        <p:txBody>
          <a:bodyPr rtlCol="0"/>
          <a:lstStyle/>
          <a:p>
            <a:pPr rtl="0"/>
            <a:fld id="{A428E537-E56B-49CA-B596-52598082FBE8}" type="slidenum">
              <a:rPr lang="en-US" smtClean="0"/>
              <a:t>‹#›</a:t>
            </a:fld>
            <a:endParaRPr lang="en-US"/>
          </a:p>
        </p:txBody>
      </p:sp>
    </p:spTree>
    <p:extLst>
      <p:ext uri="{BB962C8B-B14F-4D97-AF65-F5344CB8AC3E}">
        <p14:creationId xmlns:p14="http://schemas.microsoft.com/office/powerpoint/2010/main" val="30321315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GB"/>
              <a:t>Click to edit Master title style</a:t>
            </a:r>
            <a:endParaRPr lang="en-US"/>
          </a:p>
        </p:txBody>
      </p:sp>
      <p:sp>
        <p:nvSpPr>
          <p:cNvPr id="3" name="Content Placeholder 2"/>
          <p:cNvSpPr>
            <a:spLocks noGrp="1"/>
          </p:cNvSpPr>
          <p:nvPr>
            <p:ph idx="1"/>
          </p:nvPr>
        </p:nvSpPr>
        <p:spPr/>
        <p:txBody>
          <a:bodyPr rtlCol="0"/>
          <a:lstStyle/>
          <a:p>
            <a:pPr lvl="0" rtl="0"/>
            <a:r>
              <a:rPr lang="en-GB"/>
              <a:t>Click to edit Master text styles</a:t>
            </a:r>
          </a:p>
          <a:p>
            <a:pPr lvl="1" rtl="0"/>
            <a:r>
              <a:rPr lang="en-GB"/>
              <a:t>Second level</a:t>
            </a:r>
          </a:p>
          <a:p>
            <a:pPr lvl="2" rtl="0"/>
            <a:r>
              <a:rPr lang="en-GB"/>
              <a:t>Third level</a:t>
            </a:r>
          </a:p>
          <a:p>
            <a:pPr lvl="3" rtl="0"/>
            <a:r>
              <a:rPr lang="en-GB"/>
              <a:t>Fourth level</a:t>
            </a:r>
          </a:p>
          <a:p>
            <a:pPr lvl="4" rtl="0"/>
            <a:r>
              <a:rPr lang="en-GB"/>
              <a:t>Fifth level</a:t>
            </a:r>
            <a:endParaRPr lang="en-US"/>
          </a:p>
        </p:txBody>
      </p:sp>
      <p:sp>
        <p:nvSpPr>
          <p:cNvPr id="4" name="Date Placeholder 3"/>
          <p:cNvSpPr>
            <a:spLocks noGrp="1"/>
          </p:cNvSpPr>
          <p:nvPr>
            <p:ph type="dt" sz="half" idx="10"/>
          </p:nvPr>
        </p:nvSpPr>
        <p:spPr/>
        <p:txBody>
          <a:bodyPr rtlCol="0"/>
          <a:lstStyle/>
          <a:p>
            <a:pPr rtl="0"/>
            <a:r>
              <a:rPr lang="en-US"/>
              <a:t>10/16/2019</a:t>
            </a:r>
          </a:p>
        </p:txBody>
      </p:sp>
      <p:sp>
        <p:nvSpPr>
          <p:cNvPr id="5" name="Footer Placeholder 4"/>
          <p:cNvSpPr>
            <a:spLocks noGrp="1"/>
          </p:cNvSpPr>
          <p:nvPr>
            <p:ph type="ftr" sz="quarter" idx="11"/>
          </p:nvPr>
        </p:nvSpPr>
        <p:spPr/>
        <p:txBody>
          <a:bodyPr rtlCol="0"/>
          <a:lstStyle/>
          <a:p>
            <a:pPr rtl="0"/>
            <a:endParaRPr lang="en-US"/>
          </a:p>
        </p:txBody>
      </p:sp>
      <p:sp>
        <p:nvSpPr>
          <p:cNvPr id="6" name="Slide Number Placeholder 5"/>
          <p:cNvSpPr>
            <a:spLocks noGrp="1"/>
          </p:cNvSpPr>
          <p:nvPr>
            <p:ph type="sldNum" sz="quarter" idx="12"/>
          </p:nvPr>
        </p:nvSpPr>
        <p:spPr/>
        <p:txBody>
          <a:bodyPr rtlCol="0"/>
          <a:lstStyle/>
          <a:p>
            <a:pPr rtl="0"/>
            <a:fld id="{A428E537-E56B-49CA-B596-52598082FBE8}" type="slidenum">
              <a:rPr lang="en-US" smtClean="0"/>
              <a:t>‹#›</a:t>
            </a:fld>
            <a:endParaRPr lang="en-US"/>
          </a:p>
        </p:txBody>
      </p:sp>
    </p:spTree>
    <p:extLst>
      <p:ext uri="{BB962C8B-B14F-4D97-AF65-F5344CB8AC3E}">
        <p14:creationId xmlns:p14="http://schemas.microsoft.com/office/powerpoint/2010/main" val="33023978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rtlCol="0" anchor="b"/>
          <a:lstStyle>
            <a:lvl1pPr>
              <a:defRPr sz="6000"/>
            </a:lvl1pPr>
          </a:lstStyle>
          <a:p>
            <a:pPr rtl="0"/>
            <a:r>
              <a:rPr lang="en-GB"/>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rtlCol="0"/>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en-GB"/>
              <a:t>Click to edit Master text styles</a:t>
            </a:r>
          </a:p>
        </p:txBody>
      </p:sp>
      <p:sp>
        <p:nvSpPr>
          <p:cNvPr id="4" name="Date Placeholder 3"/>
          <p:cNvSpPr>
            <a:spLocks noGrp="1"/>
          </p:cNvSpPr>
          <p:nvPr>
            <p:ph type="dt" sz="half" idx="10"/>
          </p:nvPr>
        </p:nvSpPr>
        <p:spPr/>
        <p:txBody>
          <a:bodyPr rtlCol="0"/>
          <a:lstStyle/>
          <a:p>
            <a:pPr rtl="0"/>
            <a:r>
              <a:rPr lang="en-US"/>
              <a:t>10/16/2019</a:t>
            </a:r>
          </a:p>
        </p:txBody>
      </p:sp>
      <p:sp>
        <p:nvSpPr>
          <p:cNvPr id="5" name="Footer Placeholder 4"/>
          <p:cNvSpPr>
            <a:spLocks noGrp="1"/>
          </p:cNvSpPr>
          <p:nvPr>
            <p:ph type="ftr" sz="quarter" idx="11"/>
          </p:nvPr>
        </p:nvSpPr>
        <p:spPr/>
        <p:txBody>
          <a:bodyPr rtlCol="0"/>
          <a:lstStyle/>
          <a:p>
            <a:pPr rtl="0"/>
            <a:endParaRPr lang="en-US"/>
          </a:p>
        </p:txBody>
      </p:sp>
      <p:sp>
        <p:nvSpPr>
          <p:cNvPr id="6" name="Slide Number Placeholder 5"/>
          <p:cNvSpPr>
            <a:spLocks noGrp="1"/>
          </p:cNvSpPr>
          <p:nvPr>
            <p:ph type="sldNum" sz="quarter" idx="12"/>
          </p:nvPr>
        </p:nvSpPr>
        <p:spPr/>
        <p:txBody>
          <a:bodyPr rtlCol="0"/>
          <a:lstStyle/>
          <a:p>
            <a:pPr rtl="0"/>
            <a:fld id="{A428E537-E56B-49CA-B596-52598082FBE8}" type="slidenum">
              <a:rPr lang="en-US" smtClean="0"/>
              <a:t>‹#›</a:t>
            </a:fld>
            <a:endParaRPr lang="en-US"/>
          </a:p>
        </p:txBody>
      </p:sp>
    </p:spTree>
    <p:extLst>
      <p:ext uri="{BB962C8B-B14F-4D97-AF65-F5344CB8AC3E}">
        <p14:creationId xmlns:p14="http://schemas.microsoft.com/office/powerpoint/2010/main" val="16620680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GB"/>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rtlCol="0"/>
          <a:lstStyle/>
          <a:p>
            <a:pPr lvl="0" rtl="0"/>
            <a:r>
              <a:rPr lang="en-GB"/>
              <a:t>Click to edit Master text styles</a:t>
            </a:r>
          </a:p>
          <a:p>
            <a:pPr lvl="1" rtl="0"/>
            <a:r>
              <a:rPr lang="en-GB"/>
              <a:t>Second level</a:t>
            </a:r>
          </a:p>
          <a:p>
            <a:pPr lvl="2" rtl="0"/>
            <a:r>
              <a:rPr lang="en-GB"/>
              <a:t>Third level</a:t>
            </a:r>
          </a:p>
          <a:p>
            <a:pPr lvl="3" rtl="0"/>
            <a:r>
              <a:rPr lang="en-GB"/>
              <a:t>Fourth level</a:t>
            </a:r>
          </a:p>
          <a:p>
            <a:pPr lvl="4" rtl="0"/>
            <a:r>
              <a:rPr lang="en-GB"/>
              <a:t>Fifth level</a:t>
            </a:r>
            <a:endParaRPr lang="en-US"/>
          </a:p>
        </p:txBody>
      </p:sp>
      <p:sp>
        <p:nvSpPr>
          <p:cNvPr id="4" name="Content Placeholder 3"/>
          <p:cNvSpPr>
            <a:spLocks noGrp="1"/>
          </p:cNvSpPr>
          <p:nvPr>
            <p:ph sz="half" idx="2"/>
          </p:nvPr>
        </p:nvSpPr>
        <p:spPr>
          <a:xfrm>
            <a:off x="6172200" y="1825625"/>
            <a:ext cx="5181600" cy="4351338"/>
          </a:xfrm>
        </p:spPr>
        <p:txBody>
          <a:bodyPr rtlCol="0"/>
          <a:lstStyle/>
          <a:p>
            <a:pPr lvl="0" rtl="0"/>
            <a:r>
              <a:rPr lang="en-GB"/>
              <a:t>Click to edit Master text styles</a:t>
            </a:r>
          </a:p>
          <a:p>
            <a:pPr lvl="1" rtl="0"/>
            <a:r>
              <a:rPr lang="en-GB"/>
              <a:t>Second level</a:t>
            </a:r>
          </a:p>
          <a:p>
            <a:pPr lvl="2" rtl="0"/>
            <a:r>
              <a:rPr lang="en-GB"/>
              <a:t>Third level</a:t>
            </a:r>
          </a:p>
          <a:p>
            <a:pPr lvl="3" rtl="0"/>
            <a:r>
              <a:rPr lang="en-GB"/>
              <a:t>Fourth level</a:t>
            </a:r>
          </a:p>
          <a:p>
            <a:pPr lvl="4" rtl="0"/>
            <a:r>
              <a:rPr lang="en-GB"/>
              <a:t>Fifth level</a:t>
            </a:r>
            <a:endParaRPr lang="en-US"/>
          </a:p>
        </p:txBody>
      </p:sp>
      <p:sp>
        <p:nvSpPr>
          <p:cNvPr id="5" name="Date Placeholder 4"/>
          <p:cNvSpPr>
            <a:spLocks noGrp="1"/>
          </p:cNvSpPr>
          <p:nvPr>
            <p:ph type="dt" sz="half" idx="10"/>
          </p:nvPr>
        </p:nvSpPr>
        <p:spPr/>
        <p:txBody>
          <a:bodyPr rtlCol="0"/>
          <a:lstStyle/>
          <a:p>
            <a:pPr rtl="0"/>
            <a:r>
              <a:rPr lang="en-US"/>
              <a:t>10/16/2019</a:t>
            </a:r>
          </a:p>
        </p:txBody>
      </p:sp>
      <p:sp>
        <p:nvSpPr>
          <p:cNvPr id="6" name="Footer Placeholder 5"/>
          <p:cNvSpPr>
            <a:spLocks noGrp="1"/>
          </p:cNvSpPr>
          <p:nvPr>
            <p:ph type="ftr" sz="quarter" idx="11"/>
          </p:nvPr>
        </p:nvSpPr>
        <p:spPr/>
        <p:txBody>
          <a:bodyPr rtlCol="0"/>
          <a:lstStyle/>
          <a:p>
            <a:pPr rtl="0"/>
            <a:endParaRPr lang="en-US"/>
          </a:p>
        </p:txBody>
      </p:sp>
      <p:sp>
        <p:nvSpPr>
          <p:cNvPr id="7" name="Slide Number Placeholder 6"/>
          <p:cNvSpPr>
            <a:spLocks noGrp="1"/>
          </p:cNvSpPr>
          <p:nvPr>
            <p:ph type="sldNum" sz="quarter" idx="12"/>
          </p:nvPr>
        </p:nvSpPr>
        <p:spPr/>
        <p:txBody>
          <a:bodyPr rtlCol="0"/>
          <a:lstStyle/>
          <a:p>
            <a:pPr rtl="0"/>
            <a:fld id="{A428E537-E56B-49CA-B596-52598082FBE8}" type="slidenum">
              <a:rPr lang="en-US" smtClean="0"/>
              <a:t>‹#›</a:t>
            </a:fld>
            <a:endParaRPr lang="en-US"/>
          </a:p>
        </p:txBody>
      </p:sp>
    </p:spTree>
    <p:extLst>
      <p:ext uri="{BB962C8B-B14F-4D97-AF65-F5344CB8AC3E}">
        <p14:creationId xmlns:p14="http://schemas.microsoft.com/office/powerpoint/2010/main" val="20348359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rtlCol="0"/>
          <a:lstStyle/>
          <a:p>
            <a:pPr rtl="0"/>
            <a:r>
              <a:rPr lang="en-GB"/>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a:t>Click to edit Master text styles</a:t>
            </a:r>
          </a:p>
        </p:txBody>
      </p:sp>
      <p:sp>
        <p:nvSpPr>
          <p:cNvPr id="4" name="Content Placeholder 3"/>
          <p:cNvSpPr>
            <a:spLocks noGrp="1"/>
          </p:cNvSpPr>
          <p:nvPr>
            <p:ph sz="half" idx="2"/>
          </p:nvPr>
        </p:nvSpPr>
        <p:spPr>
          <a:xfrm>
            <a:off x="839788" y="2505075"/>
            <a:ext cx="5157787" cy="3684588"/>
          </a:xfrm>
        </p:spPr>
        <p:txBody>
          <a:bodyPr rtlCol="0"/>
          <a:lstStyle/>
          <a:p>
            <a:pPr lvl="0" rtl="0"/>
            <a:r>
              <a:rPr lang="en-GB"/>
              <a:t>Click to edit Master text styles</a:t>
            </a:r>
          </a:p>
          <a:p>
            <a:pPr lvl="1" rtl="0"/>
            <a:r>
              <a:rPr lang="en-GB"/>
              <a:t>Second level</a:t>
            </a:r>
          </a:p>
          <a:p>
            <a:pPr lvl="2" rtl="0"/>
            <a:r>
              <a:rPr lang="en-GB"/>
              <a:t>Third level</a:t>
            </a:r>
          </a:p>
          <a:p>
            <a:pPr lvl="3" rtl="0"/>
            <a:r>
              <a:rPr lang="en-GB"/>
              <a:t>Fourth level</a:t>
            </a:r>
          </a:p>
          <a:p>
            <a:pPr lvl="4" rtl="0"/>
            <a:r>
              <a:rPr lang="en-GB"/>
              <a:t>Fifth level</a:t>
            </a:r>
            <a:endParaRPr lang="en-US"/>
          </a:p>
        </p:txBody>
      </p:sp>
      <p:sp>
        <p:nvSpPr>
          <p:cNvPr id="5" name="Text Placeholder 4"/>
          <p:cNvSpPr>
            <a:spLocks noGrp="1"/>
          </p:cNvSpPr>
          <p:nvPr>
            <p:ph type="body" sz="quarter" idx="3"/>
          </p:nvPr>
        </p:nvSpPr>
        <p:spPr>
          <a:xfrm>
            <a:off x="6172200" y="1681163"/>
            <a:ext cx="5183188"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a:t>Click to edit Master text styles</a:t>
            </a:r>
          </a:p>
        </p:txBody>
      </p:sp>
      <p:sp>
        <p:nvSpPr>
          <p:cNvPr id="6" name="Content Placeholder 5"/>
          <p:cNvSpPr>
            <a:spLocks noGrp="1"/>
          </p:cNvSpPr>
          <p:nvPr>
            <p:ph sz="quarter" idx="4"/>
          </p:nvPr>
        </p:nvSpPr>
        <p:spPr>
          <a:xfrm>
            <a:off x="6172200" y="2505075"/>
            <a:ext cx="5183188" cy="3684588"/>
          </a:xfrm>
        </p:spPr>
        <p:txBody>
          <a:bodyPr rtlCol="0"/>
          <a:lstStyle/>
          <a:p>
            <a:pPr lvl="0" rtl="0"/>
            <a:r>
              <a:rPr lang="en-GB"/>
              <a:t>Click to edit Master text styles</a:t>
            </a:r>
          </a:p>
          <a:p>
            <a:pPr lvl="1" rtl="0"/>
            <a:r>
              <a:rPr lang="en-GB"/>
              <a:t>Second level</a:t>
            </a:r>
          </a:p>
          <a:p>
            <a:pPr lvl="2" rtl="0"/>
            <a:r>
              <a:rPr lang="en-GB"/>
              <a:t>Third level</a:t>
            </a:r>
          </a:p>
          <a:p>
            <a:pPr lvl="3" rtl="0"/>
            <a:r>
              <a:rPr lang="en-GB"/>
              <a:t>Fourth level</a:t>
            </a:r>
          </a:p>
          <a:p>
            <a:pPr lvl="4" rtl="0"/>
            <a:r>
              <a:rPr lang="en-GB"/>
              <a:t>Fifth level</a:t>
            </a:r>
            <a:endParaRPr lang="en-US"/>
          </a:p>
        </p:txBody>
      </p:sp>
      <p:sp>
        <p:nvSpPr>
          <p:cNvPr id="7" name="Date Placeholder 6"/>
          <p:cNvSpPr>
            <a:spLocks noGrp="1"/>
          </p:cNvSpPr>
          <p:nvPr>
            <p:ph type="dt" sz="half" idx="10"/>
          </p:nvPr>
        </p:nvSpPr>
        <p:spPr/>
        <p:txBody>
          <a:bodyPr rtlCol="0"/>
          <a:lstStyle/>
          <a:p>
            <a:pPr rtl="0"/>
            <a:r>
              <a:rPr lang="en-US"/>
              <a:t>10/16/2019</a:t>
            </a:r>
          </a:p>
        </p:txBody>
      </p:sp>
      <p:sp>
        <p:nvSpPr>
          <p:cNvPr id="8" name="Footer Placeholder 7"/>
          <p:cNvSpPr>
            <a:spLocks noGrp="1"/>
          </p:cNvSpPr>
          <p:nvPr>
            <p:ph type="ftr" sz="quarter" idx="11"/>
          </p:nvPr>
        </p:nvSpPr>
        <p:spPr/>
        <p:txBody>
          <a:bodyPr rtlCol="0"/>
          <a:lstStyle/>
          <a:p>
            <a:pPr rtl="0"/>
            <a:endParaRPr lang="en-US"/>
          </a:p>
        </p:txBody>
      </p:sp>
      <p:sp>
        <p:nvSpPr>
          <p:cNvPr id="9" name="Slide Number Placeholder 8"/>
          <p:cNvSpPr>
            <a:spLocks noGrp="1"/>
          </p:cNvSpPr>
          <p:nvPr>
            <p:ph type="sldNum" sz="quarter" idx="12"/>
          </p:nvPr>
        </p:nvSpPr>
        <p:spPr/>
        <p:txBody>
          <a:bodyPr rtlCol="0"/>
          <a:lstStyle/>
          <a:p>
            <a:pPr rtl="0"/>
            <a:fld id="{A428E537-E56B-49CA-B596-52598082FBE8}" type="slidenum">
              <a:rPr lang="en-US" smtClean="0"/>
              <a:t>‹#›</a:t>
            </a:fld>
            <a:endParaRPr lang="en-US"/>
          </a:p>
        </p:txBody>
      </p:sp>
    </p:spTree>
    <p:extLst>
      <p:ext uri="{BB962C8B-B14F-4D97-AF65-F5344CB8AC3E}">
        <p14:creationId xmlns:p14="http://schemas.microsoft.com/office/powerpoint/2010/main" val="16456189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GB"/>
              <a:t>Click to edit Master title style</a:t>
            </a:r>
            <a:endParaRPr lang="en-US"/>
          </a:p>
        </p:txBody>
      </p:sp>
      <p:sp>
        <p:nvSpPr>
          <p:cNvPr id="3" name="Date Placeholder 2"/>
          <p:cNvSpPr>
            <a:spLocks noGrp="1"/>
          </p:cNvSpPr>
          <p:nvPr>
            <p:ph type="dt" sz="half" idx="10"/>
          </p:nvPr>
        </p:nvSpPr>
        <p:spPr/>
        <p:txBody>
          <a:bodyPr rtlCol="0"/>
          <a:lstStyle/>
          <a:p>
            <a:pPr rtl="0"/>
            <a:r>
              <a:rPr lang="en-US"/>
              <a:t>10/16/2019</a:t>
            </a:r>
          </a:p>
        </p:txBody>
      </p:sp>
      <p:sp>
        <p:nvSpPr>
          <p:cNvPr id="4" name="Footer Placeholder 3"/>
          <p:cNvSpPr>
            <a:spLocks noGrp="1"/>
          </p:cNvSpPr>
          <p:nvPr>
            <p:ph type="ftr" sz="quarter" idx="11"/>
          </p:nvPr>
        </p:nvSpPr>
        <p:spPr/>
        <p:txBody>
          <a:bodyPr rtlCol="0"/>
          <a:lstStyle/>
          <a:p>
            <a:pPr rtl="0"/>
            <a:endParaRPr lang="en-US"/>
          </a:p>
        </p:txBody>
      </p:sp>
      <p:sp>
        <p:nvSpPr>
          <p:cNvPr id="5" name="Slide Number Placeholder 4"/>
          <p:cNvSpPr>
            <a:spLocks noGrp="1"/>
          </p:cNvSpPr>
          <p:nvPr>
            <p:ph type="sldNum" sz="quarter" idx="12"/>
          </p:nvPr>
        </p:nvSpPr>
        <p:spPr/>
        <p:txBody>
          <a:bodyPr rtlCol="0"/>
          <a:lstStyle/>
          <a:p>
            <a:pPr rtl="0"/>
            <a:fld id="{A428E537-E56B-49CA-B596-52598082FBE8}" type="slidenum">
              <a:rPr lang="en-US" smtClean="0"/>
              <a:t>‹#›</a:t>
            </a:fld>
            <a:endParaRPr lang="en-US"/>
          </a:p>
        </p:txBody>
      </p:sp>
    </p:spTree>
    <p:extLst>
      <p:ext uri="{BB962C8B-B14F-4D97-AF65-F5344CB8AC3E}">
        <p14:creationId xmlns:p14="http://schemas.microsoft.com/office/powerpoint/2010/main" val="14326417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rtlCol="0"/>
          <a:lstStyle/>
          <a:p>
            <a:pPr rtl="0"/>
            <a:r>
              <a:rPr lang="en-US"/>
              <a:t>10/16/2019</a:t>
            </a:r>
          </a:p>
        </p:txBody>
      </p:sp>
      <p:sp>
        <p:nvSpPr>
          <p:cNvPr id="3" name="Footer Placeholder 2"/>
          <p:cNvSpPr>
            <a:spLocks noGrp="1"/>
          </p:cNvSpPr>
          <p:nvPr>
            <p:ph type="ftr" sz="quarter" idx="11"/>
          </p:nvPr>
        </p:nvSpPr>
        <p:spPr/>
        <p:txBody>
          <a:bodyPr rtlCol="0"/>
          <a:lstStyle/>
          <a:p>
            <a:pPr rtl="0"/>
            <a:endParaRPr lang="en-US"/>
          </a:p>
        </p:txBody>
      </p:sp>
      <p:sp>
        <p:nvSpPr>
          <p:cNvPr id="4" name="Slide Number Placeholder 3"/>
          <p:cNvSpPr>
            <a:spLocks noGrp="1"/>
          </p:cNvSpPr>
          <p:nvPr>
            <p:ph type="sldNum" sz="quarter" idx="12"/>
          </p:nvPr>
        </p:nvSpPr>
        <p:spPr/>
        <p:txBody>
          <a:bodyPr rtlCol="0"/>
          <a:lstStyle/>
          <a:p>
            <a:pPr rtl="0"/>
            <a:fld id="{A428E537-E56B-49CA-B596-52598082FBE8}" type="slidenum">
              <a:rPr lang="en-US" smtClean="0"/>
              <a:t>‹#›</a:t>
            </a:fld>
            <a:endParaRPr lang="en-US"/>
          </a:p>
        </p:txBody>
      </p:sp>
    </p:spTree>
    <p:extLst>
      <p:ext uri="{BB962C8B-B14F-4D97-AF65-F5344CB8AC3E}">
        <p14:creationId xmlns:p14="http://schemas.microsoft.com/office/powerpoint/2010/main" val="7533288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23B832CC-E04A-47A7-966D-475AEA6409AB}"/>
              </a:ext>
            </a:extLst>
          </p:cNvPr>
          <p:cNvSpPr>
            <a:spLocks noGrp="1"/>
          </p:cNvSpPr>
          <p:nvPr>
            <p:ph type="pic" sz="quarter" idx="13"/>
          </p:nvPr>
        </p:nvSpPr>
        <p:spPr>
          <a:xfrm>
            <a:off x="4689139" y="2491272"/>
            <a:ext cx="2807036" cy="2804628"/>
          </a:xfrm>
          <a:custGeom>
            <a:avLst/>
            <a:gdLst>
              <a:gd name="connsiteX0" fmla="*/ 1406866 w 2807036"/>
              <a:gd name="connsiteY0" fmla="*/ 0 h 2804628"/>
              <a:gd name="connsiteX1" fmla="*/ 2061159 w 2807036"/>
              <a:gd name="connsiteY1" fmla="*/ 271017 h 2804628"/>
              <a:gd name="connsiteX2" fmla="*/ 2542705 w 2807036"/>
              <a:gd name="connsiteY2" fmla="*/ 752562 h 2804628"/>
              <a:gd name="connsiteX3" fmla="*/ 2796783 w 2807036"/>
              <a:gd name="connsiteY3" fmla="*/ 1230127 h 2804628"/>
              <a:gd name="connsiteX4" fmla="*/ 2807036 w 2807036"/>
              <a:gd name="connsiteY4" fmla="*/ 1301178 h 2804628"/>
              <a:gd name="connsiteX5" fmla="*/ 2807036 w 2807036"/>
              <a:gd name="connsiteY5" fmla="*/ 1512532 h 2804628"/>
              <a:gd name="connsiteX6" fmla="*/ 2796783 w 2807036"/>
              <a:gd name="connsiteY6" fmla="*/ 1583584 h 2804628"/>
              <a:gd name="connsiteX7" fmla="*/ 2542705 w 2807036"/>
              <a:gd name="connsiteY7" fmla="*/ 2061148 h 2804628"/>
              <a:gd name="connsiteX8" fmla="*/ 2061149 w 2807036"/>
              <a:gd name="connsiteY8" fmla="*/ 2542704 h 2804628"/>
              <a:gd name="connsiteX9" fmla="*/ 1583585 w 2807036"/>
              <a:gd name="connsiteY9" fmla="*/ 2796782 h 2804628"/>
              <a:gd name="connsiteX10" fmla="*/ 1529213 w 2807036"/>
              <a:gd name="connsiteY10" fmla="*/ 2804628 h 2804628"/>
              <a:gd name="connsiteX11" fmla="*/ 1284499 w 2807036"/>
              <a:gd name="connsiteY11" fmla="*/ 2804628 h 2804628"/>
              <a:gd name="connsiteX12" fmla="*/ 1230128 w 2807036"/>
              <a:gd name="connsiteY12" fmla="*/ 2796782 h 2804628"/>
              <a:gd name="connsiteX13" fmla="*/ 752563 w 2807036"/>
              <a:gd name="connsiteY13" fmla="*/ 2542704 h 2804628"/>
              <a:gd name="connsiteX14" fmla="*/ 271018 w 2807036"/>
              <a:gd name="connsiteY14" fmla="*/ 2061158 h 2804628"/>
              <a:gd name="connsiteX15" fmla="*/ 271018 w 2807036"/>
              <a:gd name="connsiteY15" fmla="*/ 752572 h 2804628"/>
              <a:gd name="connsiteX16" fmla="*/ 752573 w 2807036"/>
              <a:gd name="connsiteY16" fmla="*/ 271017 h 2804628"/>
              <a:gd name="connsiteX17" fmla="*/ 1406866 w 2807036"/>
              <a:gd name="connsiteY17" fmla="*/ 0 h 2804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807036" h="2804628">
                <a:moveTo>
                  <a:pt x="1406866" y="0"/>
                </a:moveTo>
                <a:cubicBezTo>
                  <a:pt x="1643674" y="0"/>
                  <a:pt x="1880481" y="90339"/>
                  <a:pt x="2061159" y="271017"/>
                </a:cubicBezTo>
                <a:lnTo>
                  <a:pt x="2542705" y="752562"/>
                </a:lnTo>
                <a:cubicBezTo>
                  <a:pt x="2678213" y="888071"/>
                  <a:pt x="2762906" y="1055152"/>
                  <a:pt x="2796783" y="1230127"/>
                </a:cubicBezTo>
                <a:lnTo>
                  <a:pt x="2807036" y="1301178"/>
                </a:lnTo>
                <a:lnTo>
                  <a:pt x="2807036" y="1512532"/>
                </a:lnTo>
                <a:lnTo>
                  <a:pt x="2796783" y="1583584"/>
                </a:lnTo>
                <a:cubicBezTo>
                  <a:pt x="2762906" y="1758558"/>
                  <a:pt x="2678213" y="1925640"/>
                  <a:pt x="2542705" y="2061148"/>
                </a:cubicBezTo>
                <a:lnTo>
                  <a:pt x="2061149" y="2542704"/>
                </a:lnTo>
                <a:cubicBezTo>
                  <a:pt x="1925641" y="2678212"/>
                  <a:pt x="1758559" y="2762905"/>
                  <a:pt x="1583585" y="2796782"/>
                </a:cubicBezTo>
                <a:lnTo>
                  <a:pt x="1529213" y="2804628"/>
                </a:lnTo>
                <a:lnTo>
                  <a:pt x="1284499" y="2804628"/>
                </a:lnTo>
                <a:lnTo>
                  <a:pt x="1230128" y="2796782"/>
                </a:lnTo>
                <a:cubicBezTo>
                  <a:pt x="1055153" y="2762905"/>
                  <a:pt x="888072" y="2678212"/>
                  <a:pt x="752563" y="2542704"/>
                </a:cubicBezTo>
                <a:lnTo>
                  <a:pt x="271018" y="2061158"/>
                </a:lnTo>
                <a:cubicBezTo>
                  <a:pt x="-90339" y="1699802"/>
                  <a:pt x="-90339" y="1113928"/>
                  <a:pt x="271018" y="752572"/>
                </a:cubicBezTo>
                <a:lnTo>
                  <a:pt x="752573" y="271017"/>
                </a:lnTo>
                <a:cubicBezTo>
                  <a:pt x="933252" y="90339"/>
                  <a:pt x="1170059" y="0"/>
                  <a:pt x="1406866" y="0"/>
                </a:cubicBezTo>
                <a:close/>
              </a:path>
            </a:pathLst>
          </a:custGeom>
        </p:spPr>
        <p:txBody>
          <a:bodyPr wrap="square" rtlCol="0">
            <a:noAutofit/>
          </a:bodyPr>
          <a:lstStyle/>
          <a:p>
            <a:pPr rtl="0"/>
            <a:r>
              <a:rPr lang="en-GB"/>
              <a:t>Click icon to add picture</a:t>
            </a:r>
            <a:endParaRPr lang="en-US"/>
          </a:p>
        </p:txBody>
      </p:sp>
      <p:sp>
        <p:nvSpPr>
          <p:cNvPr id="2" name="Date Placeholder 1"/>
          <p:cNvSpPr>
            <a:spLocks noGrp="1"/>
          </p:cNvSpPr>
          <p:nvPr>
            <p:ph type="dt" sz="half" idx="10"/>
          </p:nvPr>
        </p:nvSpPr>
        <p:spPr/>
        <p:txBody>
          <a:bodyPr rtlCol="0"/>
          <a:lstStyle/>
          <a:p>
            <a:pPr rtl="0"/>
            <a:r>
              <a:rPr lang="en-US"/>
              <a:t>10/16/2019</a:t>
            </a:r>
          </a:p>
        </p:txBody>
      </p:sp>
      <p:sp>
        <p:nvSpPr>
          <p:cNvPr id="3" name="Footer Placeholder 2"/>
          <p:cNvSpPr>
            <a:spLocks noGrp="1"/>
          </p:cNvSpPr>
          <p:nvPr>
            <p:ph type="ftr" sz="quarter" idx="11"/>
          </p:nvPr>
        </p:nvSpPr>
        <p:spPr/>
        <p:txBody>
          <a:bodyPr rtlCol="0"/>
          <a:lstStyle/>
          <a:p>
            <a:pPr rtl="0"/>
            <a:endParaRPr lang="en-US"/>
          </a:p>
        </p:txBody>
      </p:sp>
      <p:sp>
        <p:nvSpPr>
          <p:cNvPr id="4" name="Slide Number Placeholder 3"/>
          <p:cNvSpPr>
            <a:spLocks noGrp="1"/>
          </p:cNvSpPr>
          <p:nvPr>
            <p:ph type="sldNum" sz="quarter" idx="12"/>
          </p:nvPr>
        </p:nvSpPr>
        <p:spPr/>
        <p:txBody>
          <a:bodyPr rtlCol="0"/>
          <a:lstStyle/>
          <a:p>
            <a:pPr rtl="0"/>
            <a:fld id="{A428E537-E56B-49CA-B596-52598082FBE8}" type="slidenum">
              <a:rPr lang="en-US" smtClean="0"/>
              <a:t>‹#›</a:t>
            </a:fld>
            <a:endParaRPr lang="en-US"/>
          </a:p>
        </p:txBody>
      </p:sp>
      <p:sp>
        <p:nvSpPr>
          <p:cNvPr id="6" name="Freeform: Shape 7">
            <a:extLst>
              <a:ext uri="{FF2B5EF4-FFF2-40B4-BE49-F238E27FC236}">
                <a16:creationId xmlns:a16="http://schemas.microsoft.com/office/drawing/2014/main" id="{23B832CC-E04A-47A7-966D-475AEA6409AB}"/>
              </a:ext>
            </a:extLst>
          </p:cNvPr>
          <p:cNvSpPr>
            <a:spLocks noGrp="1"/>
          </p:cNvSpPr>
          <p:nvPr>
            <p:ph type="pic" sz="quarter" idx="14"/>
          </p:nvPr>
        </p:nvSpPr>
        <p:spPr>
          <a:xfrm>
            <a:off x="1125882" y="2491272"/>
            <a:ext cx="2807036" cy="2804628"/>
          </a:xfrm>
          <a:custGeom>
            <a:avLst/>
            <a:gdLst>
              <a:gd name="connsiteX0" fmla="*/ 1406866 w 2807036"/>
              <a:gd name="connsiteY0" fmla="*/ 0 h 2804628"/>
              <a:gd name="connsiteX1" fmla="*/ 2061159 w 2807036"/>
              <a:gd name="connsiteY1" fmla="*/ 271017 h 2804628"/>
              <a:gd name="connsiteX2" fmla="*/ 2542705 w 2807036"/>
              <a:gd name="connsiteY2" fmla="*/ 752562 h 2804628"/>
              <a:gd name="connsiteX3" fmla="*/ 2796783 w 2807036"/>
              <a:gd name="connsiteY3" fmla="*/ 1230127 h 2804628"/>
              <a:gd name="connsiteX4" fmla="*/ 2807036 w 2807036"/>
              <a:gd name="connsiteY4" fmla="*/ 1301178 h 2804628"/>
              <a:gd name="connsiteX5" fmla="*/ 2807036 w 2807036"/>
              <a:gd name="connsiteY5" fmla="*/ 1512532 h 2804628"/>
              <a:gd name="connsiteX6" fmla="*/ 2796783 w 2807036"/>
              <a:gd name="connsiteY6" fmla="*/ 1583584 h 2804628"/>
              <a:gd name="connsiteX7" fmla="*/ 2542705 w 2807036"/>
              <a:gd name="connsiteY7" fmla="*/ 2061148 h 2804628"/>
              <a:gd name="connsiteX8" fmla="*/ 2061149 w 2807036"/>
              <a:gd name="connsiteY8" fmla="*/ 2542704 h 2804628"/>
              <a:gd name="connsiteX9" fmla="*/ 1583585 w 2807036"/>
              <a:gd name="connsiteY9" fmla="*/ 2796782 h 2804628"/>
              <a:gd name="connsiteX10" fmla="*/ 1529213 w 2807036"/>
              <a:gd name="connsiteY10" fmla="*/ 2804628 h 2804628"/>
              <a:gd name="connsiteX11" fmla="*/ 1284499 w 2807036"/>
              <a:gd name="connsiteY11" fmla="*/ 2804628 h 2804628"/>
              <a:gd name="connsiteX12" fmla="*/ 1230128 w 2807036"/>
              <a:gd name="connsiteY12" fmla="*/ 2796782 h 2804628"/>
              <a:gd name="connsiteX13" fmla="*/ 752563 w 2807036"/>
              <a:gd name="connsiteY13" fmla="*/ 2542704 h 2804628"/>
              <a:gd name="connsiteX14" fmla="*/ 271018 w 2807036"/>
              <a:gd name="connsiteY14" fmla="*/ 2061158 h 2804628"/>
              <a:gd name="connsiteX15" fmla="*/ 271018 w 2807036"/>
              <a:gd name="connsiteY15" fmla="*/ 752572 h 2804628"/>
              <a:gd name="connsiteX16" fmla="*/ 752573 w 2807036"/>
              <a:gd name="connsiteY16" fmla="*/ 271017 h 2804628"/>
              <a:gd name="connsiteX17" fmla="*/ 1406866 w 2807036"/>
              <a:gd name="connsiteY17" fmla="*/ 0 h 2804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807036" h="2804628">
                <a:moveTo>
                  <a:pt x="1406866" y="0"/>
                </a:moveTo>
                <a:cubicBezTo>
                  <a:pt x="1643674" y="0"/>
                  <a:pt x="1880481" y="90339"/>
                  <a:pt x="2061159" y="271017"/>
                </a:cubicBezTo>
                <a:lnTo>
                  <a:pt x="2542705" y="752562"/>
                </a:lnTo>
                <a:cubicBezTo>
                  <a:pt x="2678213" y="888071"/>
                  <a:pt x="2762906" y="1055152"/>
                  <a:pt x="2796783" y="1230127"/>
                </a:cubicBezTo>
                <a:lnTo>
                  <a:pt x="2807036" y="1301178"/>
                </a:lnTo>
                <a:lnTo>
                  <a:pt x="2807036" y="1512532"/>
                </a:lnTo>
                <a:lnTo>
                  <a:pt x="2796783" y="1583584"/>
                </a:lnTo>
                <a:cubicBezTo>
                  <a:pt x="2762906" y="1758558"/>
                  <a:pt x="2678213" y="1925640"/>
                  <a:pt x="2542705" y="2061148"/>
                </a:cubicBezTo>
                <a:lnTo>
                  <a:pt x="2061149" y="2542704"/>
                </a:lnTo>
                <a:cubicBezTo>
                  <a:pt x="1925641" y="2678212"/>
                  <a:pt x="1758559" y="2762905"/>
                  <a:pt x="1583585" y="2796782"/>
                </a:cubicBezTo>
                <a:lnTo>
                  <a:pt x="1529213" y="2804628"/>
                </a:lnTo>
                <a:lnTo>
                  <a:pt x="1284499" y="2804628"/>
                </a:lnTo>
                <a:lnTo>
                  <a:pt x="1230128" y="2796782"/>
                </a:lnTo>
                <a:cubicBezTo>
                  <a:pt x="1055153" y="2762905"/>
                  <a:pt x="888072" y="2678212"/>
                  <a:pt x="752563" y="2542704"/>
                </a:cubicBezTo>
                <a:lnTo>
                  <a:pt x="271018" y="2061158"/>
                </a:lnTo>
                <a:cubicBezTo>
                  <a:pt x="-90339" y="1699802"/>
                  <a:pt x="-90339" y="1113928"/>
                  <a:pt x="271018" y="752572"/>
                </a:cubicBezTo>
                <a:lnTo>
                  <a:pt x="752573" y="271017"/>
                </a:lnTo>
                <a:cubicBezTo>
                  <a:pt x="933252" y="90339"/>
                  <a:pt x="1170059" y="0"/>
                  <a:pt x="1406866" y="0"/>
                </a:cubicBezTo>
                <a:close/>
              </a:path>
            </a:pathLst>
          </a:custGeom>
        </p:spPr>
        <p:txBody>
          <a:bodyPr wrap="square" rtlCol="0">
            <a:noAutofit/>
          </a:bodyPr>
          <a:lstStyle/>
          <a:p>
            <a:pPr rtl="0"/>
            <a:r>
              <a:rPr lang="en-GB"/>
              <a:t>Click icon to add picture</a:t>
            </a:r>
            <a:endParaRPr lang="en-US"/>
          </a:p>
        </p:txBody>
      </p:sp>
      <p:sp>
        <p:nvSpPr>
          <p:cNvPr id="7" name="Freeform: Shape 7">
            <a:extLst>
              <a:ext uri="{FF2B5EF4-FFF2-40B4-BE49-F238E27FC236}">
                <a16:creationId xmlns:a16="http://schemas.microsoft.com/office/drawing/2014/main" id="{23B832CC-E04A-47A7-966D-475AEA6409AB}"/>
              </a:ext>
            </a:extLst>
          </p:cNvPr>
          <p:cNvSpPr>
            <a:spLocks noGrp="1"/>
          </p:cNvSpPr>
          <p:nvPr>
            <p:ph type="pic" sz="quarter" idx="15"/>
          </p:nvPr>
        </p:nvSpPr>
        <p:spPr>
          <a:xfrm>
            <a:off x="8252396" y="2491272"/>
            <a:ext cx="2807036" cy="2804628"/>
          </a:xfrm>
          <a:custGeom>
            <a:avLst/>
            <a:gdLst>
              <a:gd name="connsiteX0" fmla="*/ 1406866 w 2807036"/>
              <a:gd name="connsiteY0" fmla="*/ 0 h 2804628"/>
              <a:gd name="connsiteX1" fmla="*/ 2061159 w 2807036"/>
              <a:gd name="connsiteY1" fmla="*/ 271017 h 2804628"/>
              <a:gd name="connsiteX2" fmla="*/ 2542705 w 2807036"/>
              <a:gd name="connsiteY2" fmla="*/ 752562 h 2804628"/>
              <a:gd name="connsiteX3" fmla="*/ 2796783 w 2807036"/>
              <a:gd name="connsiteY3" fmla="*/ 1230127 h 2804628"/>
              <a:gd name="connsiteX4" fmla="*/ 2807036 w 2807036"/>
              <a:gd name="connsiteY4" fmla="*/ 1301178 h 2804628"/>
              <a:gd name="connsiteX5" fmla="*/ 2807036 w 2807036"/>
              <a:gd name="connsiteY5" fmla="*/ 1512532 h 2804628"/>
              <a:gd name="connsiteX6" fmla="*/ 2796783 w 2807036"/>
              <a:gd name="connsiteY6" fmla="*/ 1583584 h 2804628"/>
              <a:gd name="connsiteX7" fmla="*/ 2542705 w 2807036"/>
              <a:gd name="connsiteY7" fmla="*/ 2061148 h 2804628"/>
              <a:gd name="connsiteX8" fmla="*/ 2061149 w 2807036"/>
              <a:gd name="connsiteY8" fmla="*/ 2542704 h 2804628"/>
              <a:gd name="connsiteX9" fmla="*/ 1583585 w 2807036"/>
              <a:gd name="connsiteY9" fmla="*/ 2796782 h 2804628"/>
              <a:gd name="connsiteX10" fmla="*/ 1529213 w 2807036"/>
              <a:gd name="connsiteY10" fmla="*/ 2804628 h 2804628"/>
              <a:gd name="connsiteX11" fmla="*/ 1284499 w 2807036"/>
              <a:gd name="connsiteY11" fmla="*/ 2804628 h 2804628"/>
              <a:gd name="connsiteX12" fmla="*/ 1230128 w 2807036"/>
              <a:gd name="connsiteY12" fmla="*/ 2796782 h 2804628"/>
              <a:gd name="connsiteX13" fmla="*/ 752563 w 2807036"/>
              <a:gd name="connsiteY13" fmla="*/ 2542704 h 2804628"/>
              <a:gd name="connsiteX14" fmla="*/ 271018 w 2807036"/>
              <a:gd name="connsiteY14" fmla="*/ 2061158 h 2804628"/>
              <a:gd name="connsiteX15" fmla="*/ 271018 w 2807036"/>
              <a:gd name="connsiteY15" fmla="*/ 752572 h 2804628"/>
              <a:gd name="connsiteX16" fmla="*/ 752573 w 2807036"/>
              <a:gd name="connsiteY16" fmla="*/ 271017 h 2804628"/>
              <a:gd name="connsiteX17" fmla="*/ 1406866 w 2807036"/>
              <a:gd name="connsiteY17" fmla="*/ 0 h 2804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807036" h="2804628">
                <a:moveTo>
                  <a:pt x="1406866" y="0"/>
                </a:moveTo>
                <a:cubicBezTo>
                  <a:pt x="1643674" y="0"/>
                  <a:pt x="1880481" y="90339"/>
                  <a:pt x="2061159" y="271017"/>
                </a:cubicBezTo>
                <a:lnTo>
                  <a:pt x="2542705" y="752562"/>
                </a:lnTo>
                <a:cubicBezTo>
                  <a:pt x="2678213" y="888071"/>
                  <a:pt x="2762906" y="1055152"/>
                  <a:pt x="2796783" y="1230127"/>
                </a:cubicBezTo>
                <a:lnTo>
                  <a:pt x="2807036" y="1301178"/>
                </a:lnTo>
                <a:lnTo>
                  <a:pt x="2807036" y="1512532"/>
                </a:lnTo>
                <a:lnTo>
                  <a:pt x="2796783" y="1583584"/>
                </a:lnTo>
                <a:cubicBezTo>
                  <a:pt x="2762906" y="1758558"/>
                  <a:pt x="2678213" y="1925640"/>
                  <a:pt x="2542705" y="2061148"/>
                </a:cubicBezTo>
                <a:lnTo>
                  <a:pt x="2061149" y="2542704"/>
                </a:lnTo>
                <a:cubicBezTo>
                  <a:pt x="1925641" y="2678212"/>
                  <a:pt x="1758559" y="2762905"/>
                  <a:pt x="1583585" y="2796782"/>
                </a:cubicBezTo>
                <a:lnTo>
                  <a:pt x="1529213" y="2804628"/>
                </a:lnTo>
                <a:lnTo>
                  <a:pt x="1284499" y="2804628"/>
                </a:lnTo>
                <a:lnTo>
                  <a:pt x="1230128" y="2796782"/>
                </a:lnTo>
                <a:cubicBezTo>
                  <a:pt x="1055153" y="2762905"/>
                  <a:pt x="888072" y="2678212"/>
                  <a:pt x="752563" y="2542704"/>
                </a:cubicBezTo>
                <a:lnTo>
                  <a:pt x="271018" y="2061158"/>
                </a:lnTo>
                <a:cubicBezTo>
                  <a:pt x="-90339" y="1699802"/>
                  <a:pt x="-90339" y="1113928"/>
                  <a:pt x="271018" y="752572"/>
                </a:cubicBezTo>
                <a:lnTo>
                  <a:pt x="752573" y="271017"/>
                </a:lnTo>
                <a:cubicBezTo>
                  <a:pt x="933252" y="90339"/>
                  <a:pt x="1170059" y="0"/>
                  <a:pt x="1406866" y="0"/>
                </a:cubicBezTo>
                <a:close/>
              </a:path>
            </a:pathLst>
          </a:custGeom>
        </p:spPr>
        <p:txBody>
          <a:bodyPr wrap="square" rtlCol="0">
            <a:noAutofit/>
          </a:bodyPr>
          <a:lstStyle/>
          <a:p>
            <a:pPr rtl="0"/>
            <a:r>
              <a:rPr lang="en-GB"/>
              <a:t>Click icon to add picture</a:t>
            </a:r>
            <a:endParaRPr lang="en-US"/>
          </a:p>
        </p:txBody>
      </p:sp>
    </p:spTree>
    <p:extLst>
      <p:ext uri="{BB962C8B-B14F-4D97-AF65-F5344CB8AC3E}">
        <p14:creationId xmlns:p14="http://schemas.microsoft.com/office/powerpoint/2010/main" val="15969959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rtlCol="0" anchor="b"/>
          <a:lstStyle>
            <a:lvl1pPr>
              <a:defRPr sz="3200"/>
            </a:lvl1pPr>
          </a:lstStyle>
          <a:p>
            <a:pPr rtl="0"/>
            <a:r>
              <a:rPr lang="en-GB"/>
              <a:t>Click to edit Master title style</a:t>
            </a:r>
            <a:endParaRPr lang="en-US"/>
          </a:p>
        </p:txBody>
      </p:sp>
      <p:sp>
        <p:nvSpPr>
          <p:cNvPr id="3" name="Content Placeholder 2"/>
          <p:cNvSpPr>
            <a:spLocks noGrp="1"/>
          </p:cNvSpPr>
          <p:nvPr>
            <p:ph idx="1"/>
          </p:nvPr>
        </p:nvSpPr>
        <p:spPr>
          <a:xfrm>
            <a:off x="5183188" y="987425"/>
            <a:ext cx="6172200" cy="4873625"/>
          </a:xfrm>
        </p:spPr>
        <p:txBody>
          <a:bodyPr rtlCol="0"/>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rtl="0"/>
            <a:r>
              <a:rPr lang="en-GB"/>
              <a:t>Click to edit Master text styles</a:t>
            </a:r>
          </a:p>
          <a:p>
            <a:pPr lvl="1" rtl="0"/>
            <a:r>
              <a:rPr lang="en-GB"/>
              <a:t>Second level</a:t>
            </a:r>
          </a:p>
          <a:p>
            <a:pPr lvl="2" rtl="0"/>
            <a:r>
              <a:rPr lang="en-GB"/>
              <a:t>Third level</a:t>
            </a:r>
          </a:p>
          <a:p>
            <a:pPr lvl="3" rtl="0"/>
            <a:r>
              <a:rPr lang="en-GB"/>
              <a:t>Fourth level</a:t>
            </a:r>
          </a:p>
          <a:p>
            <a:pPr lvl="4" rtl="0"/>
            <a:r>
              <a:rPr lang="en-GB"/>
              <a:t>Fifth level</a:t>
            </a:r>
            <a:endParaRPr lang="en-US"/>
          </a:p>
        </p:txBody>
      </p:sp>
      <p:sp>
        <p:nvSpPr>
          <p:cNvPr id="4" name="Text Placeholder 3"/>
          <p:cNvSpPr>
            <a:spLocks noGrp="1"/>
          </p:cNvSpPr>
          <p:nvPr>
            <p:ph type="body" sz="half" idx="2"/>
          </p:nvPr>
        </p:nvSpPr>
        <p:spPr>
          <a:xfrm>
            <a:off x="839788" y="2057400"/>
            <a:ext cx="3932237" cy="3811588"/>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n-GB"/>
              <a:t>Click to edit Master text styles</a:t>
            </a:r>
          </a:p>
        </p:txBody>
      </p:sp>
      <p:sp>
        <p:nvSpPr>
          <p:cNvPr id="5" name="Date Placeholder 4"/>
          <p:cNvSpPr>
            <a:spLocks noGrp="1"/>
          </p:cNvSpPr>
          <p:nvPr>
            <p:ph type="dt" sz="half" idx="10"/>
          </p:nvPr>
        </p:nvSpPr>
        <p:spPr/>
        <p:txBody>
          <a:bodyPr rtlCol="0"/>
          <a:lstStyle/>
          <a:p>
            <a:pPr rtl="0"/>
            <a:r>
              <a:rPr lang="en-US"/>
              <a:t>10/16/2019</a:t>
            </a:r>
          </a:p>
        </p:txBody>
      </p:sp>
      <p:sp>
        <p:nvSpPr>
          <p:cNvPr id="6" name="Footer Placeholder 5"/>
          <p:cNvSpPr>
            <a:spLocks noGrp="1"/>
          </p:cNvSpPr>
          <p:nvPr>
            <p:ph type="ftr" sz="quarter" idx="11"/>
          </p:nvPr>
        </p:nvSpPr>
        <p:spPr/>
        <p:txBody>
          <a:bodyPr rtlCol="0"/>
          <a:lstStyle/>
          <a:p>
            <a:pPr rtl="0"/>
            <a:endParaRPr lang="en-US"/>
          </a:p>
        </p:txBody>
      </p:sp>
      <p:sp>
        <p:nvSpPr>
          <p:cNvPr id="7" name="Slide Number Placeholder 6"/>
          <p:cNvSpPr>
            <a:spLocks noGrp="1"/>
          </p:cNvSpPr>
          <p:nvPr>
            <p:ph type="sldNum" sz="quarter" idx="12"/>
          </p:nvPr>
        </p:nvSpPr>
        <p:spPr/>
        <p:txBody>
          <a:bodyPr rtlCol="0"/>
          <a:lstStyle/>
          <a:p>
            <a:pPr rtl="0"/>
            <a:fld id="{A428E537-E56B-49CA-B596-52598082FBE8}" type="slidenum">
              <a:rPr lang="en-US" smtClean="0"/>
              <a:t>‹#›</a:t>
            </a:fld>
            <a:endParaRPr lang="en-US"/>
          </a:p>
        </p:txBody>
      </p:sp>
    </p:spTree>
    <p:extLst>
      <p:ext uri="{BB962C8B-B14F-4D97-AF65-F5344CB8AC3E}">
        <p14:creationId xmlns:p14="http://schemas.microsoft.com/office/powerpoint/2010/main" val="40015944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pPr rtl="0"/>
            <a:r>
              <a:rPr lang="en-GB"/>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rtl="0"/>
            <a:r>
              <a:rPr lang="en-GB"/>
              <a:t>Click to edit Master text styles</a:t>
            </a:r>
          </a:p>
          <a:p>
            <a:pPr lvl="1" rtl="0"/>
            <a:r>
              <a:rPr lang="en-GB"/>
              <a:t>Second level</a:t>
            </a:r>
          </a:p>
          <a:p>
            <a:pPr lvl="2" rtl="0"/>
            <a:r>
              <a:rPr lang="en-GB"/>
              <a:t>Third level</a:t>
            </a:r>
          </a:p>
          <a:p>
            <a:pPr lvl="3" rtl="0"/>
            <a:r>
              <a:rPr lang="en-GB"/>
              <a:t>Fourth level</a:t>
            </a:r>
          </a:p>
          <a:p>
            <a:pPr lvl="4" rtl="0"/>
            <a:r>
              <a:rPr lang="en-GB"/>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rtl="0"/>
            <a:r>
              <a:rPr lang="en-US"/>
              <a:t>10/16/2019</a:t>
            </a: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rtl="0"/>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rtl="0"/>
            <a:fld id="{A428E537-E56B-49CA-B596-52598082FBE8}" type="slidenum">
              <a:rPr lang="en-US" smtClean="0"/>
              <a:t>‹#›</a:t>
            </a:fld>
            <a:endParaRPr lang="en-US"/>
          </a:p>
        </p:txBody>
      </p:sp>
    </p:spTree>
    <p:extLst>
      <p:ext uri="{BB962C8B-B14F-4D97-AF65-F5344CB8AC3E}">
        <p14:creationId xmlns:p14="http://schemas.microsoft.com/office/powerpoint/2010/main" val="284475933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4" r:id="rId8"/>
    <p:sldLayoutId id="2147483680" r:id="rId9"/>
    <p:sldLayoutId id="2147483681" r:id="rId10"/>
    <p:sldLayoutId id="2147483682" r:id="rId11"/>
    <p:sldLayoutId id="214748368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5" name="Picture 14" descr="A person holding a tablet&#10;&#10;Description automatically generated with medium confidence">
            <a:extLst>
              <a:ext uri="{FF2B5EF4-FFF2-40B4-BE49-F238E27FC236}">
                <a16:creationId xmlns:a16="http://schemas.microsoft.com/office/drawing/2014/main" id="{5C11F7CD-75A6-E137-065C-34A2FC932FBD}"/>
              </a:ext>
            </a:extLst>
          </p:cNvPr>
          <p:cNvPicPr>
            <a:picLocks noChangeAspect="1"/>
          </p:cNvPicPr>
          <p:nvPr/>
        </p:nvPicPr>
        <p:blipFill rotWithShape="1">
          <a:blip>
            <a:extLst>
              <a:ext uri="{28A0092B-C50C-407E-A947-70E740481C1C}">
                <a14:useLocalDpi xmlns:a14="http://schemas.microsoft.com/office/drawing/2010/main" val="0"/>
              </a:ext>
            </a:extLst>
          </a:blip>
          <a:srcRect t="8221" b="25753"/>
          <a:stretch/>
        </p:blipFill>
        <p:spPr>
          <a:xfrm>
            <a:off x="3985591" y="10"/>
            <a:ext cx="8206408" cy="6857990"/>
          </a:xfrm>
          <a:custGeom>
            <a:avLst/>
            <a:gdLst/>
            <a:ahLst/>
            <a:cxnLst/>
            <a:rect l="l" t="t" r="r" b="b"/>
            <a:pathLst>
              <a:path w="12192000" h="6858000">
                <a:moveTo>
                  <a:pt x="0" y="0"/>
                </a:moveTo>
                <a:lnTo>
                  <a:pt x="12192000" y="0"/>
                </a:lnTo>
                <a:lnTo>
                  <a:pt x="12192000" y="6858000"/>
                </a:lnTo>
                <a:lnTo>
                  <a:pt x="0" y="6858000"/>
                </a:lnTo>
                <a:close/>
              </a:path>
            </a:pathLst>
          </a:custGeom>
        </p:spPr>
      </p:pic>
      <p:grpSp>
        <p:nvGrpSpPr>
          <p:cNvPr id="20" name="Group 19">
            <a:extLst>
              <a:ext uri="{FF2B5EF4-FFF2-40B4-BE49-F238E27FC236}">
                <a16:creationId xmlns:a16="http://schemas.microsoft.com/office/drawing/2014/main" id="{63737881-458F-40AD-B72B-B57D267DC42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
            <a:ext cx="4581527" cy="6858002"/>
            <a:chOff x="-2" y="-1"/>
            <a:chExt cx="4581527" cy="6858002"/>
          </a:xfrm>
          <a:effectLst>
            <a:outerShdw blurRad="381000" dist="50800" algn="ctr" rotWithShape="0">
              <a:srgbClr val="000000">
                <a:alpha val="10000"/>
              </a:srgbClr>
            </a:outerShdw>
          </a:effectLst>
        </p:grpSpPr>
        <p:sp>
          <p:nvSpPr>
            <p:cNvPr id="31" name="Freeform: Shape 20">
              <a:extLst>
                <a:ext uri="{FF2B5EF4-FFF2-40B4-BE49-F238E27FC236}">
                  <a16:creationId xmlns:a16="http://schemas.microsoft.com/office/drawing/2014/main" id="{C2967126-346F-41EA-982D-63D8EBB60D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 y="-1"/>
              <a:ext cx="4572002" cy="6858002"/>
            </a:xfrm>
            <a:custGeom>
              <a:avLst/>
              <a:gdLst>
                <a:gd name="connsiteX0" fmla="*/ 4214994 w 4572002"/>
                <a:gd name="connsiteY0" fmla="*/ 6564620 h 6858002"/>
                <a:gd name="connsiteX1" fmla="*/ 4214994 w 4572002"/>
                <a:gd name="connsiteY1" fmla="*/ 6564621 h 6858002"/>
                <a:gd name="connsiteX2" fmla="*/ 4237474 w 4572002"/>
                <a:gd name="connsiteY2" fmla="*/ 6588626 h 6858002"/>
                <a:gd name="connsiteX3" fmla="*/ 4254096 w 4572002"/>
                <a:gd name="connsiteY3" fmla="*/ 6625225 h 6858002"/>
                <a:gd name="connsiteX4" fmla="*/ 4247001 w 4572002"/>
                <a:gd name="connsiteY4" fmla="*/ 6662540 h 6858002"/>
                <a:gd name="connsiteX5" fmla="*/ 4247000 w 4572002"/>
                <a:gd name="connsiteY5" fmla="*/ 6662541 h 6858002"/>
                <a:gd name="connsiteX6" fmla="*/ 4246999 w 4572002"/>
                <a:gd name="connsiteY6" fmla="*/ 6662544 h 6858002"/>
                <a:gd name="connsiteX7" fmla="*/ 4235550 w 4572002"/>
                <a:gd name="connsiteY7" fmla="*/ 6683027 h 6858002"/>
                <a:gd name="connsiteX8" fmla="*/ 4232403 w 4572002"/>
                <a:gd name="connsiteY8" fmla="*/ 6702976 h 6858002"/>
                <a:gd name="connsiteX9" fmla="*/ 4232403 w 4572002"/>
                <a:gd name="connsiteY9" fmla="*/ 6702977 h 6858002"/>
                <a:gd name="connsiteX10" fmla="*/ 4246238 w 4572002"/>
                <a:gd name="connsiteY10" fmla="*/ 6742553 h 6858002"/>
                <a:gd name="connsiteX11" fmla="*/ 4246239 w 4572002"/>
                <a:gd name="connsiteY11" fmla="*/ 6742555 h 6858002"/>
                <a:gd name="connsiteX12" fmla="*/ 4265716 w 4572002"/>
                <a:gd name="connsiteY12" fmla="*/ 6812062 h 6858002"/>
                <a:gd name="connsiteX13" fmla="*/ 4265717 w 4572002"/>
                <a:gd name="connsiteY13" fmla="*/ 6812064 h 6858002"/>
                <a:gd name="connsiteX14" fmla="*/ 4265717 w 4572002"/>
                <a:gd name="connsiteY14" fmla="*/ 6812063 h 6858002"/>
                <a:gd name="connsiteX15" fmla="*/ 4265716 w 4572002"/>
                <a:gd name="connsiteY15" fmla="*/ 6812062 h 6858002"/>
                <a:gd name="connsiteX16" fmla="*/ 4260942 w 4572002"/>
                <a:gd name="connsiteY16" fmla="*/ 6776800 h 6858002"/>
                <a:gd name="connsiteX17" fmla="*/ 4246239 w 4572002"/>
                <a:gd name="connsiteY17" fmla="*/ 6742555 h 6858002"/>
                <a:gd name="connsiteX18" fmla="*/ 4246238 w 4572002"/>
                <a:gd name="connsiteY18" fmla="*/ 6742552 h 6858002"/>
                <a:gd name="connsiteX19" fmla="*/ 4232403 w 4572002"/>
                <a:gd name="connsiteY19" fmla="*/ 6702976 h 6858002"/>
                <a:gd name="connsiteX20" fmla="*/ 4246999 w 4572002"/>
                <a:gd name="connsiteY20" fmla="*/ 6662544 h 6858002"/>
                <a:gd name="connsiteX21" fmla="*/ 4247000 w 4572002"/>
                <a:gd name="connsiteY21" fmla="*/ 6662542 h 6858002"/>
                <a:gd name="connsiteX22" fmla="*/ 4247001 w 4572002"/>
                <a:gd name="connsiteY22" fmla="*/ 6662540 h 6858002"/>
                <a:gd name="connsiteX23" fmla="*/ 4254084 w 4572002"/>
                <a:gd name="connsiteY23" fmla="*/ 6645552 h 6858002"/>
                <a:gd name="connsiteX24" fmla="*/ 4254096 w 4572002"/>
                <a:gd name="connsiteY24" fmla="*/ 6625225 h 6858002"/>
                <a:gd name="connsiteX25" fmla="*/ 4254096 w 4572002"/>
                <a:gd name="connsiteY25" fmla="*/ 6625224 h 6858002"/>
                <a:gd name="connsiteX26" fmla="*/ 4237474 w 4572002"/>
                <a:gd name="connsiteY26" fmla="*/ 6588625 h 6858002"/>
                <a:gd name="connsiteX27" fmla="*/ 4295315 w 4572002"/>
                <a:gd name="connsiteY27" fmla="*/ 6438981 h 6858002"/>
                <a:gd name="connsiteX28" fmla="*/ 4275385 w 4572002"/>
                <a:gd name="connsiteY28" fmla="*/ 6463840 h 6858002"/>
                <a:gd name="connsiteX29" fmla="*/ 4275382 w 4572002"/>
                <a:gd name="connsiteY29" fmla="*/ 6463849 h 6858002"/>
                <a:gd name="connsiteX30" fmla="*/ 4261587 w 4572002"/>
                <a:gd name="connsiteY30" fmla="*/ 6513012 h 6858002"/>
                <a:gd name="connsiteX31" fmla="*/ 4242781 w 4572002"/>
                <a:gd name="connsiteY31" fmla="*/ 6546194 h 6858002"/>
                <a:gd name="connsiteX32" fmla="*/ 4242781 w 4572002"/>
                <a:gd name="connsiteY32" fmla="*/ 6546195 h 6858002"/>
                <a:gd name="connsiteX33" fmla="*/ 4259120 w 4572002"/>
                <a:gd name="connsiteY33" fmla="*/ 6521804 h 6858002"/>
                <a:gd name="connsiteX34" fmla="*/ 4261587 w 4572002"/>
                <a:gd name="connsiteY34" fmla="*/ 6513012 h 6858002"/>
                <a:gd name="connsiteX35" fmla="*/ 4264398 w 4572002"/>
                <a:gd name="connsiteY35" fmla="*/ 6508052 h 6858002"/>
                <a:gd name="connsiteX36" fmla="*/ 4275382 w 4572002"/>
                <a:gd name="connsiteY36" fmla="*/ 6463849 h 6858002"/>
                <a:gd name="connsiteX37" fmla="*/ 4275385 w 4572002"/>
                <a:gd name="connsiteY37" fmla="*/ 6463841 h 6858002"/>
                <a:gd name="connsiteX38" fmla="*/ 4295315 w 4572002"/>
                <a:gd name="connsiteY38" fmla="*/ 6438981 h 6858002"/>
                <a:gd name="connsiteX39" fmla="*/ 4381289 w 4572002"/>
                <a:gd name="connsiteY39" fmla="*/ 6365204 h 6858002"/>
                <a:gd name="connsiteX40" fmla="*/ 4380008 w 4572002"/>
                <a:gd name="connsiteY40" fmla="*/ 6387910 h 6858002"/>
                <a:gd name="connsiteX41" fmla="*/ 4378243 w 4572002"/>
                <a:gd name="connsiteY41" fmla="*/ 6391549 h 6858002"/>
                <a:gd name="connsiteX42" fmla="*/ 4370589 w 4572002"/>
                <a:gd name="connsiteY42" fmla="*/ 6407332 h 6858002"/>
                <a:gd name="connsiteX43" fmla="*/ 4370589 w 4572002"/>
                <a:gd name="connsiteY43" fmla="*/ 6407333 h 6858002"/>
                <a:gd name="connsiteX44" fmla="*/ 4378243 w 4572002"/>
                <a:gd name="connsiteY44" fmla="*/ 6391549 h 6858002"/>
                <a:gd name="connsiteX45" fmla="*/ 4380008 w 4572002"/>
                <a:gd name="connsiteY45" fmla="*/ 6387910 h 6858002"/>
                <a:gd name="connsiteX46" fmla="*/ 4142220 w 4572002"/>
                <a:gd name="connsiteY46" fmla="*/ 4221391 h 6858002"/>
                <a:gd name="connsiteX47" fmla="*/ 4142220 w 4572002"/>
                <a:gd name="connsiteY47" fmla="*/ 4221392 h 6858002"/>
                <a:gd name="connsiteX48" fmla="*/ 4147936 w 4572002"/>
                <a:gd name="connsiteY48" fmla="*/ 4253015 h 6858002"/>
                <a:gd name="connsiteX49" fmla="*/ 4187752 w 4572002"/>
                <a:gd name="connsiteY49" fmla="*/ 4324646 h 6858002"/>
                <a:gd name="connsiteX50" fmla="*/ 4196706 w 4572002"/>
                <a:gd name="connsiteY50" fmla="*/ 4363891 h 6858002"/>
                <a:gd name="connsiteX51" fmla="*/ 4195944 w 4572002"/>
                <a:gd name="connsiteY51" fmla="*/ 4482004 h 6858002"/>
                <a:gd name="connsiteX52" fmla="*/ 4135934 w 4572002"/>
                <a:gd name="connsiteY52" fmla="*/ 4659174 h 6858002"/>
                <a:gd name="connsiteX53" fmla="*/ 4127932 w 4572002"/>
                <a:gd name="connsiteY53" fmla="*/ 4677655 h 6858002"/>
                <a:gd name="connsiteX54" fmla="*/ 4118025 w 4572002"/>
                <a:gd name="connsiteY54" fmla="*/ 4767764 h 6858002"/>
                <a:gd name="connsiteX55" fmla="*/ 4116716 w 4572002"/>
                <a:gd name="connsiteY55" fmla="*/ 4800483 h 6858002"/>
                <a:gd name="connsiteX56" fmla="*/ 4116716 w 4572002"/>
                <a:gd name="connsiteY56" fmla="*/ 4800484 h 6858002"/>
                <a:gd name="connsiteX57" fmla="*/ 4131552 w 4572002"/>
                <a:gd name="connsiteY57" fmla="*/ 4828917 h 6858002"/>
                <a:gd name="connsiteX58" fmla="*/ 4153733 w 4572002"/>
                <a:gd name="connsiteY58" fmla="*/ 4863343 h 6858002"/>
                <a:gd name="connsiteX59" fmla="*/ 4161262 w 4572002"/>
                <a:gd name="connsiteY59" fmla="*/ 4889275 h 6858002"/>
                <a:gd name="connsiteX60" fmla="*/ 4159557 w 4572002"/>
                <a:gd name="connsiteY60" fmla="*/ 4912168 h 6858002"/>
                <a:gd name="connsiteX61" fmla="*/ 4158155 w 4572002"/>
                <a:gd name="connsiteY61" fmla="*/ 4933804 h 6858002"/>
                <a:gd name="connsiteX62" fmla="*/ 4158155 w 4572002"/>
                <a:gd name="connsiteY62" fmla="*/ 4933805 h 6858002"/>
                <a:gd name="connsiteX63" fmla="*/ 4162914 w 4572002"/>
                <a:gd name="connsiteY63" fmla="*/ 4952673 h 6858002"/>
                <a:gd name="connsiteX64" fmla="*/ 4165707 w 4572002"/>
                <a:gd name="connsiteY64" fmla="*/ 4957454 h 6858002"/>
                <a:gd name="connsiteX65" fmla="*/ 4166985 w 4572002"/>
                <a:gd name="connsiteY65" fmla="*/ 4961456 h 6858002"/>
                <a:gd name="connsiteX66" fmla="*/ 4182989 w 4572002"/>
                <a:gd name="connsiteY66" fmla="*/ 4987038 h 6858002"/>
                <a:gd name="connsiteX67" fmla="*/ 4209468 w 4572002"/>
                <a:gd name="connsiteY67" fmla="*/ 5041522 h 6858002"/>
                <a:gd name="connsiteX68" fmla="*/ 4216684 w 4572002"/>
                <a:gd name="connsiteY68" fmla="*/ 5072376 h 6858002"/>
                <a:gd name="connsiteX69" fmla="*/ 4222587 w 4572002"/>
                <a:gd name="connsiteY69" fmla="*/ 5087441 h 6858002"/>
                <a:gd name="connsiteX70" fmla="*/ 4235615 w 4572002"/>
                <a:gd name="connsiteY70" fmla="*/ 5133220 h 6858002"/>
                <a:gd name="connsiteX71" fmla="*/ 4235616 w 4572002"/>
                <a:gd name="connsiteY71" fmla="*/ 5133225 h 6858002"/>
                <a:gd name="connsiteX72" fmla="*/ 4228901 w 4572002"/>
                <a:gd name="connsiteY72" fmla="*/ 5166113 h 6858002"/>
                <a:gd name="connsiteX73" fmla="*/ 4228901 w 4572002"/>
                <a:gd name="connsiteY73" fmla="*/ 5166114 h 6858002"/>
                <a:gd name="connsiteX74" fmla="*/ 4229593 w 4572002"/>
                <a:gd name="connsiteY74" fmla="*/ 5172091 h 6858002"/>
                <a:gd name="connsiteX75" fmla="*/ 4232139 w 4572002"/>
                <a:gd name="connsiteY75" fmla="*/ 5179068 h 6858002"/>
                <a:gd name="connsiteX76" fmla="*/ 4231973 w 4572002"/>
                <a:gd name="connsiteY76" fmla="*/ 5229434 h 6858002"/>
                <a:gd name="connsiteX77" fmla="*/ 4225669 w 4572002"/>
                <a:gd name="connsiteY77" fmla="*/ 5241089 h 6858002"/>
                <a:gd name="connsiteX78" fmla="*/ 4208517 w 4572002"/>
                <a:gd name="connsiteY78" fmla="*/ 5272796 h 6858002"/>
                <a:gd name="connsiteX79" fmla="*/ 4184613 w 4572002"/>
                <a:gd name="connsiteY79" fmla="*/ 5312288 h 6858002"/>
                <a:gd name="connsiteX80" fmla="*/ 4183557 w 4572002"/>
                <a:gd name="connsiteY80" fmla="*/ 5321350 h 6858002"/>
                <a:gd name="connsiteX81" fmla="*/ 4181083 w 4572002"/>
                <a:gd name="connsiteY81" fmla="*/ 5326163 h 6858002"/>
                <a:gd name="connsiteX82" fmla="*/ 4179637 w 4572002"/>
                <a:gd name="connsiteY82" fmla="*/ 5355014 h 6858002"/>
                <a:gd name="connsiteX83" fmla="*/ 4179637 w 4572002"/>
                <a:gd name="connsiteY83" fmla="*/ 5355015 h 6858002"/>
                <a:gd name="connsiteX84" fmla="*/ 4184513 w 4572002"/>
                <a:gd name="connsiteY84" fmla="*/ 5385385 h 6858002"/>
                <a:gd name="connsiteX85" fmla="*/ 4192704 w 4572002"/>
                <a:gd name="connsiteY85" fmla="*/ 5425583 h 6858002"/>
                <a:gd name="connsiteX86" fmla="*/ 4204327 w 4572002"/>
                <a:gd name="connsiteY86" fmla="*/ 5480638 h 6858002"/>
                <a:gd name="connsiteX87" fmla="*/ 4208850 w 4572002"/>
                <a:gd name="connsiteY87" fmla="*/ 5507668 h 6858002"/>
                <a:gd name="connsiteX88" fmla="*/ 4198232 w 4572002"/>
                <a:gd name="connsiteY88" fmla="*/ 5531692 h 6858002"/>
                <a:gd name="connsiteX89" fmla="*/ 4198231 w 4572002"/>
                <a:gd name="connsiteY89" fmla="*/ 5531693 h 6858002"/>
                <a:gd name="connsiteX90" fmla="*/ 4188085 w 4572002"/>
                <a:gd name="connsiteY90" fmla="*/ 5547578 h 6858002"/>
                <a:gd name="connsiteX91" fmla="*/ 4188085 w 4572002"/>
                <a:gd name="connsiteY91" fmla="*/ 5547579 h 6858002"/>
                <a:gd name="connsiteX92" fmla="*/ 4197659 w 4572002"/>
                <a:gd name="connsiteY92" fmla="*/ 5562747 h 6858002"/>
                <a:gd name="connsiteX93" fmla="*/ 4268907 w 4572002"/>
                <a:gd name="connsiteY93" fmla="*/ 5704484 h 6858002"/>
                <a:gd name="connsiteX94" fmla="*/ 4274812 w 4572002"/>
                <a:gd name="connsiteY94" fmla="*/ 5740489 h 6858002"/>
                <a:gd name="connsiteX95" fmla="*/ 4283578 w 4572002"/>
                <a:gd name="connsiteY95" fmla="*/ 5760874 h 6858002"/>
                <a:gd name="connsiteX96" fmla="*/ 4371973 w 4572002"/>
                <a:gd name="connsiteY96" fmla="*/ 5883752 h 6858002"/>
                <a:gd name="connsiteX97" fmla="*/ 4371974 w 4572002"/>
                <a:gd name="connsiteY97" fmla="*/ 5883757 h 6858002"/>
                <a:gd name="connsiteX98" fmla="*/ 4389877 w 4572002"/>
                <a:gd name="connsiteY98" fmla="*/ 5935946 h 6858002"/>
                <a:gd name="connsiteX99" fmla="*/ 4389878 w 4572002"/>
                <a:gd name="connsiteY99" fmla="*/ 5935950 h 6858002"/>
                <a:gd name="connsiteX100" fmla="*/ 4386259 w 4572002"/>
                <a:gd name="connsiteY100" fmla="*/ 5993290 h 6858002"/>
                <a:gd name="connsiteX101" fmla="*/ 4386259 w 4572002"/>
                <a:gd name="connsiteY101" fmla="*/ 5993291 h 6858002"/>
                <a:gd name="connsiteX102" fmla="*/ 4379782 w 4572002"/>
                <a:gd name="connsiteY102" fmla="*/ 6026440 h 6858002"/>
                <a:gd name="connsiteX103" fmla="*/ 4323583 w 4572002"/>
                <a:gd name="connsiteY103" fmla="*/ 6108738 h 6858002"/>
                <a:gd name="connsiteX104" fmla="*/ 4309890 w 4572002"/>
                <a:gd name="connsiteY104" fmla="*/ 6133314 h 6858002"/>
                <a:gd name="connsiteX105" fmla="*/ 4309890 w 4572002"/>
                <a:gd name="connsiteY105" fmla="*/ 6133315 h 6858002"/>
                <a:gd name="connsiteX106" fmla="*/ 4313591 w 4572002"/>
                <a:gd name="connsiteY106" fmla="*/ 6143190 h 6858002"/>
                <a:gd name="connsiteX107" fmla="*/ 4325486 w 4572002"/>
                <a:gd name="connsiteY107" fmla="*/ 6155600 h 6858002"/>
                <a:gd name="connsiteX108" fmla="*/ 4325488 w 4572002"/>
                <a:gd name="connsiteY108" fmla="*/ 6155603 h 6858002"/>
                <a:gd name="connsiteX109" fmla="*/ 4364160 w 4572002"/>
                <a:gd name="connsiteY109" fmla="*/ 6228757 h 6858002"/>
                <a:gd name="connsiteX110" fmla="*/ 4381497 w 4572002"/>
                <a:gd name="connsiteY110" fmla="*/ 6361540 h 6858002"/>
                <a:gd name="connsiteX111" fmla="*/ 4381497 w 4572002"/>
                <a:gd name="connsiteY111" fmla="*/ 6361539 h 6858002"/>
                <a:gd name="connsiteX112" fmla="*/ 4364160 w 4572002"/>
                <a:gd name="connsiteY112" fmla="*/ 6228756 h 6858002"/>
                <a:gd name="connsiteX113" fmla="*/ 4325488 w 4572002"/>
                <a:gd name="connsiteY113" fmla="*/ 6155602 h 6858002"/>
                <a:gd name="connsiteX114" fmla="*/ 4325486 w 4572002"/>
                <a:gd name="connsiteY114" fmla="*/ 6155600 h 6858002"/>
                <a:gd name="connsiteX115" fmla="*/ 4309890 w 4572002"/>
                <a:gd name="connsiteY115" fmla="*/ 6133315 h 6858002"/>
                <a:gd name="connsiteX116" fmla="*/ 4323583 w 4572002"/>
                <a:gd name="connsiteY116" fmla="*/ 6108739 h 6858002"/>
                <a:gd name="connsiteX117" fmla="*/ 4379782 w 4572002"/>
                <a:gd name="connsiteY117" fmla="*/ 6026441 h 6858002"/>
                <a:gd name="connsiteX118" fmla="*/ 4386259 w 4572002"/>
                <a:gd name="connsiteY118" fmla="*/ 5993292 h 6858002"/>
                <a:gd name="connsiteX119" fmla="*/ 4386259 w 4572002"/>
                <a:gd name="connsiteY119" fmla="*/ 5993290 h 6858002"/>
                <a:gd name="connsiteX120" fmla="*/ 4389712 w 4572002"/>
                <a:gd name="connsiteY120" fmla="*/ 5964477 h 6858002"/>
                <a:gd name="connsiteX121" fmla="*/ 4389878 w 4572002"/>
                <a:gd name="connsiteY121" fmla="*/ 5935950 h 6858002"/>
                <a:gd name="connsiteX122" fmla="*/ 4389878 w 4572002"/>
                <a:gd name="connsiteY122" fmla="*/ 5935949 h 6858002"/>
                <a:gd name="connsiteX123" fmla="*/ 4389877 w 4572002"/>
                <a:gd name="connsiteY123" fmla="*/ 5935946 h 6858002"/>
                <a:gd name="connsiteX124" fmla="*/ 4382997 w 4572002"/>
                <a:gd name="connsiteY124" fmla="*/ 5909351 h 6858002"/>
                <a:gd name="connsiteX125" fmla="*/ 4371974 w 4572002"/>
                <a:gd name="connsiteY125" fmla="*/ 5883757 h 6858002"/>
                <a:gd name="connsiteX126" fmla="*/ 4371973 w 4572002"/>
                <a:gd name="connsiteY126" fmla="*/ 5883751 h 6858002"/>
                <a:gd name="connsiteX127" fmla="*/ 4283578 w 4572002"/>
                <a:gd name="connsiteY127" fmla="*/ 5760873 h 6858002"/>
                <a:gd name="connsiteX128" fmla="*/ 4274812 w 4572002"/>
                <a:gd name="connsiteY128" fmla="*/ 5740488 h 6858002"/>
                <a:gd name="connsiteX129" fmla="*/ 4268907 w 4572002"/>
                <a:gd name="connsiteY129" fmla="*/ 5704483 h 6858002"/>
                <a:gd name="connsiteX130" fmla="*/ 4197659 w 4572002"/>
                <a:gd name="connsiteY130" fmla="*/ 5562746 h 6858002"/>
                <a:gd name="connsiteX131" fmla="*/ 4188085 w 4572002"/>
                <a:gd name="connsiteY131" fmla="*/ 5547578 h 6858002"/>
                <a:gd name="connsiteX132" fmla="*/ 4198231 w 4572002"/>
                <a:gd name="connsiteY132" fmla="*/ 5531694 h 6858002"/>
                <a:gd name="connsiteX133" fmla="*/ 4198232 w 4572002"/>
                <a:gd name="connsiteY133" fmla="*/ 5531692 h 6858002"/>
                <a:gd name="connsiteX134" fmla="*/ 4206630 w 4572002"/>
                <a:gd name="connsiteY134" fmla="*/ 5520422 h 6858002"/>
                <a:gd name="connsiteX135" fmla="*/ 4208850 w 4572002"/>
                <a:gd name="connsiteY135" fmla="*/ 5507668 h 6858002"/>
                <a:gd name="connsiteX136" fmla="*/ 4208850 w 4572002"/>
                <a:gd name="connsiteY136" fmla="*/ 5507667 h 6858002"/>
                <a:gd name="connsiteX137" fmla="*/ 4204327 w 4572002"/>
                <a:gd name="connsiteY137" fmla="*/ 5480637 h 6858002"/>
                <a:gd name="connsiteX138" fmla="*/ 4192704 w 4572002"/>
                <a:gd name="connsiteY138" fmla="*/ 5425582 h 6858002"/>
                <a:gd name="connsiteX139" fmla="*/ 4184513 w 4572002"/>
                <a:gd name="connsiteY139" fmla="*/ 5385384 h 6858002"/>
                <a:gd name="connsiteX140" fmla="*/ 4179637 w 4572002"/>
                <a:gd name="connsiteY140" fmla="*/ 5355014 h 6858002"/>
                <a:gd name="connsiteX141" fmla="*/ 4183557 w 4572002"/>
                <a:gd name="connsiteY141" fmla="*/ 5321350 h 6858002"/>
                <a:gd name="connsiteX142" fmla="*/ 4208517 w 4572002"/>
                <a:gd name="connsiteY142" fmla="*/ 5272797 h 6858002"/>
                <a:gd name="connsiteX143" fmla="*/ 4225669 w 4572002"/>
                <a:gd name="connsiteY143" fmla="*/ 5241089 h 6858002"/>
                <a:gd name="connsiteX144" fmla="*/ 4231973 w 4572002"/>
                <a:gd name="connsiteY144" fmla="*/ 5229433 h 6858002"/>
                <a:gd name="connsiteX145" fmla="*/ 4232139 w 4572002"/>
                <a:gd name="connsiteY145" fmla="*/ 5179068 h 6858002"/>
                <a:gd name="connsiteX146" fmla="*/ 4232139 w 4572002"/>
                <a:gd name="connsiteY146" fmla="*/ 5179067 h 6858002"/>
                <a:gd name="connsiteX147" fmla="*/ 4229593 w 4572002"/>
                <a:gd name="connsiteY147" fmla="*/ 5172090 h 6858002"/>
                <a:gd name="connsiteX148" fmla="*/ 4228901 w 4572002"/>
                <a:gd name="connsiteY148" fmla="*/ 5166114 h 6858002"/>
                <a:gd name="connsiteX149" fmla="*/ 4235616 w 4572002"/>
                <a:gd name="connsiteY149" fmla="*/ 5133225 h 6858002"/>
                <a:gd name="connsiteX150" fmla="*/ 4235616 w 4572002"/>
                <a:gd name="connsiteY150" fmla="*/ 5133224 h 6858002"/>
                <a:gd name="connsiteX151" fmla="*/ 4235615 w 4572002"/>
                <a:gd name="connsiteY151" fmla="*/ 5133220 h 6858002"/>
                <a:gd name="connsiteX152" fmla="*/ 4228473 w 4572002"/>
                <a:gd name="connsiteY152" fmla="*/ 5102461 h 6858002"/>
                <a:gd name="connsiteX153" fmla="*/ 4222587 w 4572002"/>
                <a:gd name="connsiteY153" fmla="*/ 5087441 h 6858002"/>
                <a:gd name="connsiteX154" fmla="*/ 4222582 w 4572002"/>
                <a:gd name="connsiteY154" fmla="*/ 5087423 h 6858002"/>
                <a:gd name="connsiteX155" fmla="*/ 4209468 w 4572002"/>
                <a:gd name="connsiteY155" fmla="*/ 5041521 h 6858002"/>
                <a:gd name="connsiteX156" fmla="*/ 4182989 w 4572002"/>
                <a:gd name="connsiteY156" fmla="*/ 4987037 h 6858002"/>
                <a:gd name="connsiteX157" fmla="*/ 4165707 w 4572002"/>
                <a:gd name="connsiteY157" fmla="*/ 4957454 h 6858002"/>
                <a:gd name="connsiteX158" fmla="*/ 4158155 w 4572002"/>
                <a:gd name="connsiteY158" fmla="*/ 4933805 h 6858002"/>
                <a:gd name="connsiteX159" fmla="*/ 4159557 w 4572002"/>
                <a:gd name="connsiteY159" fmla="*/ 4912169 h 6858002"/>
                <a:gd name="connsiteX160" fmla="*/ 4161262 w 4572002"/>
                <a:gd name="connsiteY160" fmla="*/ 4889276 h 6858002"/>
                <a:gd name="connsiteX161" fmla="*/ 4161262 w 4572002"/>
                <a:gd name="connsiteY161" fmla="*/ 4889275 h 6858002"/>
                <a:gd name="connsiteX162" fmla="*/ 4156484 w 4572002"/>
                <a:gd name="connsiteY162" fmla="*/ 4867614 h 6858002"/>
                <a:gd name="connsiteX163" fmla="*/ 4153733 w 4572002"/>
                <a:gd name="connsiteY163" fmla="*/ 4863343 h 6858002"/>
                <a:gd name="connsiteX164" fmla="*/ 4151983 w 4572002"/>
                <a:gd name="connsiteY164" fmla="*/ 4857317 h 6858002"/>
                <a:gd name="connsiteX165" fmla="*/ 4131552 w 4572002"/>
                <a:gd name="connsiteY165" fmla="*/ 4828916 h 6858002"/>
                <a:gd name="connsiteX166" fmla="*/ 4116716 w 4572002"/>
                <a:gd name="connsiteY166" fmla="*/ 4800483 h 6858002"/>
                <a:gd name="connsiteX167" fmla="*/ 4118025 w 4572002"/>
                <a:gd name="connsiteY167" fmla="*/ 4767765 h 6858002"/>
                <a:gd name="connsiteX168" fmla="*/ 4127932 w 4572002"/>
                <a:gd name="connsiteY168" fmla="*/ 4677656 h 6858002"/>
                <a:gd name="connsiteX169" fmla="*/ 4135934 w 4572002"/>
                <a:gd name="connsiteY169" fmla="*/ 4659175 h 6858002"/>
                <a:gd name="connsiteX170" fmla="*/ 4195944 w 4572002"/>
                <a:gd name="connsiteY170" fmla="*/ 4482005 h 6858002"/>
                <a:gd name="connsiteX171" fmla="*/ 4196706 w 4572002"/>
                <a:gd name="connsiteY171" fmla="*/ 4363891 h 6858002"/>
                <a:gd name="connsiteX172" fmla="*/ 4196706 w 4572002"/>
                <a:gd name="connsiteY172" fmla="*/ 4363890 h 6858002"/>
                <a:gd name="connsiteX173" fmla="*/ 4187752 w 4572002"/>
                <a:gd name="connsiteY173" fmla="*/ 4324645 h 6858002"/>
                <a:gd name="connsiteX174" fmla="*/ 4147936 w 4572002"/>
                <a:gd name="connsiteY174" fmla="*/ 4253014 h 6858002"/>
                <a:gd name="connsiteX175" fmla="*/ 4211111 w 4572002"/>
                <a:gd name="connsiteY175" fmla="*/ 2836172 h 6858002"/>
                <a:gd name="connsiteX176" fmla="*/ 4202421 w 4572002"/>
                <a:gd name="connsiteY176" fmla="*/ 2848793 h 6858002"/>
                <a:gd name="connsiteX177" fmla="*/ 4186816 w 4572002"/>
                <a:gd name="connsiteY177" fmla="*/ 2897785 h 6858002"/>
                <a:gd name="connsiteX178" fmla="*/ 4185787 w 4572002"/>
                <a:gd name="connsiteY178" fmla="*/ 2903551 h 6858002"/>
                <a:gd name="connsiteX179" fmla="*/ 4182513 w 4572002"/>
                <a:gd name="connsiteY179" fmla="*/ 2914328 h 6858002"/>
                <a:gd name="connsiteX180" fmla="*/ 4177882 w 4572002"/>
                <a:gd name="connsiteY180" fmla="*/ 2947858 h 6858002"/>
                <a:gd name="connsiteX181" fmla="*/ 4177881 w 4572002"/>
                <a:gd name="connsiteY181" fmla="*/ 2947862 h 6858002"/>
                <a:gd name="connsiteX182" fmla="*/ 4177881 w 4572002"/>
                <a:gd name="connsiteY182" fmla="*/ 2947863 h 6858002"/>
                <a:gd name="connsiteX183" fmla="*/ 4181465 w 4572002"/>
                <a:gd name="connsiteY183" fmla="*/ 2982149 h 6858002"/>
                <a:gd name="connsiteX184" fmla="*/ 4193158 w 4572002"/>
                <a:gd name="connsiteY184" fmla="*/ 3077402 h 6858002"/>
                <a:gd name="connsiteX185" fmla="*/ 4180703 w 4572002"/>
                <a:gd name="connsiteY185" fmla="*/ 3172654 h 6858002"/>
                <a:gd name="connsiteX186" fmla="*/ 4133076 w 4572002"/>
                <a:gd name="connsiteY186" fmla="*/ 3489467 h 6858002"/>
                <a:gd name="connsiteX187" fmla="*/ 4110977 w 4572002"/>
                <a:gd name="connsiteY187" fmla="*/ 3544713 h 6858002"/>
                <a:gd name="connsiteX188" fmla="*/ 4093355 w 4572002"/>
                <a:gd name="connsiteY188" fmla="*/ 3574408 h 6858002"/>
                <a:gd name="connsiteX189" fmla="*/ 4093355 w 4572002"/>
                <a:gd name="connsiteY189" fmla="*/ 3574409 h 6858002"/>
                <a:gd name="connsiteX190" fmla="*/ 4105453 w 4572002"/>
                <a:gd name="connsiteY190" fmla="*/ 3606818 h 6858002"/>
                <a:gd name="connsiteX191" fmla="*/ 4118979 w 4572002"/>
                <a:gd name="connsiteY191" fmla="*/ 3630633 h 6858002"/>
                <a:gd name="connsiteX192" fmla="*/ 4136708 w 4572002"/>
                <a:gd name="connsiteY192" fmla="*/ 3654416 h 6858002"/>
                <a:gd name="connsiteX193" fmla="*/ 4140382 w 4572002"/>
                <a:gd name="connsiteY193" fmla="*/ 3668940 h 6858002"/>
                <a:gd name="connsiteX194" fmla="*/ 4143220 w 4572002"/>
                <a:gd name="connsiteY194" fmla="*/ 3680164 h 6858002"/>
                <a:gd name="connsiteX195" fmla="*/ 4139172 w 4572002"/>
                <a:gd name="connsiteY195" fmla="*/ 3734837 h 6858002"/>
                <a:gd name="connsiteX196" fmla="*/ 4139172 w 4572002"/>
                <a:gd name="connsiteY196" fmla="*/ 3734838 h 6858002"/>
                <a:gd name="connsiteX197" fmla="*/ 4139554 w 4572002"/>
                <a:gd name="connsiteY197" fmla="*/ 3754653 h 6858002"/>
                <a:gd name="connsiteX198" fmla="*/ 4145911 w 4572002"/>
                <a:gd name="connsiteY198" fmla="*/ 3789776 h 6858002"/>
                <a:gd name="connsiteX199" fmla="*/ 4130980 w 4572002"/>
                <a:gd name="connsiteY199" fmla="*/ 3822472 h 6858002"/>
                <a:gd name="connsiteX200" fmla="*/ 4116645 w 4572002"/>
                <a:gd name="connsiteY200" fmla="*/ 3852619 h 6858002"/>
                <a:gd name="connsiteX201" fmla="*/ 4116645 w 4572002"/>
                <a:gd name="connsiteY201" fmla="*/ 3852620 h 6858002"/>
                <a:gd name="connsiteX202" fmla="*/ 4117425 w 4572002"/>
                <a:gd name="connsiteY202" fmla="*/ 3868764 h 6858002"/>
                <a:gd name="connsiteX203" fmla="*/ 4126028 w 4572002"/>
                <a:gd name="connsiteY203" fmla="*/ 3885337 h 6858002"/>
                <a:gd name="connsiteX204" fmla="*/ 4126028 w 4572002"/>
                <a:gd name="connsiteY204" fmla="*/ 3885339 h 6858002"/>
                <a:gd name="connsiteX205" fmla="*/ 4148409 w 4572002"/>
                <a:gd name="connsiteY205" fmla="*/ 3923125 h 6858002"/>
                <a:gd name="connsiteX206" fmla="*/ 4157913 w 4572002"/>
                <a:gd name="connsiteY206" fmla="*/ 3962160 h 6858002"/>
                <a:gd name="connsiteX207" fmla="*/ 4142221 w 4572002"/>
                <a:gd name="connsiteY207" fmla="*/ 4043838 h 6858002"/>
                <a:gd name="connsiteX208" fmla="*/ 4142220 w 4572002"/>
                <a:gd name="connsiteY208" fmla="*/ 4043839 h 6858002"/>
                <a:gd name="connsiteX209" fmla="*/ 4127099 w 4572002"/>
                <a:gd name="connsiteY209" fmla="*/ 4103825 h 6858002"/>
                <a:gd name="connsiteX210" fmla="*/ 4127099 w 4572002"/>
                <a:gd name="connsiteY210" fmla="*/ 4103826 h 6858002"/>
                <a:gd name="connsiteX211" fmla="*/ 4129066 w 4572002"/>
                <a:gd name="connsiteY211" fmla="*/ 4134256 h 6858002"/>
                <a:gd name="connsiteX212" fmla="*/ 4138410 w 4572002"/>
                <a:gd name="connsiteY212" fmla="*/ 4165382 h 6858002"/>
                <a:gd name="connsiteX213" fmla="*/ 4138410 w 4572002"/>
                <a:gd name="connsiteY213" fmla="*/ 4165384 h 6858002"/>
                <a:gd name="connsiteX214" fmla="*/ 4142315 w 4572002"/>
                <a:gd name="connsiteY214" fmla="*/ 4192388 h 6858002"/>
                <a:gd name="connsiteX215" fmla="*/ 4142315 w 4572002"/>
                <a:gd name="connsiteY215" fmla="*/ 4192387 h 6858002"/>
                <a:gd name="connsiteX216" fmla="*/ 4138410 w 4572002"/>
                <a:gd name="connsiteY216" fmla="*/ 4165383 h 6858002"/>
                <a:gd name="connsiteX217" fmla="*/ 4138410 w 4572002"/>
                <a:gd name="connsiteY217" fmla="*/ 4165382 h 6858002"/>
                <a:gd name="connsiteX218" fmla="*/ 4127099 w 4572002"/>
                <a:gd name="connsiteY218" fmla="*/ 4103826 h 6858002"/>
                <a:gd name="connsiteX219" fmla="*/ 4142220 w 4572002"/>
                <a:gd name="connsiteY219" fmla="*/ 4043840 h 6858002"/>
                <a:gd name="connsiteX220" fmla="*/ 4142221 w 4572002"/>
                <a:gd name="connsiteY220" fmla="*/ 4043838 h 6858002"/>
                <a:gd name="connsiteX221" fmla="*/ 4155523 w 4572002"/>
                <a:gd name="connsiteY221" fmla="*/ 4002410 h 6858002"/>
                <a:gd name="connsiteX222" fmla="*/ 4157913 w 4572002"/>
                <a:gd name="connsiteY222" fmla="*/ 3962160 h 6858002"/>
                <a:gd name="connsiteX223" fmla="*/ 4157913 w 4572002"/>
                <a:gd name="connsiteY223" fmla="*/ 3962159 h 6858002"/>
                <a:gd name="connsiteX224" fmla="*/ 4126028 w 4572002"/>
                <a:gd name="connsiteY224" fmla="*/ 3885338 h 6858002"/>
                <a:gd name="connsiteX225" fmla="*/ 4126028 w 4572002"/>
                <a:gd name="connsiteY225" fmla="*/ 3885337 h 6858002"/>
                <a:gd name="connsiteX226" fmla="*/ 4116645 w 4572002"/>
                <a:gd name="connsiteY226" fmla="*/ 3852620 h 6858002"/>
                <a:gd name="connsiteX227" fmla="*/ 4130980 w 4572002"/>
                <a:gd name="connsiteY227" fmla="*/ 3822473 h 6858002"/>
                <a:gd name="connsiteX228" fmla="*/ 4145911 w 4572002"/>
                <a:gd name="connsiteY228" fmla="*/ 3789777 h 6858002"/>
                <a:gd name="connsiteX229" fmla="*/ 4145911 w 4572002"/>
                <a:gd name="connsiteY229" fmla="*/ 3789776 h 6858002"/>
                <a:gd name="connsiteX230" fmla="*/ 4139554 w 4572002"/>
                <a:gd name="connsiteY230" fmla="*/ 3754652 h 6858002"/>
                <a:gd name="connsiteX231" fmla="*/ 4139172 w 4572002"/>
                <a:gd name="connsiteY231" fmla="*/ 3734838 h 6858002"/>
                <a:gd name="connsiteX232" fmla="*/ 4143220 w 4572002"/>
                <a:gd name="connsiteY232" fmla="*/ 3680164 h 6858002"/>
                <a:gd name="connsiteX233" fmla="*/ 4143220 w 4572002"/>
                <a:gd name="connsiteY233" fmla="*/ 3680163 h 6858002"/>
                <a:gd name="connsiteX234" fmla="*/ 4140382 w 4572002"/>
                <a:gd name="connsiteY234" fmla="*/ 3668940 h 6858002"/>
                <a:gd name="connsiteX235" fmla="*/ 4136708 w 4572002"/>
                <a:gd name="connsiteY235" fmla="*/ 3654416 h 6858002"/>
                <a:gd name="connsiteX236" fmla="*/ 4136708 w 4572002"/>
                <a:gd name="connsiteY236" fmla="*/ 3654416 h 6858002"/>
                <a:gd name="connsiteX237" fmla="*/ 4136708 w 4572002"/>
                <a:gd name="connsiteY237" fmla="*/ 3654415 h 6858002"/>
                <a:gd name="connsiteX238" fmla="*/ 4118979 w 4572002"/>
                <a:gd name="connsiteY238" fmla="*/ 3630632 h 6858002"/>
                <a:gd name="connsiteX239" fmla="*/ 4105453 w 4572002"/>
                <a:gd name="connsiteY239" fmla="*/ 3606817 h 6858002"/>
                <a:gd name="connsiteX240" fmla="*/ 4095707 w 4572002"/>
                <a:gd name="connsiteY240" fmla="*/ 3587174 h 6858002"/>
                <a:gd name="connsiteX241" fmla="*/ 4093355 w 4572002"/>
                <a:gd name="connsiteY241" fmla="*/ 3574408 h 6858002"/>
                <a:gd name="connsiteX242" fmla="*/ 4098434 w 4572002"/>
                <a:gd name="connsiteY242" fmla="*/ 3562321 h 6858002"/>
                <a:gd name="connsiteX243" fmla="*/ 4110977 w 4572002"/>
                <a:gd name="connsiteY243" fmla="*/ 3544714 h 6858002"/>
                <a:gd name="connsiteX244" fmla="*/ 4133076 w 4572002"/>
                <a:gd name="connsiteY244" fmla="*/ 3489468 h 6858002"/>
                <a:gd name="connsiteX245" fmla="*/ 4180703 w 4572002"/>
                <a:gd name="connsiteY245" fmla="*/ 3172655 h 6858002"/>
                <a:gd name="connsiteX246" fmla="*/ 4193158 w 4572002"/>
                <a:gd name="connsiteY246" fmla="*/ 3077402 h 6858002"/>
                <a:gd name="connsiteX247" fmla="*/ 4193158 w 4572002"/>
                <a:gd name="connsiteY247" fmla="*/ 3077401 h 6858002"/>
                <a:gd name="connsiteX248" fmla="*/ 4181465 w 4572002"/>
                <a:gd name="connsiteY248" fmla="*/ 2982148 h 6858002"/>
                <a:gd name="connsiteX249" fmla="*/ 4177881 w 4572002"/>
                <a:gd name="connsiteY249" fmla="*/ 2947863 h 6858002"/>
                <a:gd name="connsiteX250" fmla="*/ 4177882 w 4572002"/>
                <a:gd name="connsiteY250" fmla="*/ 2947858 h 6858002"/>
                <a:gd name="connsiteX251" fmla="*/ 4185787 w 4572002"/>
                <a:gd name="connsiteY251" fmla="*/ 2903551 h 6858002"/>
                <a:gd name="connsiteX252" fmla="*/ 4202421 w 4572002"/>
                <a:gd name="connsiteY252" fmla="*/ 2848794 h 6858002"/>
                <a:gd name="connsiteX253" fmla="*/ 4211111 w 4572002"/>
                <a:gd name="connsiteY253" fmla="*/ 2836173 h 6858002"/>
                <a:gd name="connsiteX254" fmla="*/ 3726625 w 4572002"/>
                <a:gd name="connsiteY254" fmla="*/ 1508458 h 6858002"/>
                <a:gd name="connsiteX255" fmla="*/ 3698531 w 4572002"/>
                <a:gd name="connsiteY255" fmla="*/ 1596214 h 6858002"/>
                <a:gd name="connsiteX256" fmla="*/ 3700436 w 4572002"/>
                <a:gd name="connsiteY256" fmla="*/ 1624981 h 6858002"/>
                <a:gd name="connsiteX257" fmla="*/ 3757017 w 4572002"/>
                <a:gd name="connsiteY257" fmla="*/ 1697754 h 6858002"/>
                <a:gd name="connsiteX258" fmla="*/ 3779686 w 4572002"/>
                <a:gd name="connsiteY258" fmla="*/ 1733189 h 6858002"/>
                <a:gd name="connsiteX259" fmla="*/ 3821407 w 4572002"/>
                <a:gd name="connsiteY259" fmla="*/ 1833776 h 6858002"/>
                <a:gd name="connsiteX260" fmla="*/ 3829028 w 4572002"/>
                <a:gd name="connsiteY260" fmla="*/ 1842159 h 6858002"/>
                <a:gd name="connsiteX261" fmla="*/ 3919519 w 4572002"/>
                <a:gd name="connsiteY261" fmla="*/ 1916455 h 6858002"/>
                <a:gd name="connsiteX262" fmla="*/ 3934949 w 4572002"/>
                <a:gd name="connsiteY262" fmla="*/ 1933220 h 6858002"/>
                <a:gd name="connsiteX263" fmla="*/ 3958954 w 4572002"/>
                <a:gd name="connsiteY263" fmla="*/ 1953414 h 6858002"/>
                <a:gd name="connsiteX264" fmla="*/ 4005437 w 4572002"/>
                <a:gd name="connsiteY264" fmla="*/ 2016470 h 6858002"/>
                <a:gd name="connsiteX265" fmla="*/ 4020296 w 4572002"/>
                <a:gd name="connsiteY265" fmla="*/ 2094579 h 6858002"/>
                <a:gd name="connsiteX266" fmla="*/ 4042967 w 4572002"/>
                <a:gd name="connsiteY266" fmla="*/ 2188880 h 6858002"/>
                <a:gd name="connsiteX267" fmla="*/ 4058207 w 4572002"/>
                <a:gd name="connsiteY267" fmla="*/ 2228315 h 6858002"/>
                <a:gd name="connsiteX268" fmla="*/ 4087164 w 4572002"/>
                <a:gd name="connsiteY268" fmla="*/ 2334045 h 6858002"/>
                <a:gd name="connsiteX269" fmla="*/ 4111549 w 4572002"/>
                <a:gd name="connsiteY269" fmla="*/ 2409486 h 6858002"/>
                <a:gd name="connsiteX270" fmla="*/ 4128650 w 4572002"/>
                <a:gd name="connsiteY270" fmla="*/ 2435913 h 6858002"/>
                <a:gd name="connsiteX271" fmla="*/ 4134481 w 4572002"/>
                <a:gd name="connsiteY271" fmla="*/ 2463018 h 6858002"/>
                <a:gd name="connsiteX272" fmla="*/ 4125839 w 4572002"/>
                <a:gd name="connsiteY272" fmla="*/ 2518262 h 6858002"/>
                <a:gd name="connsiteX273" fmla="*/ 4125838 w 4572002"/>
                <a:gd name="connsiteY273" fmla="*/ 2518264 h 6858002"/>
                <a:gd name="connsiteX274" fmla="*/ 4122194 w 4572002"/>
                <a:gd name="connsiteY274" fmla="*/ 2545006 h 6858002"/>
                <a:gd name="connsiteX275" fmla="*/ 4122194 w 4572002"/>
                <a:gd name="connsiteY275" fmla="*/ 2545007 h 6858002"/>
                <a:gd name="connsiteX276" fmla="*/ 4126408 w 4572002"/>
                <a:gd name="connsiteY276" fmla="*/ 2571035 h 6858002"/>
                <a:gd name="connsiteX277" fmla="*/ 4199563 w 4572002"/>
                <a:gd name="connsiteY277" fmla="*/ 2668002 h 6858002"/>
                <a:gd name="connsiteX278" fmla="*/ 4247953 w 4572002"/>
                <a:gd name="connsiteY278" fmla="*/ 2745349 h 6858002"/>
                <a:gd name="connsiteX279" fmla="*/ 4247954 w 4572002"/>
                <a:gd name="connsiteY279" fmla="*/ 2745352 h 6858002"/>
                <a:gd name="connsiteX280" fmla="*/ 4253873 w 4572002"/>
                <a:gd name="connsiteY280" fmla="*/ 2778006 h 6858002"/>
                <a:gd name="connsiteX281" fmla="*/ 4253453 w 4572002"/>
                <a:gd name="connsiteY281" fmla="*/ 2785440 h 6858002"/>
                <a:gd name="connsiteX282" fmla="*/ 4243374 w 4572002"/>
                <a:gd name="connsiteY282" fmla="*/ 2811780 h 6858002"/>
                <a:gd name="connsiteX283" fmla="*/ 4243371 w 4572002"/>
                <a:gd name="connsiteY283" fmla="*/ 2811787 h 6858002"/>
                <a:gd name="connsiteX284" fmla="*/ 4243372 w 4572002"/>
                <a:gd name="connsiteY284" fmla="*/ 2811787 h 6858002"/>
                <a:gd name="connsiteX285" fmla="*/ 4243374 w 4572002"/>
                <a:gd name="connsiteY285" fmla="*/ 2811780 h 6858002"/>
                <a:gd name="connsiteX286" fmla="*/ 4253025 w 4572002"/>
                <a:gd name="connsiteY286" fmla="*/ 2793023 h 6858002"/>
                <a:gd name="connsiteX287" fmla="*/ 4253453 w 4572002"/>
                <a:gd name="connsiteY287" fmla="*/ 2785440 h 6858002"/>
                <a:gd name="connsiteX288" fmla="*/ 4254654 w 4572002"/>
                <a:gd name="connsiteY288" fmla="*/ 2782305 h 6858002"/>
                <a:gd name="connsiteX289" fmla="*/ 4253873 w 4572002"/>
                <a:gd name="connsiteY289" fmla="*/ 2778006 h 6858002"/>
                <a:gd name="connsiteX290" fmla="*/ 4254284 w 4572002"/>
                <a:gd name="connsiteY290" fmla="*/ 2770758 h 6858002"/>
                <a:gd name="connsiteX291" fmla="*/ 4247954 w 4572002"/>
                <a:gd name="connsiteY291" fmla="*/ 2745352 h 6858002"/>
                <a:gd name="connsiteX292" fmla="*/ 4247953 w 4572002"/>
                <a:gd name="connsiteY292" fmla="*/ 2745348 h 6858002"/>
                <a:gd name="connsiteX293" fmla="*/ 4199563 w 4572002"/>
                <a:gd name="connsiteY293" fmla="*/ 2668001 h 6858002"/>
                <a:gd name="connsiteX294" fmla="*/ 4126408 w 4572002"/>
                <a:gd name="connsiteY294" fmla="*/ 2571034 h 6858002"/>
                <a:gd name="connsiteX295" fmla="*/ 4122194 w 4572002"/>
                <a:gd name="connsiteY295" fmla="*/ 2545007 h 6858002"/>
                <a:gd name="connsiteX296" fmla="*/ 4125838 w 4572002"/>
                <a:gd name="connsiteY296" fmla="*/ 2518265 h 6858002"/>
                <a:gd name="connsiteX297" fmla="*/ 4125839 w 4572002"/>
                <a:gd name="connsiteY297" fmla="*/ 2518262 h 6858002"/>
                <a:gd name="connsiteX298" fmla="*/ 4132419 w 4572002"/>
                <a:gd name="connsiteY298" fmla="*/ 2490551 h 6858002"/>
                <a:gd name="connsiteX299" fmla="*/ 4134481 w 4572002"/>
                <a:gd name="connsiteY299" fmla="*/ 2463018 h 6858002"/>
                <a:gd name="connsiteX300" fmla="*/ 4134481 w 4572002"/>
                <a:gd name="connsiteY300" fmla="*/ 2463017 h 6858002"/>
                <a:gd name="connsiteX301" fmla="*/ 4111549 w 4572002"/>
                <a:gd name="connsiteY301" fmla="*/ 2409485 h 6858002"/>
                <a:gd name="connsiteX302" fmla="*/ 4087164 w 4572002"/>
                <a:gd name="connsiteY302" fmla="*/ 2334044 h 6858002"/>
                <a:gd name="connsiteX303" fmla="*/ 4058207 w 4572002"/>
                <a:gd name="connsiteY303" fmla="*/ 2228314 h 6858002"/>
                <a:gd name="connsiteX304" fmla="*/ 4042967 w 4572002"/>
                <a:gd name="connsiteY304" fmla="*/ 2188879 h 6858002"/>
                <a:gd name="connsiteX305" fmla="*/ 4020296 w 4572002"/>
                <a:gd name="connsiteY305" fmla="*/ 2094578 h 6858002"/>
                <a:gd name="connsiteX306" fmla="*/ 4005437 w 4572002"/>
                <a:gd name="connsiteY306" fmla="*/ 2016469 h 6858002"/>
                <a:gd name="connsiteX307" fmla="*/ 3958954 w 4572002"/>
                <a:gd name="connsiteY307" fmla="*/ 1953413 h 6858002"/>
                <a:gd name="connsiteX308" fmla="*/ 3934949 w 4572002"/>
                <a:gd name="connsiteY308" fmla="*/ 1933219 h 6858002"/>
                <a:gd name="connsiteX309" fmla="*/ 3919519 w 4572002"/>
                <a:gd name="connsiteY309" fmla="*/ 1916454 h 6858002"/>
                <a:gd name="connsiteX310" fmla="*/ 3829028 w 4572002"/>
                <a:gd name="connsiteY310" fmla="*/ 1842158 h 6858002"/>
                <a:gd name="connsiteX311" fmla="*/ 3821407 w 4572002"/>
                <a:gd name="connsiteY311" fmla="*/ 1833775 h 6858002"/>
                <a:gd name="connsiteX312" fmla="*/ 3779686 w 4572002"/>
                <a:gd name="connsiteY312" fmla="*/ 1733188 h 6858002"/>
                <a:gd name="connsiteX313" fmla="*/ 3757018 w 4572002"/>
                <a:gd name="connsiteY313" fmla="*/ 1697753 h 6858002"/>
                <a:gd name="connsiteX314" fmla="*/ 3700436 w 4572002"/>
                <a:gd name="connsiteY314" fmla="*/ 1624980 h 6858002"/>
                <a:gd name="connsiteX315" fmla="*/ 3698532 w 4572002"/>
                <a:gd name="connsiteY315" fmla="*/ 1596213 h 6858002"/>
                <a:gd name="connsiteX316" fmla="*/ 3745230 w 4572002"/>
                <a:gd name="connsiteY316" fmla="*/ 1459073 h 6858002"/>
                <a:gd name="connsiteX317" fmla="*/ 3745229 w 4572002"/>
                <a:gd name="connsiteY317" fmla="*/ 1459074 h 6858002"/>
                <a:gd name="connsiteX318" fmla="*/ 3736012 w 4572002"/>
                <a:gd name="connsiteY318" fmla="*/ 1481572 h 6858002"/>
                <a:gd name="connsiteX319" fmla="*/ 3764423 w 4572002"/>
                <a:gd name="connsiteY319" fmla="*/ 1268758 h 6858002"/>
                <a:gd name="connsiteX320" fmla="*/ 3769590 w 4572002"/>
                <a:gd name="connsiteY320" fmla="*/ 1286070 h 6858002"/>
                <a:gd name="connsiteX321" fmla="*/ 3791927 w 4572002"/>
                <a:gd name="connsiteY321" fmla="*/ 1350628 h 6858002"/>
                <a:gd name="connsiteX322" fmla="*/ 3786333 w 4572002"/>
                <a:gd name="connsiteY322" fmla="*/ 1413840 h 6858002"/>
                <a:gd name="connsiteX323" fmla="*/ 3791928 w 4572002"/>
                <a:gd name="connsiteY323" fmla="*/ 1350627 h 6858002"/>
                <a:gd name="connsiteX324" fmla="*/ 3769590 w 4572002"/>
                <a:gd name="connsiteY324" fmla="*/ 1286069 h 6858002"/>
                <a:gd name="connsiteX325" fmla="*/ 3706152 w 4572002"/>
                <a:gd name="connsiteY325" fmla="*/ 773035 h 6858002"/>
                <a:gd name="connsiteX326" fmla="*/ 3706152 w 4572002"/>
                <a:gd name="connsiteY326" fmla="*/ 773036 h 6858002"/>
                <a:gd name="connsiteX327" fmla="*/ 3714152 w 4572002"/>
                <a:gd name="connsiteY327" fmla="*/ 854380 h 6858002"/>
                <a:gd name="connsiteX328" fmla="*/ 3745205 w 4572002"/>
                <a:gd name="connsiteY328" fmla="*/ 915344 h 6858002"/>
                <a:gd name="connsiteX329" fmla="*/ 3755683 w 4572002"/>
                <a:gd name="connsiteY329" fmla="*/ 927156 h 6858002"/>
                <a:gd name="connsiteX330" fmla="*/ 3752063 w 4572002"/>
                <a:gd name="connsiteY330" fmla="*/ 1097088 h 6858002"/>
                <a:gd name="connsiteX331" fmla="*/ 3747681 w 4572002"/>
                <a:gd name="connsiteY331" fmla="*/ 1123186 h 6858002"/>
                <a:gd name="connsiteX332" fmla="*/ 3772400 w 4572002"/>
                <a:gd name="connsiteY332" fmla="*/ 1184029 h 6858002"/>
                <a:gd name="connsiteX333" fmla="*/ 3747682 w 4572002"/>
                <a:gd name="connsiteY333" fmla="*/ 1123185 h 6858002"/>
                <a:gd name="connsiteX334" fmla="*/ 3752064 w 4572002"/>
                <a:gd name="connsiteY334" fmla="*/ 1097087 h 6858002"/>
                <a:gd name="connsiteX335" fmla="*/ 3755684 w 4572002"/>
                <a:gd name="connsiteY335" fmla="*/ 927155 h 6858002"/>
                <a:gd name="connsiteX336" fmla="*/ 3745206 w 4572002"/>
                <a:gd name="connsiteY336" fmla="*/ 915343 h 6858002"/>
                <a:gd name="connsiteX337" fmla="*/ 3714152 w 4572002"/>
                <a:gd name="connsiteY337" fmla="*/ 854379 h 6858002"/>
                <a:gd name="connsiteX338" fmla="*/ 3761553 w 4572002"/>
                <a:gd name="connsiteY338" fmla="*/ 517851 h 6858002"/>
                <a:gd name="connsiteX339" fmla="*/ 3752635 w 4572002"/>
                <a:gd name="connsiteY339" fmla="*/ 556048 h 6858002"/>
                <a:gd name="connsiteX340" fmla="*/ 3746157 w 4572002"/>
                <a:gd name="connsiteY340" fmla="*/ 580051 h 6858002"/>
                <a:gd name="connsiteX341" fmla="*/ 3742776 w 4572002"/>
                <a:gd name="connsiteY341" fmla="*/ 642538 h 6858002"/>
                <a:gd name="connsiteX342" fmla="*/ 3730253 w 4572002"/>
                <a:gd name="connsiteY342" fmla="*/ 694928 h 6858002"/>
                <a:gd name="connsiteX343" fmla="*/ 3742777 w 4572002"/>
                <a:gd name="connsiteY343" fmla="*/ 642537 h 6858002"/>
                <a:gd name="connsiteX344" fmla="*/ 3746158 w 4572002"/>
                <a:gd name="connsiteY344" fmla="*/ 580050 h 6858002"/>
                <a:gd name="connsiteX345" fmla="*/ 3752636 w 4572002"/>
                <a:gd name="connsiteY345" fmla="*/ 556047 h 6858002"/>
                <a:gd name="connsiteX346" fmla="*/ 3774848 w 4572002"/>
                <a:gd name="connsiteY346" fmla="*/ 298169 h 6858002"/>
                <a:gd name="connsiteX347" fmla="*/ 3760065 w 4572002"/>
                <a:gd name="connsiteY347" fmla="*/ 313534 h 6858002"/>
                <a:gd name="connsiteX348" fmla="*/ 3759493 w 4572002"/>
                <a:gd name="connsiteY348" fmla="*/ 338871 h 6858002"/>
                <a:gd name="connsiteX349" fmla="*/ 3759500 w 4572002"/>
                <a:gd name="connsiteY349" fmla="*/ 338900 h 6858002"/>
                <a:gd name="connsiteX350" fmla="*/ 3769400 w 4572002"/>
                <a:gd name="connsiteY350" fmla="*/ 395640 h 6858002"/>
                <a:gd name="connsiteX351" fmla="*/ 3765590 w 4572002"/>
                <a:gd name="connsiteY351" fmla="*/ 367328 h 6858002"/>
                <a:gd name="connsiteX352" fmla="*/ 3759500 w 4572002"/>
                <a:gd name="connsiteY352" fmla="*/ 338900 h 6858002"/>
                <a:gd name="connsiteX353" fmla="*/ 3759494 w 4572002"/>
                <a:gd name="connsiteY353" fmla="*/ 338870 h 6858002"/>
                <a:gd name="connsiteX354" fmla="*/ 3760066 w 4572002"/>
                <a:gd name="connsiteY354" fmla="*/ 313533 h 6858002"/>
                <a:gd name="connsiteX355" fmla="*/ 3782393 w 4572002"/>
                <a:gd name="connsiteY355" fmla="*/ 281568 h 6858002"/>
                <a:gd name="connsiteX356" fmla="*/ 3777498 w 4572002"/>
                <a:gd name="connsiteY356" fmla="*/ 295415 h 6858002"/>
                <a:gd name="connsiteX357" fmla="*/ 3777499 w 4572002"/>
                <a:gd name="connsiteY357" fmla="*/ 295415 h 6858002"/>
                <a:gd name="connsiteX358" fmla="*/ 3769073 w 4572002"/>
                <a:gd name="connsiteY358" fmla="*/ 24486 h 6858002"/>
                <a:gd name="connsiteX359" fmla="*/ 3766810 w 4572002"/>
                <a:gd name="connsiteY359" fmla="*/ 74129 h 6858002"/>
                <a:gd name="connsiteX360" fmla="*/ 3772734 w 4572002"/>
                <a:gd name="connsiteY360" fmla="*/ 125861 h 6858002"/>
                <a:gd name="connsiteX361" fmla="*/ 3777129 w 4572002"/>
                <a:gd name="connsiteY361" fmla="*/ 153387 h 6858002"/>
                <a:gd name="connsiteX362" fmla="*/ 3785402 w 4572002"/>
                <a:gd name="connsiteY362" fmla="*/ 228944 h 6858002"/>
                <a:gd name="connsiteX363" fmla="*/ 3780943 w 4572002"/>
                <a:gd name="connsiteY363" fmla="*/ 177271 h 6858002"/>
                <a:gd name="connsiteX364" fmla="*/ 3777129 w 4572002"/>
                <a:gd name="connsiteY364" fmla="*/ 153387 h 6858002"/>
                <a:gd name="connsiteX365" fmla="*/ 3776930 w 4572002"/>
                <a:gd name="connsiteY365" fmla="*/ 151569 h 6858002"/>
                <a:gd name="connsiteX366" fmla="*/ 3766811 w 4572002"/>
                <a:gd name="connsiteY366" fmla="*/ 74129 h 6858002"/>
                <a:gd name="connsiteX367" fmla="*/ 3766492 w 4572002"/>
                <a:gd name="connsiteY367" fmla="*/ 0 h 6858002"/>
                <a:gd name="connsiteX368" fmla="*/ 4230600 w 4572002"/>
                <a:gd name="connsiteY368" fmla="*/ 0 h 6858002"/>
                <a:gd name="connsiteX369" fmla="*/ 4229473 w 4572002"/>
                <a:gd name="connsiteY369" fmla="*/ 2817 h 6858002"/>
                <a:gd name="connsiteX370" fmla="*/ 4215375 w 4572002"/>
                <a:gd name="connsiteY370" fmla="*/ 63587 h 6858002"/>
                <a:gd name="connsiteX371" fmla="*/ 4201468 w 4572002"/>
                <a:gd name="connsiteY371" fmla="*/ 176939 h 6858002"/>
                <a:gd name="connsiteX372" fmla="*/ 4193466 w 4572002"/>
                <a:gd name="connsiteY372" fmla="*/ 200182 h 6858002"/>
                <a:gd name="connsiteX373" fmla="*/ 4155554 w 4572002"/>
                <a:gd name="connsiteY373" fmla="*/ 340774 h 6858002"/>
                <a:gd name="connsiteX374" fmla="*/ 4156319 w 4572002"/>
                <a:gd name="connsiteY374" fmla="*/ 453364 h 6858002"/>
                <a:gd name="connsiteX375" fmla="*/ 4158033 w 4572002"/>
                <a:gd name="connsiteY375" fmla="*/ 462126 h 6858002"/>
                <a:gd name="connsiteX376" fmla="*/ 4170605 w 4572002"/>
                <a:gd name="connsiteY376" fmla="*/ 505182 h 6858002"/>
                <a:gd name="connsiteX377" fmla="*/ 4167177 w 4572002"/>
                <a:gd name="connsiteY377" fmla="*/ 571860 h 6858002"/>
                <a:gd name="connsiteX378" fmla="*/ 4149840 w 4572002"/>
                <a:gd name="connsiteY378" fmla="*/ 617772 h 6858002"/>
                <a:gd name="connsiteX379" fmla="*/ 4149078 w 4572002"/>
                <a:gd name="connsiteY379" fmla="*/ 674923 h 6858002"/>
                <a:gd name="connsiteX380" fmla="*/ 4159937 w 4572002"/>
                <a:gd name="connsiteY380" fmla="*/ 740268 h 6858002"/>
                <a:gd name="connsiteX381" fmla="*/ 4162223 w 4572002"/>
                <a:gd name="connsiteY381" fmla="*/ 769605 h 6858002"/>
                <a:gd name="connsiteX382" fmla="*/ 4184703 w 4572002"/>
                <a:gd name="connsiteY382" fmla="*/ 850189 h 6858002"/>
                <a:gd name="connsiteX383" fmla="*/ 4179179 w 4572002"/>
                <a:gd name="connsiteY383" fmla="*/ 898198 h 6858002"/>
                <a:gd name="connsiteX384" fmla="*/ 4164319 w 4572002"/>
                <a:gd name="connsiteY384" fmla="*/ 945444 h 6858002"/>
                <a:gd name="connsiteX385" fmla="*/ 4150030 w 4572002"/>
                <a:gd name="connsiteY385" fmla="*/ 975733 h 6858002"/>
                <a:gd name="connsiteX386" fmla="*/ 4139934 w 4572002"/>
                <a:gd name="connsiteY386" fmla="*/ 1036887 h 6858002"/>
                <a:gd name="connsiteX387" fmla="*/ 4141458 w 4572002"/>
                <a:gd name="connsiteY387" fmla="*/ 1048125 h 6858002"/>
                <a:gd name="connsiteX388" fmla="*/ 4154032 w 4572002"/>
                <a:gd name="connsiteY388" fmla="*/ 1230633 h 6858002"/>
                <a:gd name="connsiteX389" fmla="*/ 4174225 w 4572002"/>
                <a:gd name="connsiteY389" fmla="*/ 1303024 h 6858002"/>
                <a:gd name="connsiteX390" fmla="*/ 4176701 w 4572002"/>
                <a:gd name="connsiteY390" fmla="*/ 1318456 h 6858002"/>
                <a:gd name="connsiteX391" fmla="*/ 4199372 w 4572002"/>
                <a:gd name="connsiteY391" fmla="*/ 1472575 h 6858002"/>
                <a:gd name="connsiteX392" fmla="*/ 4200325 w 4572002"/>
                <a:gd name="connsiteY392" fmla="*/ 1489720 h 6858002"/>
                <a:gd name="connsiteX393" fmla="*/ 4196324 w 4572002"/>
                <a:gd name="connsiteY393" fmla="*/ 1537537 h 6858002"/>
                <a:gd name="connsiteX394" fmla="*/ 4237474 w 4572002"/>
                <a:gd name="connsiteY394" fmla="*/ 1650317 h 6858002"/>
                <a:gd name="connsiteX395" fmla="*/ 4251572 w 4572002"/>
                <a:gd name="connsiteY395" fmla="*/ 1763287 h 6858002"/>
                <a:gd name="connsiteX396" fmla="*/ 4251380 w 4572002"/>
                <a:gd name="connsiteY396" fmla="*/ 1825393 h 6858002"/>
                <a:gd name="connsiteX397" fmla="*/ 4261478 w 4572002"/>
                <a:gd name="connsiteY397" fmla="*/ 1869780 h 6858002"/>
                <a:gd name="connsiteX398" fmla="*/ 4292149 w 4572002"/>
                <a:gd name="connsiteY398" fmla="*/ 1978940 h 6858002"/>
                <a:gd name="connsiteX399" fmla="*/ 4296911 w 4572002"/>
                <a:gd name="connsiteY399" fmla="*/ 2030378 h 6858002"/>
                <a:gd name="connsiteX400" fmla="*/ 4307201 w 4572002"/>
                <a:gd name="connsiteY400" fmla="*/ 2085054 h 6858002"/>
                <a:gd name="connsiteX401" fmla="*/ 4353302 w 4572002"/>
                <a:gd name="connsiteY401" fmla="*/ 2220312 h 6858002"/>
                <a:gd name="connsiteX402" fmla="*/ 4350636 w 4572002"/>
                <a:gd name="connsiteY402" fmla="*/ 2330806 h 6858002"/>
                <a:gd name="connsiteX403" fmla="*/ 4351206 w 4572002"/>
                <a:gd name="connsiteY403" fmla="*/ 2401292 h 6858002"/>
                <a:gd name="connsiteX404" fmla="*/ 4366446 w 4572002"/>
                <a:gd name="connsiteY404" fmla="*/ 2485307 h 6858002"/>
                <a:gd name="connsiteX405" fmla="*/ 4388736 w 4572002"/>
                <a:gd name="connsiteY405" fmla="*/ 2554079 h 6858002"/>
                <a:gd name="connsiteX406" fmla="*/ 4406453 w 4572002"/>
                <a:gd name="connsiteY406" fmla="*/ 2649143 h 6858002"/>
                <a:gd name="connsiteX407" fmla="*/ 4440554 w 4572002"/>
                <a:gd name="connsiteY407" fmla="*/ 2743826 h 6858002"/>
                <a:gd name="connsiteX408" fmla="*/ 4466653 w 4572002"/>
                <a:gd name="connsiteY408" fmla="*/ 2809930 h 6858002"/>
                <a:gd name="connsiteX409" fmla="*/ 4489705 w 4572002"/>
                <a:gd name="connsiteY409" fmla="*/ 2901943 h 6858002"/>
                <a:gd name="connsiteX410" fmla="*/ 4505897 w 4572002"/>
                <a:gd name="connsiteY410" fmla="*/ 3042728 h 6858002"/>
                <a:gd name="connsiteX411" fmla="*/ 4507613 w 4572002"/>
                <a:gd name="connsiteY411" fmla="*/ 3107500 h 6858002"/>
                <a:gd name="connsiteX412" fmla="*/ 4545521 w 4572002"/>
                <a:gd name="connsiteY412" fmla="*/ 3209993 h 6858002"/>
                <a:gd name="connsiteX413" fmla="*/ 4563811 w 4572002"/>
                <a:gd name="connsiteY413" fmla="*/ 3253809 h 6858002"/>
                <a:gd name="connsiteX414" fmla="*/ 4548570 w 4572002"/>
                <a:gd name="connsiteY414" fmla="*/ 3293244 h 6858002"/>
                <a:gd name="connsiteX415" fmla="*/ 4531043 w 4572002"/>
                <a:gd name="connsiteY415" fmla="*/ 3318771 h 6858002"/>
                <a:gd name="connsiteX416" fmla="*/ 4545904 w 4572002"/>
                <a:gd name="connsiteY416" fmla="*/ 3399546 h 6858002"/>
                <a:gd name="connsiteX417" fmla="*/ 4561524 w 4572002"/>
                <a:gd name="connsiteY417" fmla="*/ 3485275 h 6858002"/>
                <a:gd name="connsiteX418" fmla="*/ 4572002 w 4572002"/>
                <a:gd name="connsiteY418" fmla="*/ 3546617 h 6858002"/>
                <a:gd name="connsiteX419" fmla="*/ 4563620 w 4572002"/>
                <a:gd name="connsiteY419" fmla="*/ 3623201 h 6858002"/>
                <a:gd name="connsiteX420" fmla="*/ 4560192 w 4572002"/>
                <a:gd name="connsiteY420" fmla="*/ 3683591 h 6858002"/>
                <a:gd name="connsiteX421" fmla="*/ 4550476 w 4572002"/>
                <a:gd name="connsiteY421" fmla="*/ 3732361 h 6858002"/>
                <a:gd name="connsiteX422" fmla="*/ 4544759 w 4572002"/>
                <a:gd name="connsiteY422" fmla="*/ 3749506 h 6858002"/>
                <a:gd name="connsiteX423" fmla="*/ 4500182 w 4572002"/>
                <a:gd name="connsiteY423" fmla="*/ 3885338 h 6858002"/>
                <a:gd name="connsiteX424" fmla="*/ 4464557 w 4572002"/>
                <a:gd name="connsiteY424" fmla="*/ 4030503 h 6858002"/>
                <a:gd name="connsiteX425" fmla="*/ 4487039 w 4572002"/>
                <a:gd name="connsiteY425" fmla="*/ 4124614 h 6858002"/>
                <a:gd name="connsiteX426" fmla="*/ 4486656 w 4572002"/>
                <a:gd name="connsiteY426" fmla="*/ 4159667 h 6858002"/>
                <a:gd name="connsiteX427" fmla="*/ 4491801 w 4572002"/>
                <a:gd name="connsiteY427" fmla="*/ 4320837 h 6858002"/>
                <a:gd name="connsiteX428" fmla="*/ 4497325 w 4572002"/>
                <a:gd name="connsiteY428" fmla="*/ 4349222 h 6858002"/>
                <a:gd name="connsiteX429" fmla="*/ 4474653 w 4572002"/>
                <a:gd name="connsiteY429" fmla="*/ 4502579 h 6858002"/>
                <a:gd name="connsiteX430" fmla="*/ 4470844 w 4572002"/>
                <a:gd name="connsiteY430" fmla="*/ 4558207 h 6858002"/>
                <a:gd name="connsiteX431" fmla="*/ 4464557 w 4572002"/>
                <a:gd name="connsiteY431" fmla="*/ 4609452 h 6858002"/>
                <a:gd name="connsiteX432" fmla="*/ 4463033 w 4572002"/>
                <a:gd name="connsiteY432" fmla="*/ 4681083 h 6858002"/>
                <a:gd name="connsiteX433" fmla="*/ 4465891 w 4572002"/>
                <a:gd name="connsiteY433" fmla="*/ 4755381 h 6858002"/>
                <a:gd name="connsiteX434" fmla="*/ 4465319 w 4572002"/>
                <a:gd name="connsiteY434" fmla="*/ 4838250 h 6858002"/>
                <a:gd name="connsiteX435" fmla="*/ 4460367 w 4572002"/>
                <a:gd name="connsiteY435" fmla="*/ 4871019 h 6858002"/>
                <a:gd name="connsiteX436" fmla="*/ 4463795 w 4572002"/>
                <a:gd name="connsiteY436" fmla="*/ 4959602 h 6858002"/>
                <a:gd name="connsiteX437" fmla="*/ 4458082 w 4572002"/>
                <a:gd name="connsiteY437" fmla="*/ 5006086 h 6858002"/>
                <a:gd name="connsiteX438" fmla="*/ 4456937 w 4572002"/>
                <a:gd name="connsiteY438" fmla="*/ 5082670 h 6858002"/>
                <a:gd name="connsiteX439" fmla="*/ 4455603 w 4572002"/>
                <a:gd name="connsiteY439" fmla="*/ 5107627 h 6858002"/>
                <a:gd name="connsiteX440" fmla="*/ 4454840 w 4572002"/>
                <a:gd name="connsiteY440" fmla="*/ 5129916 h 6858002"/>
                <a:gd name="connsiteX441" fmla="*/ 4470464 w 4572002"/>
                <a:gd name="connsiteY441" fmla="*/ 5206308 h 6858002"/>
                <a:gd name="connsiteX442" fmla="*/ 4471415 w 4572002"/>
                <a:gd name="connsiteY442" fmla="*/ 5274129 h 6858002"/>
                <a:gd name="connsiteX443" fmla="*/ 4483990 w 4572002"/>
                <a:gd name="connsiteY443" fmla="*/ 5393005 h 6858002"/>
                <a:gd name="connsiteX444" fmla="*/ 4479607 w 4572002"/>
                <a:gd name="connsiteY444" fmla="*/ 5419295 h 6858002"/>
                <a:gd name="connsiteX445" fmla="*/ 4477894 w 4572002"/>
                <a:gd name="connsiteY445" fmla="*/ 5501594 h 6858002"/>
                <a:gd name="connsiteX446" fmla="*/ 4476560 w 4572002"/>
                <a:gd name="connsiteY446" fmla="*/ 5548460 h 6858002"/>
                <a:gd name="connsiteX447" fmla="*/ 4485703 w 4572002"/>
                <a:gd name="connsiteY447" fmla="*/ 5606372 h 6858002"/>
                <a:gd name="connsiteX448" fmla="*/ 4505134 w 4572002"/>
                <a:gd name="connsiteY448" fmla="*/ 5706959 h 6858002"/>
                <a:gd name="connsiteX449" fmla="*/ 4508183 w 4572002"/>
                <a:gd name="connsiteY449" fmla="*/ 5733440 h 6858002"/>
                <a:gd name="connsiteX450" fmla="*/ 4517519 w 4572002"/>
                <a:gd name="connsiteY450" fmla="*/ 5781830 h 6858002"/>
                <a:gd name="connsiteX451" fmla="*/ 4519234 w 4572002"/>
                <a:gd name="connsiteY451" fmla="*/ 5790592 h 6858002"/>
                <a:gd name="connsiteX452" fmla="*/ 4542855 w 4572002"/>
                <a:gd name="connsiteY452" fmla="*/ 5864318 h 6858002"/>
                <a:gd name="connsiteX453" fmla="*/ 4544759 w 4572002"/>
                <a:gd name="connsiteY453" fmla="*/ 5902610 h 6858002"/>
                <a:gd name="connsiteX454" fmla="*/ 4544951 w 4572002"/>
                <a:gd name="connsiteY454" fmla="*/ 6012723 h 6858002"/>
                <a:gd name="connsiteX455" fmla="*/ 4541332 w 4572002"/>
                <a:gd name="connsiteY455" fmla="*/ 6059397 h 6858002"/>
                <a:gd name="connsiteX456" fmla="*/ 4527426 w 4572002"/>
                <a:gd name="connsiteY456" fmla="*/ 6171605 h 6858002"/>
                <a:gd name="connsiteX457" fmla="*/ 4520568 w 4572002"/>
                <a:gd name="connsiteY457" fmla="*/ 6242093 h 6858002"/>
                <a:gd name="connsiteX458" fmla="*/ 4509706 w 4572002"/>
                <a:gd name="connsiteY458" fmla="*/ 6323058 h 6858002"/>
                <a:gd name="connsiteX459" fmla="*/ 4502848 w 4572002"/>
                <a:gd name="connsiteY459" fmla="*/ 6415833 h 6858002"/>
                <a:gd name="connsiteX460" fmla="*/ 4482084 w 4572002"/>
                <a:gd name="connsiteY460" fmla="*/ 6584812 h 6858002"/>
                <a:gd name="connsiteX461" fmla="*/ 4460557 w 4572002"/>
                <a:gd name="connsiteY461" fmla="*/ 6748458 h 6858002"/>
                <a:gd name="connsiteX462" fmla="*/ 4441507 w 4572002"/>
                <a:gd name="connsiteY462" fmla="*/ 6815516 h 6858002"/>
                <a:gd name="connsiteX463" fmla="*/ 4431806 w 4572002"/>
                <a:gd name="connsiteY463" fmla="*/ 6858001 h 6858002"/>
                <a:gd name="connsiteX464" fmla="*/ 4259554 w 4572002"/>
                <a:gd name="connsiteY464" fmla="*/ 6858001 h 6858002"/>
                <a:gd name="connsiteX465" fmla="*/ 4259554 w 4572002"/>
                <a:gd name="connsiteY465" fmla="*/ 6858002 h 6858002"/>
                <a:gd name="connsiteX466" fmla="*/ 0 w 4572002"/>
                <a:gd name="connsiteY466" fmla="*/ 6858002 h 6858002"/>
                <a:gd name="connsiteX467" fmla="*/ 0 w 4572002"/>
                <a:gd name="connsiteY467" fmla="*/ 2 h 6858002"/>
                <a:gd name="connsiteX468" fmla="*/ 3766492 w 4572002"/>
                <a:gd name="connsiteY468" fmla="*/ 1 h 6858002"/>
                <a:gd name="connsiteX469" fmla="*/ 3769210 w 4572002"/>
                <a:gd name="connsiteY469" fmla="*/ 21486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Lst>
              <a:rect l="l" t="t" r="r" b="b"/>
              <a:pathLst>
                <a:path w="4572002" h="6858002">
                  <a:moveTo>
                    <a:pt x="4214994" y="6564620"/>
                  </a:moveTo>
                  <a:lnTo>
                    <a:pt x="4214994" y="6564621"/>
                  </a:lnTo>
                  <a:cubicBezTo>
                    <a:pt x="4225281" y="6575479"/>
                    <a:pt x="4231378" y="6582147"/>
                    <a:pt x="4237474" y="6588626"/>
                  </a:cubicBezTo>
                  <a:lnTo>
                    <a:pt x="4254096" y="6625225"/>
                  </a:lnTo>
                  <a:lnTo>
                    <a:pt x="4247001" y="6662540"/>
                  </a:lnTo>
                  <a:lnTo>
                    <a:pt x="4247000" y="6662541"/>
                  </a:lnTo>
                  <a:lnTo>
                    <a:pt x="4246999" y="6662544"/>
                  </a:lnTo>
                  <a:lnTo>
                    <a:pt x="4235550" y="6683027"/>
                  </a:lnTo>
                  <a:lnTo>
                    <a:pt x="4232403" y="6702976"/>
                  </a:lnTo>
                  <a:lnTo>
                    <a:pt x="4232403" y="6702977"/>
                  </a:lnTo>
                  <a:cubicBezTo>
                    <a:pt x="4232808" y="6716169"/>
                    <a:pt x="4237951" y="6729219"/>
                    <a:pt x="4246238" y="6742553"/>
                  </a:cubicBezTo>
                  <a:lnTo>
                    <a:pt x="4246239" y="6742555"/>
                  </a:lnTo>
                  <a:lnTo>
                    <a:pt x="4265716" y="6812062"/>
                  </a:lnTo>
                  <a:lnTo>
                    <a:pt x="4265717" y="6812064"/>
                  </a:lnTo>
                  <a:lnTo>
                    <a:pt x="4265717" y="6812063"/>
                  </a:lnTo>
                  <a:lnTo>
                    <a:pt x="4265716" y="6812062"/>
                  </a:lnTo>
                  <a:lnTo>
                    <a:pt x="4260942" y="6776800"/>
                  </a:lnTo>
                  <a:lnTo>
                    <a:pt x="4246239" y="6742555"/>
                  </a:lnTo>
                  <a:lnTo>
                    <a:pt x="4246238" y="6742552"/>
                  </a:lnTo>
                  <a:lnTo>
                    <a:pt x="4232403" y="6702976"/>
                  </a:lnTo>
                  <a:lnTo>
                    <a:pt x="4246999" y="6662544"/>
                  </a:lnTo>
                  <a:lnTo>
                    <a:pt x="4247000" y="6662542"/>
                  </a:lnTo>
                  <a:lnTo>
                    <a:pt x="4247001" y="6662540"/>
                  </a:lnTo>
                  <a:lnTo>
                    <a:pt x="4254084" y="6645552"/>
                  </a:lnTo>
                  <a:lnTo>
                    <a:pt x="4254096" y="6625225"/>
                  </a:lnTo>
                  <a:lnTo>
                    <a:pt x="4254096" y="6625224"/>
                  </a:lnTo>
                  <a:cubicBezTo>
                    <a:pt x="4252000" y="6611341"/>
                    <a:pt x="4245951" y="6597578"/>
                    <a:pt x="4237474" y="6588625"/>
                  </a:cubicBezTo>
                  <a:close/>
                  <a:moveTo>
                    <a:pt x="4295315" y="6438981"/>
                  </a:moveTo>
                  <a:lnTo>
                    <a:pt x="4275385" y="6463840"/>
                  </a:lnTo>
                  <a:lnTo>
                    <a:pt x="4275382" y="6463849"/>
                  </a:lnTo>
                  <a:lnTo>
                    <a:pt x="4261587" y="6513012"/>
                  </a:lnTo>
                  <a:lnTo>
                    <a:pt x="4242781" y="6546194"/>
                  </a:lnTo>
                  <a:lnTo>
                    <a:pt x="4242781" y="6546195"/>
                  </a:lnTo>
                  <a:lnTo>
                    <a:pt x="4259120" y="6521804"/>
                  </a:lnTo>
                  <a:lnTo>
                    <a:pt x="4261587" y="6513012"/>
                  </a:lnTo>
                  <a:lnTo>
                    <a:pt x="4264398" y="6508052"/>
                  </a:lnTo>
                  <a:lnTo>
                    <a:pt x="4275382" y="6463849"/>
                  </a:lnTo>
                  <a:lnTo>
                    <a:pt x="4275385" y="6463841"/>
                  </a:lnTo>
                  <a:cubicBezTo>
                    <a:pt x="4278336" y="6451650"/>
                    <a:pt x="4285813" y="6444077"/>
                    <a:pt x="4295315" y="6438981"/>
                  </a:cubicBezTo>
                  <a:close/>
                  <a:moveTo>
                    <a:pt x="4381289" y="6365204"/>
                  </a:moveTo>
                  <a:lnTo>
                    <a:pt x="4380008" y="6387910"/>
                  </a:lnTo>
                  <a:lnTo>
                    <a:pt x="4378243" y="6391549"/>
                  </a:lnTo>
                  <a:lnTo>
                    <a:pt x="4370589" y="6407332"/>
                  </a:lnTo>
                  <a:lnTo>
                    <a:pt x="4370589" y="6407333"/>
                  </a:lnTo>
                  <a:lnTo>
                    <a:pt x="4378243" y="6391549"/>
                  </a:lnTo>
                  <a:lnTo>
                    <a:pt x="4380008" y="6387910"/>
                  </a:lnTo>
                  <a:close/>
                  <a:moveTo>
                    <a:pt x="4142220" y="4221391"/>
                  </a:moveTo>
                  <a:lnTo>
                    <a:pt x="4142220" y="4221392"/>
                  </a:lnTo>
                  <a:cubicBezTo>
                    <a:pt x="4142982" y="4232061"/>
                    <a:pt x="4143172" y="4243873"/>
                    <a:pt x="4147936" y="4253015"/>
                  </a:cubicBezTo>
                  <a:cubicBezTo>
                    <a:pt x="4160129" y="4277402"/>
                    <a:pt x="4175749" y="4300071"/>
                    <a:pt x="4187752" y="4324646"/>
                  </a:cubicBezTo>
                  <a:lnTo>
                    <a:pt x="4196706" y="4363891"/>
                  </a:lnTo>
                  <a:lnTo>
                    <a:pt x="4195944" y="4482004"/>
                  </a:lnTo>
                  <a:cubicBezTo>
                    <a:pt x="4193276" y="4546776"/>
                    <a:pt x="4192704" y="4612500"/>
                    <a:pt x="4135934" y="4659174"/>
                  </a:cubicBezTo>
                  <a:cubicBezTo>
                    <a:pt x="4131362" y="4662986"/>
                    <a:pt x="4128694" y="4671176"/>
                    <a:pt x="4127932" y="4677655"/>
                  </a:cubicBezTo>
                  <a:cubicBezTo>
                    <a:pt x="4124313" y="4707564"/>
                    <a:pt x="4123931" y="4738235"/>
                    <a:pt x="4118025" y="4767764"/>
                  </a:cubicBezTo>
                  <a:cubicBezTo>
                    <a:pt x="4115644" y="4779575"/>
                    <a:pt x="4114835" y="4790387"/>
                    <a:pt x="4116716" y="4800483"/>
                  </a:cubicBezTo>
                  <a:lnTo>
                    <a:pt x="4116716" y="4800484"/>
                  </a:lnTo>
                  <a:cubicBezTo>
                    <a:pt x="4118597" y="4810581"/>
                    <a:pt x="4123170" y="4819964"/>
                    <a:pt x="4131552" y="4828917"/>
                  </a:cubicBezTo>
                  <a:lnTo>
                    <a:pt x="4153733" y="4863343"/>
                  </a:lnTo>
                  <a:lnTo>
                    <a:pt x="4161262" y="4889275"/>
                  </a:lnTo>
                  <a:lnTo>
                    <a:pt x="4159557" y="4912168"/>
                  </a:lnTo>
                  <a:cubicBezTo>
                    <a:pt x="4157842" y="4919978"/>
                    <a:pt x="4157485" y="4927122"/>
                    <a:pt x="4158155" y="4933804"/>
                  </a:cubicBezTo>
                  <a:lnTo>
                    <a:pt x="4158155" y="4933805"/>
                  </a:lnTo>
                  <a:lnTo>
                    <a:pt x="4162914" y="4952673"/>
                  </a:lnTo>
                  <a:lnTo>
                    <a:pt x="4165707" y="4957454"/>
                  </a:lnTo>
                  <a:lnTo>
                    <a:pt x="4166985" y="4961456"/>
                  </a:lnTo>
                  <a:cubicBezTo>
                    <a:pt x="4171496" y="4970097"/>
                    <a:pt x="4177202" y="4978394"/>
                    <a:pt x="4182989" y="4987038"/>
                  </a:cubicBezTo>
                  <a:cubicBezTo>
                    <a:pt x="4194228" y="5003802"/>
                    <a:pt x="4208326" y="5022853"/>
                    <a:pt x="4209468" y="5041522"/>
                  </a:cubicBezTo>
                  <a:cubicBezTo>
                    <a:pt x="4210087" y="5052096"/>
                    <a:pt x="4213005" y="5062300"/>
                    <a:pt x="4216684" y="5072376"/>
                  </a:cubicBezTo>
                  <a:lnTo>
                    <a:pt x="4222587" y="5087441"/>
                  </a:lnTo>
                  <a:lnTo>
                    <a:pt x="4235615" y="5133220"/>
                  </a:lnTo>
                  <a:lnTo>
                    <a:pt x="4235616" y="5133225"/>
                  </a:lnTo>
                  <a:lnTo>
                    <a:pt x="4228901" y="5166113"/>
                  </a:lnTo>
                  <a:lnTo>
                    <a:pt x="4228901" y="5166114"/>
                  </a:lnTo>
                  <a:cubicBezTo>
                    <a:pt x="4228139" y="5167638"/>
                    <a:pt x="4228712" y="5169781"/>
                    <a:pt x="4229593" y="5172091"/>
                  </a:cubicBezTo>
                  <a:lnTo>
                    <a:pt x="4232139" y="5179068"/>
                  </a:lnTo>
                  <a:cubicBezTo>
                    <a:pt x="4235759" y="5196595"/>
                    <a:pt x="4235807" y="5213598"/>
                    <a:pt x="4231973" y="5229434"/>
                  </a:cubicBezTo>
                  <a:lnTo>
                    <a:pt x="4225669" y="5241089"/>
                  </a:lnTo>
                  <a:lnTo>
                    <a:pt x="4208517" y="5272796"/>
                  </a:lnTo>
                  <a:cubicBezTo>
                    <a:pt x="4196871" y="5285441"/>
                    <a:pt x="4189165" y="5298595"/>
                    <a:pt x="4184613" y="5312288"/>
                  </a:cubicBezTo>
                  <a:lnTo>
                    <a:pt x="4183557" y="5321350"/>
                  </a:lnTo>
                  <a:lnTo>
                    <a:pt x="4181083" y="5326163"/>
                  </a:lnTo>
                  <a:lnTo>
                    <a:pt x="4179637" y="5355014"/>
                  </a:lnTo>
                  <a:lnTo>
                    <a:pt x="4179637" y="5355015"/>
                  </a:lnTo>
                  <a:cubicBezTo>
                    <a:pt x="4180286" y="5364883"/>
                    <a:pt x="4181989" y="5375003"/>
                    <a:pt x="4184513" y="5385385"/>
                  </a:cubicBezTo>
                  <a:cubicBezTo>
                    <a:pt x="4187752" y="5398722"/>
                    <a:pt x="4190038" y="5412058"/>
                    <a:pt x="4192704" y="5425583"/>
                  </a:cubicBezTo>
                  <a:cubicBezTo>
                    <a:pt x="4196514" y="5443871"/>
                    <a:pt x="4200516" y="5462352"/>
                    <a:pt x="4204327" y="5480638"/>
                  </a:cubicBezTo>
                  <a:lnTo>
                    <a:pt x="4208850" y="5507668"/>
                  </a:lnTo>
                  <a:lnTo>
                    <a:pt x="4198232" y="5531692"/>
                  </a:lnTo>
                  <a:lnTo>
                    <a:pt x="4198231" y="5531693"/>
                  </a:lnTo>
                  <a:cubicBezTo>
                    <a:pt x="4191181" y="5537600"/>
                    <a:pt x="4187989" y="5542649"/>
                    <a:pt x="4188085" y="5547578"/>
                  </a:cubicBezTo>
                  <a:lnTo>
                    <a:pt x="4188085" y="5547579"/>
                  </a:lnTo>
                  <a:cubicBezTo>
                    <a:pt x="4188180" y="5552508"/>
                    <a:pt x="4191562" y="5557318"/>
                    <a:pt x="4197659" y="5562747"/>
                  </a:cubicBezTo>
                  <a:cubicBezTo>
                    <a:pt x="4240332" y="5600468"/>
                    <a:pt x="4267003" y="5646190"/>
                    <a:pt x="4268907" y="5704484"/>
                  </a:cubicBezTo>
                  <a:cubicBezTo>
                    <a:pt x="4269289" y="5716486"/>
                    <a:pt x="4271954" y="5728679"/>
                    <a:pt x="4274812" y="5740489"/>
                  </a:cubicBezTo>
                  <a:cubicBezTo>
                    <a:pt x="4276527" y="5747729"/>
                    <a:pt x="4278433" y="5756494"/>
                    <a:pt x="4283578" y="5760874"/>
                  </a:cubicBezTo>
                  <a:cubicBezTo>
                    <a:pt x="4322821" y="5794975"/>
                    <a:pt x="4350063" y="5837458"/>
                    <a:pt x="4371973" y="5883752"/>
                  </a:cubicBezTo>
                  <a:lnTo>
                    <a:pt x="4371974" y="5883757"/>
                  </a:lnTo>
                  <a:lnTo>
                    <a:pt x="4389877" y="5935946"/>
                  </a:lnTo>
                  <a:lnTo>
                    <a:pt x="4389878" y="5935950"/>
                  </a:lnTo>
                  <a:lnTo>
                    <a:pt x="4386259" y="5993290"/>
                  </a:lnTo>
                  <a:lnTo>
                    <a:pt x="4386259" y="5993291"/>
                  </a:lnTo>
                  <a:cubicBezTo>
                    <a:pt x="4385116" y="6004531"/>
                    <a:pt x="4385306" y="6017485"/>
                    <a:pt x="4379782" y="6026440"/>
                  </a:cubicBezTo>
                  <a:cubicBezTo>
                    <a:pt x="4362445" y="6054825"/>
                    <a:pt x="4343778" y="6082258"/>
                    <a:pt x="4323583" y="6108738"/>
                  </a:cubicBezTo>
                  <a:cubicBezTo>
                    <a:pt x="4314914" y="6120074"/>
                    <a:pt x="4309961" y="6126884"/>
                    <a:pt x="4309890" y="6133314"/>
                  </a:cubicBezTo>
                  <a:lnTo>
                    <a:pt x="4309890" y="6133315"/>
                  </a:lnTo>
                  <a:lnTo>
                    <a:pt x="4313591" y="6143190"/>
                  </a:lnTo>
                  <a:lnTo>
                    <a:pt x="4325486" y="6155600"/>
                  </a:lnTo>
                  <a:lnTo>
                    <a:pt x="4325488" y="6155603"/>
                  </a:lnTo>
                  <a:cubicBezTo>
                    <a:pt x="4347778" y="6175798"/>
                    <a:pt x="4359398" y="6200945"/>
                    <a:pt x="4364160" y="6228757"/>
                  </a:cubicBezTo>
                  <a:lnTo>
                    <a:pt x="4381497" y="6361540"/>
                  </a:lnTo>
                  <a:lnTo>
                    <a:pt x="4381497" y="6361539"/>
                  </a:lnTo>
                  <a:cubicBezTo>
                    <a:pt x="4377877" y="6317151"/>
                    <a:pt x="4371590" y="6272764"/>
                    <a:pt x="4364160" y="6228756"/>
                  </a:cubicBezTo>
                  <a:cubicBezTo>
                    <a:pt x="4359398" y="6200944"/>
                    <a:pt x="4347778" y="6175797"/>
                    <a:pt x="4325488" y="6155602"/>
                  </a:cubicBezTo>
                  <a:lnTo>
                    <a:pt x="4325486" y="6155600"/>
                  </a:lnTo>
                  <a:lnTo>
                    <a:pt x="4309890" y="6133315"/>
                  </a:lnTo>
                  <a:lnTo>
                    <a:pt x="4323583" y="6108739"/>
                  </a:lnTo>
                  <a:cubicBezTo>
                    <a:pt x="4343778" y="6082259"/>
                    <a:pt x="4362445" y="6054826"/>
                    <a:pt x="4379782" y="6026441"/>
                  </a:cubicBezTo>
                  <a:cubicBezTo>
                    <a:pt x="4385306" y="6017486"/>
                    <a:pt x="4385116" y="6004532"/>
                    <a:pt x="4386259" y="5993292"/>
                  </a:cubicBezTo>
                  <a:lnTo>
                    <a:pt x="4386259" y="5993290"/>
                  </a:lnTo>
                  <a:lnTo>
                    <a:pt x="4389712" y="5964477"/>
                  </a:lnTo>
                  <a:lnTo>
                    <a:pt x="4389878" y="5935950"/>
                  </a:lnTo>
                  <a:lnTo>
                    <a:pt x="4389878" y="5935949"/>
                  </a:lnTo>
                  <a:lnTo>
                    <a:pt x="4389877" y="5935946"/>
                  </a:lnTo>
                  <a:lnTo>
                    <a:pt x="4382997" y="5909351"/>
                  </a:lnTo>
                  <a:lnTo>
                    <a:pt x="4371974" y="5883757"/>
                  </a:lnTo>
                  <a:lnTo>
                    <a:pt x="4371973" y="5883751"/>
                  </a:lnTo>
                  <a:cubicBezTo>
                    <a:pt x="4350063" y="5837457"/>
                    <a:pt x="4322821" y="5794974"/>
                    <a:pt x="4283578" y="5760873"/>
                  </a:cubicBezTo>
                  <a:cubicBezTo>
                    <a:pt x="4278433" y="5756493"/>
                    <a:pt x="4276527" y="5747728"/>
                    <a:pt x="4274812" y="5740488"/>
                  </a:cubicBezTo>
                  <a:cubicBezTo>
                    <a:pt x="4271954" y="5728678"/>
                    <a:pt x="4269289" y="5716485"/>
                    <a:pt x="4268907" y="5704483"/>
                  </a:cubicBezTo>
                  <a:cubicBezTo>
                    <a:pt x="4267003" y="5646189"/>
                    <a:pt x="4240332" y="5600467"/>
                    <a:pt x="4197659" y="5562746"/>
                  </a:cubicBezTo>
                  <a:lnTo>
                    <a:pt x="4188085" y="5547578"/>
                  </a:lnTo>
                  <a:lnTo>
                    <a:pt x="4198231" y="5531694"/>
                  </a:lnTo>
                  <a:lnTo>
                    <a:pt x="4198232" y="5531692"/>
                  </a:lnTo>
                  <a:lnTo>
                    <a:pt x="4206630" y="5520422"/>
                  </a:lnTo>
                  <a:lnTo>
                    <a:pt x="4208850" y="5507668"/>
                  </a:lnTo>
                  <a:lnTo>
                    <a:pt x="4208850" y="5507667"/>
                  </a:lnTo>
                  <a:cubicBezTo>
                    <a:pt x="4208803" y="5498832"/>
                    <a:pt x="4206231" y="5489497"/>
                    <a:pt x="4204327" y="5480637"/>
                  </a:cubicBezTo>
                  <a:cubicBezTo>
                    <a:pt x="4200516" y="5462351"/>
                    <a:pt x="4196514" y="5443870"/>
                    <a:pt x="4192704" y="5425582"/>
                  </a:cubicBezTo>
                  <a:cubicBezTo>
                    <a:pt x="4190038" y="5412057"/>
                    <a:pt x="4187752" y="5398721"/>
                    <a:pt x="4184513" y="5385384"/>
                  </a:cubicBezTo>
                  <a:lnTo>
                    <a:pt x="4179637" y="5355014"/>
                  </a:lnTo>
                  <a:lnTo>
                    <a:pt x="4183557" y="5321350"/>
                  </a:lnTo>
                  <a:lnTo>
                    <a:pt x="4208517" y="5272797"/>
                  </a:lnTo>
                  <a:lnTo>
                    <a:pt x="4225669" y="5241089"/>
                  </a:lnTo>
                  <a:lnTo>
                    <a:pt x="4231973" y="5229433"/>
                  </a:lnTo>
                  <a:lnTo>
                    <a:pt x="4232139" y="5179068"/>
                  </a:lnTo>
                  <a:lnTo>
                    <a:pt x="4232139" y="5179067"/>
                  </a:lnTo>
                  <a:cubicBezTo>
                    <a:pt x="4231663" y="5176876"/>
                    <a:pt x="4230473" y="5174400"/>
                    <a:pt x="4229593" y="5172090"/>
                  </a:cubicBezTo>
                  <a:lnTo>
                    <a:pt x="4228901" y="5166114"/>
                  </a:lnTo>
                  <a:lnTo>
                    <a:pt x="4235616" y="5133225"/>
                  </a:lnTo>
                  <a:lnTo>
                    <a:pt x="4235616" y="5133224"/>
                  </a:lnTo>
                  <a:lnTo>
                    <a:pt x="4235615" y="5133220"/>
                  </a:lnTo>
                  <a:lnTo>
                    <a:pt x="4228473" y="5102461"/>
                  </a:lnTo>
                  <a:lnTo>
                    <a:pt x="4222587" y="5087441"/>
                  </a:lnTo>
                  <a:lnTo>
                    <a:pt x="4222582" y="5087423"/>
                  </a:lnTo>
                  <a:cubicBezTo>
                    <a:pt x="4216496" y="5072411"/>
                    <a:pt x="4210397" y="5057381"/>
                    <a:pt x="4209468" y="5041521"/>
                  </a:cubicBezTo>
                  <a:cubicBezTo>
                    <a:pt x="4208326" y="5022852"/>
                    <a:pt x="4194228" y="5003801"/>
                    <a:pt x="4182989" y="4987037"/>
                  </a:cubicBezTo>
                  <a:lnTo>
                    <a:pt x="4165707" y="4957454"/>
                  </a:lnTo>
                  <a:lnTo>
                    <a:pt x="4158155" y="4933805"/>
                  </a:lnTo>
                  <a:lnTo>
                    <a:pt x="4159557" y="4912169"/>
                  </a:lnTo>
                  <a:cubicBezTo>
                    <a:pt x="4161319" y="4904358"/>
                    <a:pt x="4161831" y="4896714"/>
                    <a:pt x="4161262" y="4889276"/>
                  </a:cubicBezTo>
                  <a:lnTo>
                    <a:pt x="4161262" y="4889275"/>
                  </a:lnTo>
                  <a:lnTo>
                    <a:pt x="4156484" y="4867614"/>
                  </a:lnTo>
                  <a:lnTo>
                    <a:pt x="4153733" y="4863343"/>
                  </a:lnTo>
                  <a:lnTo>
                    <a:pt x="4151983" y="4857317"/>
                  </a:lnTo>
                  <a:cubicBezTo>
                    <a:pt x="4146840" y="4847214"/>
                    <a:pt x="4139839" y="4837703"/>
                    <a:pt x="4131552" y="4828916"/>
                  </a:cubicBezTo>
                  <a:lnTo>
                    <a:pt x="4116716" y="4800483"/>
                  </a:lnTo>
                  <a:lnTo>
                    <a:pt x="4118025" y="4767765"/>
                  </a:lnTo>
                  <a:cubicBezTo>
                    <a:pt x="4123931" y="4738236"/>
                    <a:pt x="4124313" y="4707565"/>
                    <a:pt x="4127932" y="4677656"/>
                  </a:cubicBezTo>
                  <a:cubicBezTo>
                    <a:pt x="4128694" y="4671177"/>
                    <a:pt x="4131362" y="4662987"/>
                    <a:pt x="4135934" y="4659175"/>
                  </a:cubicBezTo>
                  <a:cubicBezTo>
                    <a:pt x="4192704" y="4612501"/>
                    <a:pt x="4193276" y="4546777"/>
                    <a:pt x="4195944" y="4482005"/>
                  </a:cubicBezTo>
                  <a:cubicBezTo>
                    <a:pt x="4197659" y="4442762"/>
                    <a:pt x="4197659" y="4403326"/>
                    <a:pt x="4196706" y="4363891"/>
                  </a:cubicBezTo>
                  <a:lnTo>
                    <a:pt x="4196706" y="4363890"/>
                  </a:lnTo>
                  <a:cubicBezTo>
                    <a:pt x="4196514" y="4350554"/>
                    <a:pt x="4193466" y="4336457"/>
                    <a:pt x="4187752" y="4324645"/>
                  </a:cubicBezTo>
                  <a:cubicBezTo>
                    <a:pt x="4175749" y="4300070"/>
                    <a:pt x="4160129" y="4277401"/>
                    <a:pt x="4147936" y="4253014"/>
                  </a:cubicBezTo>
                  <a:close/>
                  <a:moveTo>
                    <a:pt x="4211111" y="2836172"/>
                  </a:moveTo>
                  <a:lnTo>
                    <a:pt x="4202421" y="2848793"/>
                  </a:lnTo>
                  <a:cubicBezTo>
                    <a:pt x="4197421" y="2865010"/>
                    <a:pt x="4191562" y="2881307"/>
                    <a:pt x="4186816" y="2897785"/>
                  </a:cubicBezTo>
                  <a:lnTo>
                    <a:pt x="4185787" y="2903551"/>
                  </a:lnTo>
                  <a:lnTo>
                    <a:pt x="4182513" y="2914328"/>
                  </a:lnTo>
                  <a:lnTo>
                    <a:pt x="4177882" y="2947858"/>
                  </a:lnTo>
                  <a:lnTo>
                    <a:pt x="4177881" y="2947862"/>
                  </a:lnTo>
                  <a:lnTo>
                    <a:pt x="4177881" y="2947863"/>
                  </a:lnTo>
                  <a:cubicBezTo>
                    <a:pt x="4177512" y="2959157"/>
                    <a:pt x="4178512" y="2970576"/>
                    <a:pt x="4181465" y="2982149"/>
                  </a:cubicBezTo>
                  <a:lnTo>
                    <a:pt x="4193158" y="3077402"/>
                  </a:lnTo>
                  <a:lnTo>
                    <a:pt x="4180703" y="3172654"/>
                  </a:lnTo>
                  <a:cubicBezTo>
                    <a:pt x="4154794" y="3276480"/>
                    <a:pt x="4127362" y="3380305"/>
                    <a:pt x="4133076" y="3489467"/>
                  </a:cubicBezTo>
                  <a:cubicBezTo>
                    <a:pt x="4134028" y="3507563"/>
                    <a:pt x="4122407" y="3529090"/>
                    <a:pt x="4110977" y="3544713"/>
                  </a:cubicBezTo>
                  <a:cubicBezTo>
                    <a:pt x="4100119" y="3559668"/>
                    <a:pt x="4094260" y="3566812"/>
                    <a:pt x="4093355" y="3574408"/>
                  </a:cubicBezTo>
                  <a:lnTo>
                    <a:pt x="4093355" y="3574409"/>
                  </a:lnTo>
                  <a:cubicBezTo>
                    <a:pt x="4092450" y="3582005"/>
                    <a:pt x="4096499" y="3590054"/>
                    <a:pt x="4105453" y="3606818"/>
                  </a:cubicBezTo>
                  <a:cubicBezTo>
                    <a:pt x="4109835" y="3614820"/>
                    <a:pt x="4112501" y="3624726"/>
                    <a:pt x="4118979" y="3630633"/>
                  </a:cubicBezTo>
                  <a:lnTo>
                    <a:pt x="4136708" y="3654416"/>
                  </a:lnTo>
                  <a:lnTo>
                    <a:pt x="4140382" y="3668940"/>
                  </a:lnTo>
                  <a:lnTo>
                    <a:pt x="4143220" y="3680164"/>
                  </a:lnTo>
                  <a:lnTo>
                    <a:pt x="4139172" y="3734837"/>
                  </a:lnTo>
                  <a:lnTo>
                    <a:pt x="4139172" y="3734838"/>
                  </a:lnTo>
                  <a:cubicBezTo>
                    <a:pt x="4138220" y="3741316"/>
                    <a:pt x="4136886" y="3749126"/>
                    <a:pt x="4139554" y="3754653"/>
                  </a:cubicBezTo>
                  <a:lnTo>
                    <a:pt x="4145911" y="3789776"/>
                  </a:lnTo>
                  <a:lnTo>
                    <a:pt x="4130980" y="3822472"/>
                  </a:lnTo>
                  <a:cubicBezTo>
                    <a:pt x="4123932" y="3831902"/>
                    <a:pt x="4118312" y="3842046"/>
                    <a:pt x="4116645" y="3852619"/>
                  </a:cubicBezTo>
                  <a:lnTo>
                    <a:pt x="4116645" y="3852620"/>
                  </a:lnTo>
                  <a:lnTo>
                    <a:pt x="4117425" y="3868764"/>
                  </a:lnTo>
                  <a:lnTo>
                    <a:pt x="4126028" y="3885337"/>
                  </a:lnTo>
                  <a:lnTo>
                    <a:pt x="4126028" y="3885339"/>
                  </a:lnTo>
                  <a:cubicBezTo>
                    <a:pt x="4135744" y="3897722"/>
                    <a:pt x="4143150" y="3910319"/>
                    <a:pt x="4148409" y="3923125"/>
                  </a:cubicBezTo>
                  <a:lnTo>
                    <a:pt x="4157913" y="3962160"/>
                  </a:lnTo>
                  <a:lnTo>
                    <a:pt x="4142221" y="4043838"/>
                  </a:lnTo>
                  <a:lnTo>
                    <a:pt x="4142220" y="4043839"/>
                  </a:lnTo>
                  <a:cubicBezTo>
                    <a:pt x="4133457" y="4063842"/>
                    <a:pt x="4128075" y="4083702"/>
                    <a:pt x="4127099" y="4103825"/>
                  </a:cubicBezTo>
                  <a:lnTo>
                    <a:pt x="4127099" y="4103826"/>
                  </a:lnTo>
                  <a:lnTo>
                    <a:pt x="4129066" y="4134256"/>
                  </a:lnTo>
                  <a:lnTo>
                    <a:pt x="4138410" y="4165382"/>
                  </a:lnTo>
                  <a:lnTo>
                    <a:pt x="4138410" y="4165384"/>
                  </a:lnTo>
                  <a:lnTo>
                    <a:pt x="4142315" y="4192388"/>
                  </a:lnTo>
                  <a:lnTo>
                    <a:pt x="4142315" y="4192387"/>
                  </a:lnTo>
                  <a:cubicBezTo>
                    <a:pt x="4142411" y="4182767"/>
                    <a:pt x="4141839" y="4173480"/>
                    <a:pt x="4138410" y="4165383"/>
                  </a:cubicBezTo>
                  <a:lnTo>
                    <a:pt x="4138410" y="4165382"/>
                  </a:lnTo>
                  <a:lnTo>
                    <a:pt x="4127099" y="4103826"/>
                  </a:lnTo>
                  <a:lnTo>
                    <a:pt x="4142220" y="4043840"/>
                  </a:lnTo>
                  <a:lnTo>
                    <a:pt x="4142221" y="4043838"/>
                  </a:lnTo>
                  <a:lnTo>
                    <a:pt x="4155523" y="4002410"/>
                  </a:lnTo>
                  <a:lnTo>
                    <a:pt x="4157913" y="3962160"/>
                  </a:lnTo>
                  <a:lnTo>
                    <a:pt x="4157913" y="3962159"/>
                  </a:lnTo>
                  <a:cubicBezTo>
                    <a:pt x="4155651" y="3935727"/>
                    <a:pt x="4145460" y="3910104"/>
                    <a:pt x="4126028" y="3885338"/>
                  </a:cubicBezTo>
                  <a:lnTo>
                    <a:pt x="4126028" y="3885337"/>
                  </a:lnTo>
                  <a:lnTo>
                    <a:pt x="4116645" y="3852620"/>
                  </a:lnTo>
                  <a:lnTo>
                    <a:pt x="4130980" y="3822473"/>
                  </a:lnTo>
                  <a:cubicBezTo>
                    <a:pt x="4139172" y="3811614"/>
                    <a:pt x="4144316" y="3800897"/>
                    <a:pt x="4145911" y="3789777"/>
                  </a:cubicBezTo>
                  <a:lnTo>
                    <a:pt x="4145911" y="3789776"/>
                  </a:lnTo>
                  <a:cubicBezTo>
                    <a:pt x="4147507" y="3778655"/>
                    <a:pt x="4145554" y="3767130"/>
                    <a:pt x="4139554" y="3754652"/>
                  </a:cubicBezTo>
                  <a:lnTo>
                    <a:pt x="4139172" y="3734838"/>
                  </a:lnTo>
                  <a:lnTo>
                    <a:pt x="4143220" y="3680164"/>
                  </a:lnTo>
                  <a:lnTo>
                    <a:pt x="4143220" y="3680163"/>
                  </a:lnTo>
                  <a:lnTo>
                    <a:pt x="4140382" y="3668940"/>
                  </a:lnTo>
                  <a:lnTo>
                    <a:pt x="4136708" y="3654416"/>
                  </a:lnTo>
                  <a:lnTo>
                    <a:pt x="4136708" y="3654416"/>
                  </a:lnTo>
                  <a:lnTo>
                    <a:pt x="4136708" y="3654415"/>
                  </a:lnTo>
                  <a:cubicBezTo>
                    <a:pt x="4132898" y="3646123"/>
                    <a:pt x="4127219" y="3638157"/>
                    <a:pt x="4118979" y="3630632"/>
                  </a:cubicBezTo>
                  <a:cubicBezTo>
                    <a:pt x="4112501" y="3624725"/>
                    <a:pt x="4109835" y="3614819"/>
                    <a:pt x="4105453" y="3606817"/>
                  </a:cubicBezTo>
                  <a:cubicBezTo>
                    <a:pt x="4100976" y="3598435"/>
                    <a:pt x="4097725" y="3592232"/>
                    <a:pt x="4095707" y="3587174"/>
                  </a:cubicBezTo>
                  <a:lnTo>
                    <a:pt x="4093355" y="3574408"/>
                  </a:lnTo>
                  <a:lnTo>
                    <a:pt x="4098434" y="3562321"/>
                  </a:lnTo>
                  <a:cubicBezTo>
                    <a:pt x="4101369" y="3557716"/>
                    <a:pt x="4105548" y="3552191"/>
                    <a:pt x="4110977" y="3544714"/>
                  </a:cubicBezTo>
                  <a:cubicBezTo>
                    <a:pt x="4122407" y="3529091"/>
                    <a:pt x="4134028" y="3507564"/>
                    <a:pt x="4133076" y="3489468"/>
                  </a:cubicBezTo>
                  <a:cubicBezTo>
                    <a:pt x="4127362" y="3380306"/>
                    <a:pt x="4154794" y="3276481"/>
                    <a:pt x="4180703" y="3172655"/>
                  </a:cubicBezTo>
                  <a:cubicBezTo>
                    <a:pt x="4188705" y="3140650"/>
                    <a:pt x="4192943" y="3109026"/>
                    <a:pt x="4193158" y="3077402"/>
                  </a:cubicBezTo>
                  <a:lnTo>
                    <a:pt x="4193158" y="3077401"/>
                  </a:lnTo>
                  <a:cubicBezTo>
                    <a:pt x="4193372" y="3045777"/>
                    <a:pt x="4189562" y="3014153"/>
                    <a:pt x="4181465" y="2982148"/>
                  </a:cubicBezTo>
                  <a:lnTo>
                    <a:pt x="4177881" y="2947863"/>
                  </a:lnTo>
                  <a:lnTo>
                    <a:pt x="4177882" y="2947858"/>
                  </a:lnTo>
                  <a:lnTo>
                    <a:pt x="4185787" y="2903551"/>
                  </a:lnTo>
                  <a:lnTo>
                    <a:pt x="4202421" y="2848794"/>
                  </a:lnTo>
                  <a:cubicBezTo>
                    <a:pt x="4203754" y="2844317"/>
                    <a:pt x="4207040" y="2839983"/>
                    <a:pt x="4211111" y="2836173"/>
                  </a:cubicBezTo>
                  <a:close/>
                  <a:moveTo>
                    <a:pt x="3726625" y="1508458"/>
                  </a:moveTo>
                  <a:lnTo>
                    <a:pt x="3698531" y="1596214"/>
                  </a:lnTo>
                  <a:cubicBezTo>
                    <a:pt x="3696054" y="1604979"/>
                    <a:pt x="3697579" y="1615837"/>
                    <a:pt x="3700436" y="1624981"/>
                  </a:cubicBezTo>
                  <a:cubicBezTo>
                    <a:pt x="3710152" y="1656224"/>
                    <a:pt x="3734537" y="1676037"/>
                    <a:pt x="3757017" y="1697754"/>
                  </a:cubicBezTo>
                  <a:cubicBezTo>
                    <a:pt x="3766924" y="1707280"/>
                    <a:pt x="3773972" y="1720424"/>
                    <a:pt x="3779686" y="1733189"/>
                  </a:cubicBezTo>
                  <a:cubicBezTo>
                    <a:pt x="3794357" y="1766336"/>
                    <a:pt x="3807501" y="1800247"/>
                    <a:pt x="3821407" y="1833776"/>
                  </a:cubicBezTo>
                  <a:cubicBezTo>
                    <a:pt x="3822741" y="1837014"/>
                    <a:pt x="3826170" y="1839680"/>
                    <a:pt x="3829028" y="1842159"/>
                  </a:cubicBezTo>
                  <a:cubicBezTo>
                    <a:pt x="3859129" y="1866923"/>
                    <a:pt x="3889418" y="1891498"/>
                    <a:pt x="3919519" y="1916455"/>
                  </a:cubicBezTo>
                  <a:cubicBezTo>
                    <a:pt x="3925233" y="1921217"/>
                    <a:pt x="3929425" y="1928077"/>
                    <a:pt x="3934949" y="1933220"/>
                  </a:cubicBezTo>
                  <a:cubicBezTo>
                    <a:pt x="3942569" y="1940460"/>
                    <a:pt x="3949810" y="1949604"/>
                    <a:pt x="3958954" y="1953414"/>
                  </a:cubicBezTo>
                  <a:cubicBezTo>
                    <a:pt x="3987719" y="1965225"/>
                    <a:pt x="4000103" y="1987895"/>
                    <a:pt x="4005437" y="2016470"/>
                  </a:cubicBezTo>
                  <a:cubicBezTo>
                    <a:pt x="4010390" y="2042571"/>
                    <a:pt x="4014582" y="2068670"/>
                    <a:pt x="4020296" y="2094579"/>
                  </a:cubicBezTo>
                  <a:cubicBezTo>
                    <a:pt x="4027154" y="2126202"/>
                    <a:pt x="4034584" y="2157637"/>
                    <a:pt x="4042967" y="2188880"/>
                  </a:cubicBezTo>
                  <a:cubicBezTo>
                    <a:pt x="4046587" y="2202405"/>
                    <a:pt x="4050777" y="2216693"/>
                    <a:pt x="4058207" y="2228315"/>
                  </a:cubicBezTo>
                  <a:cubicBezTo>
                    <a:pt x="4078782" y="2260891"/>
                    <a:pt x="4092688" y="2295754"/>
                    <a:pt x="4087164" y="2334045"/>
                  </a:cubicBezTo>
                  <a:cubicBezTo>
                    <a:pt x="4082782" y="2364716"/>
                    <a:pt x="4094022" y="2390435"/>
                    <a:pt x="4111549" y="2409486"/>
                  </a:cubicBezTo>
                  <a:cubicBezTo>
                    <a:pt x="4119503" y="2418155"/>
                    <a:pt x="4125016" y="2426977"/>
                    <a:pt x="4128650" y="2435913"/>
                  </a:cubicBezTo>
                  <a:lnTo>
                    <a:pt x="4134481" y="2463018"/>
                  </a:lnTo>
                  <a:lnTo>
                    <a:pt x="4125839" y="2518262"/>
                  </a:lnTo>
                  <a:lnTo>
                    <a:pt x="4125838" y="2518264"/>
                  </a:lnTo>
                  <a:cubicBezTo>
                    <a:pt x="4123171" y="2527790"/>
                    <a:pt x="4122027" y="2536457"/>
                    <a:pt x="4122194" y="2545006"/>
                  </a:cubicBezTo>
                  <a:lnTo>
                    <a:pt x="4122194" y="2545007"/>
                  </a:lnTo>
                  <a:cubicBezTo>
                    <a:pt x="4122360" y="2553556"/>
                    <a:pt x="4123837" y="2561986"/>
                    <a:pt x="4126408" y="2571035"/>
                  </a:cubicBezTo>
                  <a:cubicBezTo>
                    <a:pt x="4138410" y="2612946"/>
                    <a:pt x="4170987" y="2640951"/>
                    <a:pt x="4199563" y="2668002"/>
                  </a:cubicBezTo>
                  <a:cubicBezTo>
                    <a:pt x="4223947" y="2691055"/>
                    <a:pt x="4237663" y="2716964"/>
                    <a:pt x="4247953" y="2745349"/>
                  </a:cubicBezTo>
                  <a:lnTo>
                    <a:pt x="4247954" y="2745352"/>
                  </a:lnTo>
                  <a:lnTo>
                    <a:pt x="4253873" y="2778006"/>
                  </a:lnTo>
                  <a:lnTo>
                    <a:pt x="4253453" y="2785440"/>
                  </a:lnTo>
                  <a:lnTo>
                    <a:pt x="4243374" y="2811780"/>
                  </a:lnTo>
                  <a:lnTo>
                    <a:pt x="4243371" y="2811787"/>
                  </a:lnTo>
                  <a:lnTo>
                    <a:pt x="4243372" y="2811787"/>
                  </a:lnTo>
                  <a:lnTo>
                    <a:pt x="4243374" y="2811780"/>
                  </a:lnTo>
                  <a:lnTo>
                    <a:pt x="4253025" y="2793023"/>
                  </a:lnTo>
                  <a:lnTo>
                    <a:pt x="4253453" y="2785440"/>
                  </a:lnTo>
                  <a:lnTo>
                    <a:pt x="4254654" y="2782305"/>
                  </a:lnTo>
                  <a:lnTo>
                    <a:pt x="4253873" y="2778006"/>
                  </a:lnTo>
                  <a:lnTo>
                    <a:pt x="4254284" y="2770758"/>
                  </a:lnTo>
                  <a:lnTo>
                    <a:pt x="4247954" y="2745352"/>
                  </a:lnTo>
                  <a:lnTo>
                    <a:pt x="4247953" y="2745348"/>
                  </a:lnTo>
                  <a:cubicBezTo>
                    <a:pt x="4237663" y="2716963"/>
                    <a:pt x="4223947" y="2691054"/>
                    <a:pt x="4199563" y="2668001"/>
                  </a:cubicBezTo>
                  <a:cubicBezTo>
                    <a:pt x="4170987" y="2640950"/>
                    <a:pt x="4138410" y="2612945"/>
                    <a:pt x="4126408" y="2571034"/>
                  </a:cubicBezTo>
                  <a:lnTo>
                    <a:pt x="4122194" y="2545007"/>
                  </a:lnTo>
                  <a:lnTo>
                    <a:pt x="4125838" y="2518265"/>
                  </a:lnTo>
                  <a:lnTo>
                    <a:pt x="4125839" y="2518262"/>
                  </a:lnTo>
                  <a:lnTo>
                    <a:pt x="4132419" y="2490551"/>
                  </a:lnTo>
                  <a:lnTo>
                    <a:pt x="4134481" y="2463018"/>
                  </a:lnTo>
                  <a:lnTo>
                    <a:pt x="4134481" y="2463017"/>
                  </a:lnTo>
                  <a:cubicBezTo>
                    <a:pt x="4133600" y="2444777"/>
                    <a:pt x="4127457" y="2426822"/>
                    <a:pt x="4111549" y="2409485"/>
                  </a:cubicBezTo>
                  <a:cubicBezTo>
                    <a:pt x="4094022" y="2390434"/>
                    <a:pt x="4082782" y="2364715"/>
                    <a:pt x="4087164" y="2334044"/>
                  </a:cubicBezTo>
                  <a:cubicBezTo>
                    <a:pt x="4092688" y="2295753"/>
                    <a:pt x="4078782" y="2260890"/>
                    <a:pt x="4058207" y="2228314"/>
                  </a:cubicBezTo>
                  <a:cubicBezTo>
                    <a:pt x="4050777" y="2216692"/>
                    <a:pt x="4046587" y="2202404"/>
                    <a:pt x="4042967" y="2188879"/>
                  </a:cubicBezTo>
                  <a:cubicBezTo>
                    <a:pt x="4034584" y="2157636"/>
                    <a:pt x="4027154" y="2126201"/>
                    <a:pt x="4020296" y="2094578"/>
                  </a:cubicBezTo>
                  <a:cubicBezTo>
                    <a:pt x="4014582" y="2068669"/>
                    <a:pt x="4010390" y="2042570"/>
                    <a:pt x="4005437" y="2016469"/>
                  </a:cubicBezTo>
                  <a:cubicBezTo>
                    <a:pt x="4000103" y="1987894"/>
                    <a:pt x="3987719" y="1965224"/>
                    <a:pt x="3958954" y="1953413"/>
                  </a:cubicBezTo>
                  <a:cubicBezTo>
                    <a:pt x="3949810" y="1949603"/>
                    <a:pt x="3942569" y="1940459"/>
                    <a:pt x="3934949" y="1933219"/>
                  </a:cubicBezTo>
                  <a:cubicBezTo>
                    <a:pt x="3929425" y="1928076"/>
                    <a:pt x="3925233" y="1921216"/>
                    <a:pt x="3919519" y="1916454"/>
                  </a:cubicBezTo>
                  <a:cubicBezTo>
                    <a:pt x="3889418" y="1891497"/>
                    <a:pt x="3859129" y="1866922"/>
                    <a:pt x="3829028" y="1842158"/>
                  </a:cubicBezTo>
                  <a:cubicBezTo>
                    <a:pt x="3826170" y="1839679"/>
                    <a:pt x="3822741" y="1837013"/>
                    <a:pt x="3821407" y="1833775"/>
                  </a:cubicBezTo>
                  <a:cubicBezTo>
                    <a:pt x="3807501" y="1800246"/>
                    <a:pt x="3794358" y="1766335"/>
                    <a:pt x="3779686" y="1733188"/>
                  </a:cubicBezTo>
                  <a:cubicBezTo>
                    <a:pt x="3773972" y="1720423"/>
                    <a:pt x="3766924" y="1707279"/>
                    <a:pt x="3757018" y="1697753"/>
                  </a:cubicBezTo>
                  <a:cubicBezTo>
                    <a:pt x="3734538" y="1676036"/>
                    <a:pt x="3710152" y="1656223"/>
                    <a:pt x="3700436" y="1624980"/>
                  </a:cubicBezTo>
                  <a:cubicBezTo>
                    <a:pt x="3697580" y="1615836"/>
                    <a:pt x="3696055" y="1604978"/>
                    <a:pt x="3698532" y="1596213"/>
                  </a:cubicBezTo>
                  <a:close/>
                  <a:moveTo>
                    <a:pt x="3745230" y="1459073"/>
                  </a:moveTo>
                  <a:lnTo>
                    <a:pt x="3745229" y="1459074"/>
                  </a:lnTo>
                  <a:lnTo>
                    <a:pt x="3736012" y="1481572"/>
                  </a:lnTo>
                  <a:close/>
                  <a:moveTo>
                    <a:pt x="3764423" y="1268758"/>
                  </a:moveTo>
                  <a:cubicBezTo>
                    <a:pt x="3764875" y="1275402"/>
                    <a:pt x="3766447" y="1281689"/>
                    <a:pt x="3769590" y="1286070"/>
                  </a:cubicBezTo>
                  <a:cubicBezTo>
                    <a:pt x="3784163" y="1306930"/>
                    <a:pt x="3790403" y="1328553"/>
                    <a:pt x="3791927" y="1350628"/>
                  </a:cubicBezTo>
                  <a:lnTo>
                    <a:pt x="3786333" y="1413840"/>
                  </a:lnTo>
                  <a:lnTo>
                    <a:pt x="3791928" y="1350627"/>
                  </a:lnTo>
                  <a:cubicBezTo>
                    <a:pt x="3790403" y="1328552"/>
                    <a:pt x="3784164" y="1306930"/>
                    <a:pt x="3769590" y="1286069"/>
                  </a:cubicBezTo>
                  <a:close/>
                  <a:moveTo>
                    <a:pt x="3706152" y="773035"/>
                  </a:moveTo>
                  <a:lnTo>
                    <a:pt x="3706152" y="773036"/>
                  </a:lnTo>
                  <a:cubicBezTo>
                    <a:pt x="3708438" y="800277"/>
                    <a:pt x="3711676" y="827330"/>
                    <a:pt x="3714152" y="854380"/>
                  </a:cubicBezTo>
                  <a:cubicBezTo>
                    <a:pt x="3716438" y="878957"/>
                    <a:pt x="3717200" y="903723"/>
                    <a:pt x="3745205" y="915344"/>
                  </a:cubicBezTo>
                  <a:cubicBezTo>
                    <a:pt x="3749587" y="917060"/>
                    <a:pt x="3752825" y="922774"/>
                    <a:pt x="3755683" y="927156"/>
                  </a:cubicBezTo>
                  <a:cubicBezTo>
                    <a:pt x="3799691" y="994786"/>
                    <a:pt x="3798547" y="1030981"/>
                    <a:pt x="3752063" y="1097088"/>
                  </a:cubicBezTo>
                  <a:cubicBezTo>
                    <a:pt x="3747301" y="1103946"/>
                    <a:pt x="3743871" y="1118614"/>
                    <a:pt x="3747681" y="1123186"/>
                  </a:cubicBezTo>
                  <a:cubicBezTo>
                    <a:pt x="3763493" y="1142618"/>
                    <a:pt x="3770542" y="1162954"/>
                    <a:pt x="3772400" y="1184029"/>
                  </a:cubicBezTo>
                  <a:cubicBezTo>
                    <a:pt x="3770542" y="1162954"/>
                    <a:pt x="3763494" y="1142617"/>
                    <a:pt x="3747682" y="1123185"/>
                  </a:cubicBezTo>
                  <a:cubicBezTo>
                    <a:pt x="3743872" y="1118613"/>
                    <a:pt x="3747302" y="1103945"/>
                    <a:pt x="3752064" y="1097087"/>
                  </a:cubicBezTo>
                  <a:cubicBezTo>
                    <a:pt x="3798548" y="1030980"/>
                    <a:pt x="3799692" y="994785"/>
                    <a:pt x="3755684" y="927155"/>
                  </a:cubicBezTo>
                  <a:cubicBezTo>
                    <a:pt x="3752826" y="922773"/>
                    <a:pt x="3749588" y="917059"/>
                    <a:pt x="3745206" y="915343"/>
                  </a:cubicBezTo>
                  <a:cubicBezTo>
                    <a:pt x="3717200" y="903722"/>
                    <a:pt x="3716438" y="878956"/>
                    <a:pt x="3714152" y="854379"/>
                  </a:cubicBezTo>
                  <a:close/>
                  <a:moveTo>
                    <a:pt x="3761553" y="517851"/>
                  </a:moveTo>
                  <a:lnTo>
                    <a:pt x="3752635" y="556048"/>
                  </a:lnTo>
                  <a:cubicBezTo>
                    <a:pt x="3750539" y="564049"/>
                    <a:pt x="3745015" y="572623"/>
                    <a:pt x="3746157" y="580051"/>
                  </a:cubicBezTo>
                  <a:cubicBezTo>
                    <a:pt x="3749491" y="601579"/>
                    <a:pt x="3747062" y="622201"/>
                    <a:pt x="3742776" y="642538"/>
                  </a:cubicBezTo>
                  <a:lnTo>
                    <a:pt x="3730253" y="694928"/>
                  </a:lnTo>
                  <a:lnTo>
                    <a:pt x="3742777" y="642537"/>
                  </a:lnTo>
                  <a:cubicBezTo>
                    <a:pt x="3747063" y="622201"/>
                    <a:pt x="3749492" y="601578"/>
                    <a:pt x="3746158" y="580050"/>
                  </a:cubicBezTo>
                  <a:cubicBezTo>
                    <a:pt x="3745016" y="572622"/>
                    <a:pt x="3750540" y="564048"/>
                    <a:pt x="3752636" y="556047"/>
                  </a:cubicBezTo>
                  <a:close/>
                  <a:moveTo>
                    <a:pt x="3774848" y="298169"/>
                  </a:moveTo>
                  <a:lnTo>
                    <a:pt x="3760065" y="313534"/>
                  </a:lnTo>
                  <a:cubicBezTo>
                    <a:pt x="3755873" y="316390"/>
                    <a:pt x="3758159" y="330299"/>
                    <a:pt x="3759493" y="338871"/>
                  </a:cubicBezTo>
                  <a:lnTo>
                    <a:pt x="3759500" y="338900"/>
                  </a:lnTo>
                  <a:lnTo>
                    <a:pt x="3769400" y="395640"/>
                  </a:lnTo>
                  <a:lnTo>
                    <a:pt x="3765590" y="367328"/>
                  </a:lnTo>
                  <a:lnTo>
                    <a:pt x="3759500" y="338900"/>
                  </a:lnTo>
                  <a:lnTo>
                    <a:pt x="3759494" y="338870"/>
                  </a:lnTo>
                  <a:cubicBezTo>
                    <a:pt x="3758160" y="330298"/>
                    <a:pt x="3755874" y="316389"/>
                    <a:pt x="3760066" y="313533"/>
                  </a:cubicBezTo>
                  <a:close/>
                  <a:moveTo>
                    <a:pt x="3782393" y="281568"/>
                  </a:moveTo>
                  <a:lnTo>
                    <a:pt x="3777498" y="295415"/>
                  </a:lnTo>
                  <a:lnTo>
                    <a:pt x="3777499" y="295415"/>
                  </a:lnTo>
                  <a:close/>
                  <a:moveTo>
                    <a:pt x="3769073" y="24486"/>
                  </a:moveTo>
                  <a:lnTo>
                    <a:pt x="3766810" y="74129"/>
                  </a:lnTo>
                  <a:cubicBezTo>
                    <a:pt x="3767733" y="91492"/>
                    <a:pt x="3770043" y="108703"/>
                    <a:pt x="3772734" y="125861"/>
                  </a:cubicBezTo>
                  <a:lnTo>
                    <a:pt x="3777129" y="153387"/>
                  </a:lnTo>
                  <a:lnTo>
                    <a:pt x="3785402" y="228944"/>
                  </a:lnTo>
                  <a:lnTo>
                    <a:pt x="3780943" y="177271"/>
                  </a:lnTo>
                  <a:lnTo>
                    <a:pt x="3777129" y="153387"/>
                  </a:lnTo>
                  <a:lnTo>
                    <a:pt x="3776930" y="151569"/>
                  </a:lnTo>
                  <a:cubicBezTo>
                    <a:pt x="3772700" y="125876"/>
                    <a:pt x="3768195" y="100174"/>
                    <a:pt x="3766811" y="74129"/>
                  </a:cubicBezTo>
                  <a:close/>
                  <a:moveTo>
                    <a:pt x="3766492" y="0"/>
                  </a:moveTo>
                  <a:lnTo>
                    <a:pt x="4230600" y="0"/>
                  </a:lnTo>
                  <a:lnTo>
                    <a:pt x="4229473" y="2817"/>
                  </a:lnTo>
                  <a:cubicBezTo>
                    <a:pt x="4221092" y="21486"/>
                    <a:pt x="4218423" y="43012"/>
                    <a:pt x="4215375" y="63587"/>
                  </a:cubicBezTo>
                  <a:cubicBezTo>
                    <a:pt x="4209851" y="101308"/>
                    <a:pt x="4206421" y="139219"/>
                    <a:pt x="4201468" y="176939"/>
                  </a:cubicBezTo>
                  <a:cubicBezTo>
                    <a:pt x="4200325" y="184941"/>
                    <a:pt x="4198231" y="194085"/>
                    <a:pt x="4193466" y="200182"/>
                  </a:cubicBezTo>
                  <a:cubicBezTo>
                    <a:pt x="4161461" y="241901"/>
                    <a:pt x="4152508" y="292579"/>
                    <a:pt x="4155554" y="340774"/>
                  </a:cubicBezTo>
                  <a:cubicBezTo>
                    <a:pt x="4157843" y="378686"/>
                    <a:pt x="4159557" y="415835"/>
                    <a:pt x="4156319" y="453364"/>
                  </a:cubicBezTo>
                  <a:cubicBezTo>
                    <a:pt x="4156127" y="456222"/>
                    <a:pt x="4156509" y="460032"/>
                    <a:pt x="4158033" y="462126"/>
                  </a:cubicBezTo>
                  <a:cubicBezTo>
                    <a:pt x="4168129" y="475081"/>
                    <a:pt x="4168891" y="488607"/>
                    <a:pt x="4170605" y="505182"/>
                  </a:cubicBezTo>
                  <a:cubicBezTo>
                    <a:pt x="4173083" y="528615"/>
                    <a:pt x="4171367" y="550141"/>
                    <a:pt x="4167177" y="571860"/>
                  </a:cubicBezTo>
                  <a:cubicBezTo>
                    <a:pt x="4164129" y="587672"/>
                    <a:pt x="4157843" y="603673"/>
                    <a:pt x="4149840" y="617772"/>
                  </a:cubicBezTo>
                  <a:cubicBezTo>
                    <a:pt x="4138600" y="637392"/>
                    <a:pt x="4134220" y="656255"/>
                    <a:pt x="4149078" y="674923"/>
                  </a:cubicBezTo>
                  <a:cubicBezTo>
                    <a:pt x="4164891" y="695116"/>
                    <a:pt x="4159367" y="717977"/>
                    <a:pt x="4159937" y="740268"/>
                  </a:cubicBezTo>
                  <a:cubicBezTo>
                    <a:pt x="4160129" y="749982"/>
                    <a:pt x="4159747" y="760270"/>
                    <a:pt x="4162223" y="769605"/>
                  </a:cubicBezTo>
                  <a:cubicBezTo>
                    <a:pt x="4169273" y="796655"/>
                    <a:pt x="4179941" y="822756"/>
                    <a:pt x="4184703" y="850189"/>
                  </a:cubicBezTo>
                  <a:cubicBezTo>
                    <a:pt x="4187370" y="865430"/>
                    <a:pt x="4182607" y="882384"/>
                    <a:pt x="4179179" y="898198"/>
                  </a:cubicBezTo>
                  <a:cubicBezTo>
                    <a:pt x="4175559" y="914200"/>
                    <a:pt x="4170035" y="930011"/>
                    <a:pt x="4164319" y="945444"/>
                  </a:cubicBezTo>
                  <a:cubicBezTo>
                    <a:pt x="4160509" y="955920"/>
                    <a:pt x="4156889" y="967350"/>
                    <a:pt x="4150030" y="975733"/>
                  </a:cubicBezTo>
                  <a:cubicBezTo>
                    <a:pt x="4134410" y="994785"/>
                    <a:pt x="4131742" y="1014406"/>
                    <a:pt x="4139934" y="1036887"/>
                  </a:cubicBezTo>
                  <a:cubicBezTo>
                    <a:pt x="4141268" y="1040315"/>
                    <a:pt x="4141268" y="1044315"/>
                    <a:pt x="4141458" y="1048125"/>
                  </a:cubicBezTo>
                  <a:cubicBezTo>
                    <a:pt x="4145458" y="1109091"/>
                    <a:pt x="4147936" y="1170051"/>
                    <a:pt x="4154032" y="1230633"/>
                  </a:cubicBezTo>
                  <a:cubicBezTo>
                    <a:pt x="4156509" y="1255206"/>
                    <a:pt x="4167367" y="1278829"/>
                    <a:pt x="4174225" y="1303024"/>
                  </a:cubicBezTo>
                  <a:cubicBezTo>
                    <a:pt x="4175559" y="1307978"/>
                    <a:pt x="4177655" y="1313504"/>
                    <a:pt x="4176701" y="1318456"/>
                  </a:cubicBezTo>
                  <a:cubicBezTo>
                    <a:pt x="4167177" y="1372368"/>
                    <a:pt x="4181083" y="1422854"/>
                    <a:pt x="4199372" y="1472575"/>
                  </a:cubicBezTo>
                  <a:cubicBezTo>
                    <a:pt x="4201278" y="1477717"/>
                    <a:pt x="4200706" y="1484004"/>
                    <a:pt x="4200325" y="1489720"/>
                  </a:cubicBezTo>
                  <a:cubicBezTo>
                    <a:pt x="4198993" y="1505724"/>
                    <a:pt x="4192324" y="1523059"/>
                    <a:pt x="4196324" y="1537537"/>
                  </a:cubicBezTo>
                  <a:cubicBezTo>
                    <a:pt x="4207374" y="1576019"/>
                    <a:pt x="4220709" y="1614120"/>
                    <a:pt x="4237474" y="1650317"/>
                  </a:cubicBezTo>
                  <a:cubicBezTo>
                    <a:pt x="4254428" y="1687086"/>
                    <a:pt x="4268716" y="1721185"/>
                    <a:pt x="4251572" y="1763287"/>
                  </a:cubicBezTo>
                  <a:cubicBezTo>
                    <a:pt x="4244332" y="1781194"/>
                    <a:pt x="4249476" y="1804816"/>
                    <a:pt x="4251380" y="1825393"/>
                  </a:cubicBezTo>
                  <a:cubicBezTo>
                    <a:pt x="4252904" y="1840441"/>
                    <a:pt x="4261478" y="1854920"/>
                    <a:pt x="4261478" y="1869780"/>
                  </a:cubicBezTo>
                  <a:cubicBezTo>
                    <a:pt x="4261478" y="1909408"/>
                    <a:pt x="4271574" y="1944649"/>
                    <a:pt x="4292149" y="1978940"/>
                  </a:cubicBezTo>
                  <a:cubicBezTo>
                    <a:pt x="4300150" y="1992279"/>
                    <a:pt x="4294815" y="2013043"/>
                    <a:pt x="4296911" y="2030378"/>
                  </a:cubicBezTo>
                  <a:cubicBezTo>
                    <a:pt x="4299388" y="2048668"/>
                    <a:pt x="4301673" y="2067525"/>
                    <a:pt x="4307201" y="2085054"/>
                  </a:cubicBezTo>
                  <a:cubicBezTo>
                    <a:pt x="4321679" y="2130393"/>
                    <a:pt x="4338062" y="2175163"/>
                    <a:pt x="4353302" y="2220312"/>
                  </a:cubicBezTo>
                  <a:cubicBezTo>
                    <a:pt x="4365877" y="2257459"/>
                    <a:pt x="4355970" y="2294039"/>
                    <a:pt x="4350636" y="2330806"/>
                  </a:cubicBezTo>
                  <a:cubicBezTo>
                    <a:pt x="4347205" y="2353859"/>
                    <a:pt x="4339013" y="2375383"/>
                    <a:pt x="4351206" y="2401292"/>
                  </a:cubicBezTo>
                  <a:cubicBezTo>
                    <a:pt x="4362828" y="2426059"/>
                    <a:pt x="4360160" y="2457492"/>
                    <a:pt x="4366446" y="2485307"/>
                  </a:cubicBezTo>
                  <a:cubicBezTo>
                    <a:pt x="4371781" y="2508742"/>
                    <a:pt x="4380354" y="2531409"/>
                    <a:pt x="4388736" y="2554079"/>
                  </a:cubicBezTo>
                  <a:cubicBezTo>
                    <a:pt x="4400168" y="2584942"/>
                    <a:pt x="4412167" y="2615421"/>
                    <a:pt x="4406453" y="2649143"/>
                  </a:cubicBezTo>
                  <a:cubicBezTo>
                    <a:pt x="4399976" y="2687436"/>
                    <a:pt x="4424359" y="2713723"/>
                    <a:pt x="4440554" y="2743826"/>
                  </a:cubicBezTo>
                  <a:cubicBezTo>
                    <a:pt x="4451603" y="2764590"/>
                    <a:pt x="4459795" y="2787259"/>
                    <a:pt x="4466653" y="2809930"/>
                  </a:cubicBezTo>
                  <a:cubicBezTo>
                    <a:pt x="4475607" y="2840219"/>
                    <a:pt x="4480941" y="2871462"/>
                    <a:pt x="4489705" y="2901943"/>
                  </a:cubicBezTo>
                  <a:cubicBezTo>
                    <a:pt x="4502848" y="2948047"/>
                    <a:pt x="4513137" y="2994722"/>
                    <a:pt x="4505897" y="3042728"/>
                  </a:cubicBezTo>
                  <a:cubicBezTo>
                    <a:pt x="4502659" y="3064827"/>
                    <a:pt x="4502848" y="3085403"/>
                    <a:pt x="4507613" y="3107500"/>
                  </a:cubicBezTo>
                  <a:cubicBezTo>
                    <a:pt x="4515422" y="3143695"/>
                    <a:pt x="4516376" y="3180844"/>
                    <a:pt x="4545521" y="3209993"/>
                  </a:cubicBezTo>
                  <a:cubicBezTo>
                    <a:pt x="4555811" y="3220280"/>
                    <a:pt x="4558477" y="3238758"/>
                    <a:pt x="4563811" y="3253809"/>
                  </a:cubicBezTo>
                  <a:cubicBezTo>
                    <a:pt x="4570099" y="3271145"/>
                    <a:pt x="4566858" y="3283908"/>
                    <a:pt x="4548570" y="3293244"/>
                  </a:cubicBezTo>
                  <a:cubicBezTo>
                    <a:pt x="4540379" y="3297434"/>
                    <a:pt x="4532378" y="3309437"/>
                    <a:pt x="4531043" y="3318771"/>
                  </a:cubicBezTo>
                  <a:cubicBezTo>
                    <a:pt x="4527043" y="3346776"/>
                    <a:pt x="4532950" y="3372495"/>
                    <a:pt x="4545904" y="3399546"/>
                  </a:cubicBezTo>
                  <a:cubicBezTo>
                    <a:pt x="4558096" y="3424883"/>
                    <a:pt x="4556762" y="3456508"/>
                    <a:pt x="4561524" y="3485275"/>
                  </a:cubicBezTo>
                  <a:cubicBezTo>
                    <a:pt x="4564954" y="3505657"/>
                    <a:pt x="4572002" y="3526042"/>
                    <a:pt x="4572002" y="3546617"/>
                  </a:cubicBezTo>
                  <a:cubicBezTo>
                    <a:pt x="4572002" y="3572146"/>
                    <a:pt x="4565907" y="3597482"/>
                    <a:pt x="4563620" y="3623201"/>
                  </a:cubicBezTo>
                  <a:cubicBezTo>
                    <a:pt x="4561716" y="3643204"/>
                    <a:pt x="4562478" y="3663589"/>
                    <a:pt x="4560192" y="3683591"/>
                  </a:cubicBezTo>
                  <a:cubicBezTo>
                    <a:pt x="4558477" y="3699976"/>
                    <a:pt x="4554096" y="3716168"/>
                    <a:pt x="4550476" y="3732361"/>
                  </a:cubicBezTo>
                  <a:cubicBezTo>
                    <a:pt x="4549142" y="3738267"/>
                    <a:pt x="4543998" y="3744173"/>
                    <a:pt x="4544759" y="3749506"/>
                  </a:cubicBezTo>
                  <a:cubicBezTo>
                    <a:pt x="4552953" y="3802467"/>
                    <a:pt x="4516376" y="3840569"/>
                    <a:pt x="4500182" y="3885338"/>
                  </a:cubicBezTo>
                  <a:cubicBezTo>
                    <a:pt x="4483035" y="3932394"/>
                    <a:pt x="4456748" y="3977925"/>
                    <a:pt x="4464557" y="4030503"/>
                  </a:cubicBezTo>
                  <a:cubicBezTo>
                    <a:pt x="4469319" y="4062318"/>
                    <a:pt x="4480369" y="4092989"/>
                    <a:pt x="4487039" y="4124614"/>
                  </a:cubicBezTo>
                  <a:cubicBezTo>
                    <a:pt x="4489324" y="4135854"/>
                    <a:pt x="4488943" y="4148427"/>
                    <a:pt x="4486656" y="4159667"/>
                  </a:cubicBezTo>
                  <a:cubicBezTo>
                    <a:pt x="4476177" y="4213961"/>
                    <a:pt x="4474653" y="4267493"/>
                    <a:pt x="4491801" y="4320837"/>
                  </a:cubicBezTo>
                  <a:cubicBezTo>
                    <a:pt x="4494659" y="4329979"/>
                    <a:pt x="4497325" y="4339695"/>
                    <a:pt x="4497325" y="4349222"/>
                  </a:cubicBezTo>
                  <a:cubicBezTo>
                    <a:pt x="4497325" y="4401419"/>
                    <a:pt x="4493324" y="4452665"/>
                    <a:pt x="4474653" y="4502579"/>
                  </a:cubicBezTo>
                  <a:cubicBezTo>
                    <a:pt x="4468368" y="4519343"/>
                    <a:pt x="4472368" y="4539728"/>
                    <a:pt x="4470844" y="4558207"/>
                  </a:cubicBezTo>
                  <a:cubicBezTo>
                    <a:pt x="4469511" y="4575351"/>
                    <a:pt x="4468940" y="4592878"/>
                    <a:pt x="4464557" y="4609452"/>
                  </a:cubicBezTo>
                  <a:cubicBezTo>
                    <a:pt x="4458082" y="4633647"/>
                    <a:pt x="4457320" y="4656126"/>
                    <a:pt x="4463033" y="4681083"/>
                  </a:cubicBezTo>
                  <a:cubicBezTo>
                    <a:pt x="4468368" y="4704895"/>
                    <a:pt x="4465702" y="4730614"/>
                    <a:pt x="4465891" y="4755381"/>
                  </a:cubicBezTo>
                  <a:cubicBezTo>
                    <a:pt x="4466082" y="4783004"/>
                    <a:pt x="4466272" y="4810627"/>
                    <a:pt x="4465319" y="4838250"/>
                  </a:cubicBezTo>
                  <a:cubicBezTo>
                    <a:pt x="4464940" y="4849300"/>
                    <a:pt x="4457320" y="4861873"/>
                    <a:pt x="4460367" y="4871019"/>
                  </a:cubicBezTo>
                  <a:cubicBezTo>
                    <a:pt x="4470653" y="4900546"/>
                    <a:pt x="4458271" y="4930075"/>
                    <a:pt x="4463795" y="4959602"/>
                  </a:cubicBezTo>
                  <a:cubicBezTo>
                    <a:pt x="4466653" y="4974082"/>
                    <a:pt x="4458844" y="4990465"/>
                    <a:pt x="4458082" y="5006086"/>
                  </a:cubicBezTo>
                  <a:cubicBezTo>
                    <a:pt x="4456748" y="5031614"/>
                    <a:pt x="4457320" y="5057141"/>
                    <a:pt x="4456937" y="5082670"/>
                  </a:cubicBezTo>
                  <a:cubicBezTo>
                    <a:pt x="4456748" y="5091052"/>
                    <a:pt x="4455986" y="5099245"/>
                    <a:pt x="4455603" y="5107627"/>
                  </a:cubicBezTo>
                  <a:cubicBezTo>
                    <a:pt x="4455223" y="5115057"/>
                    <a:pt x="4453508" y="5122867"/>
                    <a:pt x="4454840" y="5129916"/>
                  </a:cubicBezTo>
                  <a:cubicBezTo>
                    <a:pt x="4459605" y="5155445"/>
                    <a:pt x="4467415" y="5180591"/>
                    <a:pt x="4470464" y="5206308"/>
                  </a:cubicBezTo>
                  <a:cubicBezTo>
                    <a:pt x="4473130" y="5228597"/>
                    <a:pt x="4469511" y="5251650"/>
                    <a:pt x="4471415" y="5274129"/>
                  </a:cubicBezTo>
                  <a:cubicBezTo>
                    <a:pt x="4474653" y="5313754"/>
                    <a:pt x="4480369" y="5353379"/>
                    <a:pt x="4483990" y="5393005"/>
                  </a:cubicBezTo>
                  <a:cubicBezTo>
                    <a:pt x="4484752" y="5401579"/>
                    <a:pt x="4479988" y="5410531"/>
                    <a:pt x="4479607" y="5419295"/>
                  </a:cubicBezTo>
                  <a:cubicBezTo>
                    <a:pt x="4478656" y="5446728"/>
                    <a:pt x="4478464" y="5474161"/>
                    <a:pt x="4477894" y="5501594"/>
                  </a:cubicBezTo>
                  <a:cubicBezTo>
                    <a:pt x="4477702" y="5517215"/>
                    <a:pt x="4478273" y="5533027"/>
                    <a:pt x="4476560" y="5548460"/>
                  </a:cubicBezTo>
                  <a:cubicBezTo>
                    <a:pt x="4474273" y="5568842"/>
                    <a:pt x="4470844" y="5587321"/>
                    <a:pt x="4485703" y="5606372"/>
                  </a:cubicBezTo>
                  <a:cubicBezTo>
                    <a:pt x="4508755" y="5635711"/>
                    <a:pt x="4499801" y="5673050"/>
                    <a:pt x="4505134" y="5706959"/>
                  </a:cubicBezTo>
                  <a:cubicBezTo>
                    <a:pt x="4506468" y="5715723"/>
                    <a:pt x="4506659" y="5724678"/>
                    <a:pt x="4508183" y="5733440"/>
                  </a:cubicBezTo>
                  <a:cubicBezTo>
                    <a:pt x="4511041" y="5749634"/>
                    <a:pt x="4514279" y="5765635"/>
                    <a:pt x="4517519" y="5781830"/>
                  </a:cubicBezTo>
                  <a:cubicBezTo>
                    <a:pt x="4518089" y="5784686"/>
                    <a:pt x="4518281" y="5787924"/>
                    <a:pt x="4519234" y="5790592"/>
                  </a:cubicBezTo>
                  <a:cubicBezTo>
                    <a:pt x="4527233" y="5815169"/>
                    <a:pt x="4536378" y="5839361"/>
                    <a:pt x="4542855" y="5864318"/>
                  </a:cubicBezTo>
                  <a:cubicBezTo>
                    <a:pt x="4546095" y="5876511"/>
                    <a:pt x="4546476" y="5890037"/>
                    <a:pt x="4544759" y="5902610"/>
                  </a:cubicBezTo>
                  <a:cubicBezTo>
                    <a:pt x="4539808" y="5939377"/>
                    <a:pt x="4537712" y="5975764"/>
                    <a:pt x="4544951" y="6012723"/>
                  </a:cubicBezTo>
                  <a:cubicBezTo>
                    <a:pt x="4547808" y="6027392"/>
                    <a:pt x="4543045" y="6043776"/>
                    <a:pt x="4541332" y="6059397"/>
                  </a:cubicBezTo>
                  <a:cubicBezTo>
                    <a:pt x="4536759" y="6096736"/>
                    <a:pt x="4531805" y="6134075"/>
                    <a:pt x="4527426" y="6171605"/>
                  </a:cubicBezTo>
                  <a:cubicBezTo>
                    <a:pt x="4524758" y="6195037"/>
                    <a:pt x="4523234" y="6218660"/>
                    <a:pt x="4520568" y="6242093"/>
                  </a:cubicBezTo>
                  <a:cubicBezTo>
                    <a:pt x="4517327" y="6269144"/>
                    <a:pt x="4512375" y="6296005"/>
                    <a:pt x="4509706" y="6323058"/>
                  </a:cubicBezTo>
                  <a:cubicBezTo>
                    <a:pt x="4506659" y="6353919"/>
                    <a:pt x="4506089" y="6384972"/>
                    <a:pt x="4502848" y="6415833"/>
                  </a:cubicBezTo>
                  <a:cubicBezTo>
                    <a:pt x="4496563" y="6472225"/>
                    <a:pt x="4489132" y="6528424"/>
                    <a:pt x="4482084" y="6584812"/>
                  </a:cubicBezTo>
                  <a:cubicBezTo>
                    <a:pt x="4475226" y="6639488"/>
                    <a:pt x="4469129" y="6694164"/>
                    <a:pt x="4460557" y="6748458"/>
                  </a:cubicBezTo>
                  <a:cubicBezTo>
                    <a:pt x="4456937" y="6771319"/>
                    <a:pt x="4447030" y="6793035"/>
                    <a:pt x="4441507" y="6815516"/>
                  </a:cubicBezTo>
                  <a:lnTo>
                    <a:pt x="4431806" y="6858001"/>
                  </a:lnTo>
                  <a:lnTo>
                    <a:pt x="4259554" y="6858001"/>
                  </a:lnTo>
                  <a:lnTo>
                    <a:pt x="4259554" y="6858002"/>
                  </a:lnTo>
                  <a:lnTo>
                    <a:pt x="0" y="6858002"/>
                  </a:lnTo>
                  <a:lnTo>
                    <a:pt x="0" y="2"/>
                  </a:lnTo>
                  <a:lnTo>
                    <a:pt x="3766492" y="1"/>
                  </a:lnTo>
                  <a:lnTo>
                    <a:pt x="3769210" y="21486"/>
                  </a:lnTo>
                  <a:close/>
                </a:path>
              </a:pathLst>
            </a:cu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22" name="Group 21">
              <a:extLst>
                <a:ext uri="{FF2B5EF4-FFF2-40B4-BE49-F238E27FC236}">
                  <a16:creationId xmlns:a16="http://schemas.microsoft.com/office/drawing/2014/main" id="{1BCD9601-1F44-4E40-998C-1B256DAE946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97284" y="-1"/>
              <a:ext cx="884241" cy="6858002"/>
              <a:chOff x="3697284" y="-1"/>
              <a:chExt cx="884241" cy="6858002"/>
            </a:xfrm>
          </p:grpSpPr>
          <p:grpSp>
            <p:nvGrpSpPr>
              <p:cNvPr id="23" name="Group 22">
                <a:extLst>
                  <a:ext uri="{FF2B5EF4-FFF2-40B4-BE49-F238E27FC236}">
                    <a16:creationId xmlns:a16="http://schemas.microsoft.com/office/drawing/2014/main" id="{1A1CA4E9-12FA-47EB-8471-25E8D55152C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97284" y="-1"/>
                <a:ext cx="884241" cy="6858001"/>
                <a:chOff x="3697284" y="-1"/>
                <a:chExt cx="884241" cy="6858001"/>
              </a:xfrm>
              <a:solidFill>
                <a:srgbClr val="FFFFFF"/>
              </a:solidFill>
              <a:effectLst/>
            </p:grpSpPr>
            <p:sp>
              <p:nvSpPr>
                <p:cNvPr id="32" name="Freeform: Shape 26">
                  <a:extLst>
                    <a:ext uri="{FF2B5EF4-FFF2-40B4-BE49-F238E27FC236}">
                      <a16:creationId xmlns:a16="http://schemas.microsoft.com/office/drawing/2014/main" id="{E13A9BF0-334C-4457-A635-9CA4877EAA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05641"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Shape 27">
                  <a:extLst>
                    <a:ext uri="{FF2B5EF4-FFF2-40B4-BE49-F238E27FC236}">
                      <a16:creationId xmlns:a16="http://schemas.microsoft.com/office/drawing/2014/main" id="{FF05821A-8598-44E4-A18C-538D5331E4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15166"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nvGrpSpPr>
              <p:cNvPr id="24" name="Group 23">
                <a:extLst>
                  <a:ext uri="{FF2B5EF4-FFF2-40B4-BE49-F238E27FC236}">
                    <a16:creationId xmlns:a16="http://schemas.microsoft.com/office/drawing/2014/main" id="{8A4ECC81-E17F-4F87-9A0B-398363A864A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97284" y="0"/>
                <a:ext cx="884241" cy="6858001"/>
                <a:chOff x="3697284" y="-1"/>
                <a:chExt cx="884241" cy="6858001"/>
              </a:xfrm>
              <a:blipFill>
                <a:blip>
                  <a:alphaModFix amt="57000"/>
                </a:blip>
                <a:tile tx="0" ty="0" sx="100000" sy="100000" flip="none" algn="tl"/>
              </a:blipFill>
              <a:effectLst/>
            </p:grpSpPr>
            <p:sp>
              <p:nvSpPr>
                <p:cNvPr id="25" name="Freeform: Shape 24">
                  <a:extLst>
                    <a:ext uri="{FF2B5EF4-FFF2-40B4-BE49-F238E27FC236}">
                      <a16:creationId xmlns:a16="http://schemas.microsoft.com/office/drawing/2014/main" id="{1FBBD7D8-A895-40D0-A53D-DEDF495B2F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05641"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Freeform: Shape 25">
                  <a:extLst>
                    <a:ext uri="{FF2B5EF4-FFF2-40B4-BE49-F238E27FC236}">
                      <a16:creationId xmlns:a16="http://schemas.microsoft.com/office/drawing/2014/main" id="{BA602493-BC70-48CF-BDBA-88A8662274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15166"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grpSp>
      <p:sp>
        <p:nvSpPr>
          <p:cNvPr id="16" name="TextBox 15">
            <a:extLst>
              <a:ext uri="{FF2B5EF4-FFF2-40B4-BE49-F238E27FC236}">
                <a16:creationId xmlns:a16="http://schemas.microsoft.com/office/drawing/2014/main" id="{9AEE34A7-B9ED-74A7-75FD-00C739C4827C}"/>
              </a:ext>
            </a:extLst>
          </p:cNvPr>
          <p:cNvSpPr txBox="1"/>
          <p:nvPr/>
        </p:nvSpPr>
        <p:spPr>
          <a:xfrm>
            <a:off x="0" y="2402541"/>
            <a:ext cx="4416982" cy="584775"/>
          </a:xfrm>
          <a:prstGeom prst="rect">
            <a:avLst/>
          </a:prstGeom>
          <a:noFill/>
        </p:spPr>
        <p:txBody>
          <a:bodyPr wrap="square" rtlCol="0">
            <a:spAutoFit/>
          </a:bodyPr>
          <a:lstStyle/>
          <a:p>
            <a:r>
              <a:rPr lang="en-US" sz="3200" b="1">
                <a:solidFill>
                  <a:schemeClr val="bg1"/>
                </a:solidFill>
              </a:rPr>
              <a:t>YouTube Trend Analysis</a:t>
            </a:r>
          </a:p>
        </p:txBody>
      </p:sp>
      <p:sp>
        <p:nvSpPr>
          <p:cNvPr id="17" name="TextBox 16">
            <a:extLst>
              <a:ext uri="{FF2B5EF4-FFF2-40B4-BE49-F238E27FC236}">
                <a16:creationId xmlns:a16="http://schemas.microsoft.com/office/drawing/2014/main" id="{5BB6E62E-45FE-0E11-405E-A7038DD185F5}"/>
              </a:ext>
            </a:extLst>
          </p:cNvPr>
          <p:cNvSpPr txBox="1"/>
          <p:nvPr/>
        </p:nvSpPr>
        <p:spPr>
          <a:xfrm>
            <a:off x="0" y="3136612"/>
            <a:ext cx="4416982" cy="1477328"/>
          </a:xfrm>
          <a:prstGeom prst="rect">
            <a:avLst/>
          </a:prstGeom>
          <a:noFill/>
        </p:spPr>
        <p:txBody>
          <a:bodyPr wrap="square" rtlCol="0">
            <a:spAutoFit/>
          </a:bodyPr>
          <a:lstStyle/>
          <a:p>
            <a:r>
              <a:rPr lang="en-US" b="1">
                <a:solidFill>
                  <a:schemeClr val="bg1"/>
                </a:solidFill>
              </a:rPr>
              <a:t>Group 2</a:t>
            </a:r>
          </a:p>
          <a:p>
            <a:endParaRPr lang="en-US" b="1">
              <a:solidFill>
                <a:schemeClr val="bg1"/>
              </a:solidFill>
            </a:endParaRPr>
          </a:p>
          <a:p>
            <a:pPr marL="285750" indent="-285750">
              <a:buFont typeface="Courier New" panose="02070309020205020404" pitchFamily="49" charset="0"/>
              <a:buChar char="o"/>
            </a:pPr>
            <a:r>
              <a:rPr lang="en-US" b="1">
                <a:solidFill>
                  <a:schemeClr val="bg1"/>
                </a:solidFill>
              </a:rPr>
              <a:t>Simon Gomes</a:t>
            </a:r>
          </a:p>
          <a:p>
            <a:pPr marL="285750" indent="-285750">
              <a:buFont typeface="Courier New" panose="02070309020205020404" pitchFamily="49" charset="0"/>
              <a:buChar char="o"/>
            </a:pPr>
            <a:r>
              <a:rPr lang="en-US" b="1" err="1">
                <a:solidFill>
                  <a:schemeClr val="bg1"/>
                </a:solidFill>
              </a:rPr>
              <a:t>Yichao</a:t>
            </a:r>
            <a:r>
              <a:rPr lang="en-US" b="1">
                <a:solidFill>
                  <a:schemeClr val="bg1"/>
                </a:solidFill>
              </a:rPr>
              <a:t> Li</a:t>
            </a:r>
          </a:p>
          <a:p>
            <a:pPr marL="285750" indent="-285750">
              <a:buFont typeface="Courier New" panose="02070309020205020404" pitchFamily="49" charset="0"/>
              <a:buChar char="o"/>
            </a:pPr>
            <a:r>
              <a:rPr lang="en-US" b="1">
                <a:solidFill>
                  <a:schemeClr val="bg1"/>
                </a:solidFill>
              </a:rPr>
              <a:t>David Baldwin</a:t>
            </a:r>
          </a:p>
        </p:txBody>
      </p:sp>
    </p:spTree>
    <p:extLst>
      <p:ext uri="{BB962C8B-B14F-4D97-AF65-F5344CB8AC3E}">
        <p14:creationId xmlns:p14="http://schemas.microsoft.com/office/powerpoint/2010/main" val="7350828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8446B12-7391-4711-8B31-112A0B896C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E49EB608-FA43-1653-51DB-B057CA77731A}"/>
              </a:ext>
            </a:extLst>
          </p:cNvPr>
          <p:cNvSpPr>
            <a:spLocks noGrp="1"/>
          </p:cNvSpPr>
          <p:nvPr>
            <p:ph type="title"/>
          </p:nvPr>
        </p:nvSpPr>
        <p:spPr>
          <a:xfrm>
            <a:off x="631165" y="5292794"/>
            <a:ext cx="10518776" cy="1200329"/>
          </a:xfrm>
        </p:spPr>
        <p:txBody>
          <a:bodyPr vert="horz" wrap="square" lIns="91440" tIns="45720" rIns="91440" bIns="45720" rtlCol="0" anchor="b">
            <a:normAutofit fontScale="90000"/>
          </a:bodyPr>
          <a:lstStyle/>
          <a:p>
            <a:r>
              <a:rPr lang="en-US" sz="7200">
                <a:solidFill>
                  <a:schemeClr val="bg1"/>
                </a:solidFill>
              </a:rPr>
              <a:t>Hypothesis 2: Correlation among viewership, like, dislike and comments</a:t>
            </a:r>
          </a:p>
        </p:txBody>
      </p:sp>
      <p:pic>
        <p:nvPicPr>
          <p:cNvPr id="6" name="Picture 5" descr="Complex maths formulae on a blackboard">
            <a:extLst>
              <a:ext uri="{FF2B5EF4-FFF2-40B4-BE49-F238E27FC236}">
                <a16:creationId xmlns:a16="http://schemas.microsoft.com/office/drawing/2014/main" id="{7E08CC00-8D2E-7C11-E95A-737B8260B395}"/>
              </a:ext>
            </a:extLst>
          </p:cNvPr>
          <p:cNvPicPr>
            <a:picLocks noChangeAspect="1"/>
          </p:cNvPicPr>
          <p:nvPr/>
        </p:nvPicPr>
        <p:blipFill rotWithShape="1">
          <a:blip/>
          <a:srcRect t="36187" b="22717"/>
          <a:stretch/>
        </p:blipFill>
        <p:spPr>
          <a:xfrm>
            <a:off x="20" y="10"/>
            <a:ext cx="12191980" cy="3657590"/>
          </a:xfrm>
          <a:custGeom>
            <a:avLst/>
            <a:gdLst/>
            <a:ahLst/>
            <a:cxnLst/>
            <a:rect l="l" t="t" r="r" b="b"/>
            <a:pathLst>
              <a:path w="12192000" h="3657600">
                <a:moveTo>
                  <a:pt x="7230262" y="3468462"/>
                </a:moveTo>
                <a:lnTo>
                  <a:pt x="7197115" y="3474938"/>
                </a:lnTo>
                <a:lnTo>
                  <a:pt x="7214545" y="3473344"/>
                </a:lnTo>
                <a:cubicBezTo>
                  <a:pt x="7220308" y="3472558"/>
                  <a:pt x="7225785" y="3471224"/>
                  <a:pt x="7230262" y="3468462"/>
                </a:cubicBezTo>
                <a:close/>
                <a:moveTo>
                  <a:pt x="7009120" y="3411863"/>
                </a:moveTo>
                <a:lnTo>
                  <a:pt x="7021563" y="3422955"/>
                </a:lnTo>
                <a:lnTo>
                  <a:pt x="7021563" y="3422954"/>
                </a:lnTo>
                <a:close/>
                <a:moveTo>
                  <a:pt x="7768443" y="3303674"/>
                </a:moveTo>
                <a:lnTo>
                  <a:pt x="7768443" y="3303675"/>
                </a:lnTo>
                <a:lnTo>
                  <a:pt x="7792447" y="3326153"/>
                </a:lnTo>
                <a:cubicBezTo>
                  <a:pt x="7785969" y="3320057"/>
                  <a:pt x="7779301" y="3313961"/>
                  <a:pt x="7768443" y="3303674"/>
                </a:cubicBezTo>
                <a:close/>
                <a:moveTo>
                  <a:pt x="4038748" y="3301555"/>
                </a:moveTo>
                <a:lnTo>
                  <a:pt x="4030517" y="3313199"/>
                </a:lnTo>
                <a:cubicBezTo>
                  <a:pt x="4026230" y="3321105"/>
                  <a:pt x="4021242" y="3327345"/>
                  <a:pt x="4015609" y="3332050"/>
                </a:cubicBezTo>
                <a:lnTo>
                  <a:pt x="3996845" y="3341704"/>
                </a:lnTo>
                <a:cubicBezTo>
                  <a:pt x="4010562" y="3338155"/>
                  <a:pt x="4021944" y="3329011"/>
                  <a:pt x="4030518" y="3313199"/>
                </a:cubicBezTo>
                <a:close/>
                <a:moveTo>
                  <a:pt x="6245343" y="3298149"/>
                </a:moveTo>
                <a:lnTo>
                  <a:pt x="6274406" y="3304945"/>
                </a:lnTo>
                <a:lnTo>
                  <a:pt x="6291247" y="3311262"/>
                </a:lnTo>
                <a:lnTo>
                  <a:pt x="6291385" y="3311314"/>
                </a:lnTo>
                <a:lnTo>
                  <a:pt x="6306284" y="3317152"/>
                </a:lnTo>
                <a:lnTo>
                  <a:pt x="6308075" y="3317568"/>
                </a:lnTo>
                <a:lnTo>
                  <a:pt x="6313855" y="3319733"/>
                </a:lnTo>
                <a:cubicBezTo>
                  <a:pt x="6321454" y="3322121"/>
                  <a:pt x="6329151" y="3323858"/>
                  <a:pt x="6337048" y="3324296"/>
                </a:cubicBezTo>
                <a:lnTo>
                  <a:pt x="6308075" y="3317568"/>
                </a:lnTo>
                <a:lnTo>
                  <a:pt x="6291385" y="3311314"/>
                </a:lnTo>
                <a:lnTo>
                  <a:pt x="6276197" y="3305364"/>
                </a:lnTo>
                <a:lnTo>
                  <a:pt x="6274406" y="3304945"/>
                </a:lnTo>
                <a:lnTo>
                  <a:pt x="6268613" y="3302771"/>
                </a:lnTo>
                <a:cubicBezTo>
                  <a:pt x="6260996" y="3300370"/>
                  <a:pt x="6253273" y="3298613"/>
                  <a:pt x="6245343" y="3298149"/>
                </a:cubicBezTo>
                <a:close/>
                <a:moveTo>
                  <a:pt x="6558837" y="3268317"/>
                </a:moveTo>
                <a:cubicBezTo>
                  <a:pt x="6548970" y="3267668"/>
                  <a:pt x="6539355" y="3268073"/>
                  <a:pt x="6529984" y="3269763"/>
                </a:cubicBezTo>
                <a:lnTo>
                  <a:pt x="6589207" y="3273193"/>
                </a:lnTo>
                <a:cubicBezTo>
                  <a:pt x="6578825" y="3270668"/>
                  <a:pt x="6568705" y="3268966"/>
                  <a:pt x="6558837" y="3268317"/>
                </a:cubicBezTo>
                <a:close/>
                <a:moveTo>
                  <a:pt x="4834454" y="3207659"/>
                </a:moveTo>
                <a:cubicBezTo>
                  <a:pt x="4849504" y="3224138"/>
                  <a:pt x="4866316" y="3230376"/>
                  <a:pt x="4883986" y="3231901"/>
                </a:cubicBezTo>
                <a:lnTo>
                  <a:pt x="4858238" y="3225387"/>
                </a:lnTo>
                <a:cubicBezTo>
                  <a:pt x="4849945" y="3221578"/>
                  <a:pt x="4841981" y="3215898"/>
                  <a:pt x="4834454" y="3207659"/>
                </a:cubicBezTo>
                <a:close/>
                <a:moveTo>
                  <a:pt x="5056443" y="3205325"/>
                </a:moveTo>
                <a:lnTo>
                  <a:pt x="5072589" y="3206105"/>
                </a:lnTo>
                <a:cubicBezTo>
                  <a:pt x="5078053" y="3207563"/>
                  <a:pt x="5083590" y="3210326"/>
                  <a:pt x="5089162" y="3214707"/>
                </a:cubicBezTo>
                <a:cubicBezTo>
                  <a:pt x="5078020" y="3205944"/>
                  <a:pt x="5067015" y="3203658"/>
                  <a:pt x="5056443" y="3205325"/>
                </a:cubicBezTo>
                <a:close/>
                <a:moveTo>
                  <a:pt x="739852" y="2905443"/>
                </a:moveTo>
                <a:cubicBezTo>
                  <a:pt x="733899" y="2911992"/>
                  <a:pt x="728660" y="2919613"/>
                  <a:pt x="724278" y="2926662"/>
                </a:cubicBezTo>
                <a:cubicBezTo>
                  <a:pt x="719849" y="2933806"/>
                  <a:pt x="714527" y="2939152"/>
                  <a:pt x="708621" y="2942822"/>
                </a:cubicBezTo>
                <a:lnTo>
                  <a:pt x="691439" y="2948297"/>
                </a:lnTo>
                <a:lnTo>
                  <a:pt x="708622" y="2942822"/>
                </a:lnTo>
                <a:cubicBezTo>
                  <a:pt x="714527" y="2939152"/>
                  <a:pt x="719849" y="2933806"/>
                  <a:pt x="724279" y="2926662"/>
                </a:cubicBezTo>
                <a:cubicBezTo>
                  <a:pt x="728660" y="2919613"/>
                  <a:pt x="733899" y="2911992"/>
                  <a:pt x="739852" y="2905443"/>
                </a:cubicBezTo>
                <a:close/>
                <a:moveTo>
                  <a:pt x="8934151" y="2836933"/>
                </a:moveTo>
                <a:cubicBezTo>
                  <a:pt x="8940248" y="2842173"/>
                  <a:pt x="8947058" y="2847506"/>
                  <a:pt x="8954249" y="2851864"/>
                </a:cubicBezTo>
                <a:lnTo>
                  <a:pt x="8962389" y="2855163"/>
                </a:lnTo>
                <a:lnTo>
                  <a:pt x="8954250" y="2851864"/>
                </a:lnTo>
                <a:cubicBezTo>
                  <a:pt x="8947058" y="2847506"/>
                  <a:pt x="8940248" y="2842173"/>
                  <a:pt x="8934151" y="2836933"/>
                </a:cubicBezTo>
                <a:close/>
                <a:moveTo>
                  <a:pt x="2314816" y="2835337"/>
                </a:moveTo>
                <a:cubicBezTo>
                  <a:pt x="2309720" y="2836314"/>
                  <a:pt x="2304339" y="2838362"/>
                  <a:pt x="2300909" y="2840743"/>
                </a:cubicBezTo>
                <a:cubicBezTo>
                  <a:pt x="2267856" y="2863985"/>
                  <a:pt x="2242281" y="2875891"/>
                  <a:pt x="2216515" y="2876487"/>
                </a:cubicBezTo>
                <a:cubicBezTo>
                  <a:pt x="2242281" y="2875891"/>
                  <a:pt x="2267856" y="2863985"/>
                  <a:pt x="2300910" y="2840743"/>
                </a:cubicBezTo>
                <a:close/>
                <a:moveTo>
                  <a:pt x="1916629" y="2813600"/>
                </a:moveTo>
                <a:lnTo>
                  <a:pt x="1907132" y="2816930"/>
                </a:lnTo>
                <a:lnTo>
                  <a:pt x="1866619" y="2826615"/>
                </a:lnTo>
                <a:lnTo>
                  <a:pt x="1907133" y="2816930"/>
                </a:lnTo>
                <a:close/>
                <a:moveTo>
                  <a:pt x="2058204" y="2802832"/>
                </a:moveTo>
                <a:cubicBezTo>
                  <a:pt x="2076636" y="2804546"/>
                  <a:pt x="2095174" y="2805403"/>
                  <a:pt x="2108194" y="2817539"/>
                </a:cubicBezTo>
                <a:cubicBezTo>
                  <a:pt x="2095175" y="2805403"/>
                  <a:pt x="2076636" y="2804546"/>
                  <a:pt x="2058204" y="2802832"/>
                </a:cubicBezTo>
                <a:close/>
                <a:moveTo>
                  <a:pt x="0" y="0"/>
                </a:moveTo>
                <a:lnTo>
                  <a:pt x="12192000" y="0"/>
                </a:lnTo>
                <a:lnTo>
                  <a:pt x="12192000" y="810707"/>
                </a:lnTo>
                <a:cubicBezTo>
                  <a:pt x="12192000" y="826330"/>
                  <a:pt x="12192000" y="835855"/>
                  <a:pt x="12192000" y="845570"/>
                </a:cubicBezTo>
                <a:lnTo>
                  <a:pt x="12192000" y="1243302"/>
                </a:lnTo>
                <a:lnTo>
                  <a:pt x="12160947" y="1271923"/>
                </a:lnTo>
                <a:cubicBezTo>
                  <a:pt x="12118083" y="1293449"/>
                  <a:pt x="12072360" y="1312882"/>
                  <a:pt x="12026448" y="1332123"/>
                </a:cubicBezTo>
                <a:cubicBezTo>
                  <a:pt x="12013114" y="1337649"/>
                  <a:pt x="11998443" y="1340697"/>
                  <a:pt x="11986443" y="1348126"/>
                </a:cubicBezTo>
                <a:cubicBezTo>
                  <a:pt x="11931195" y="1382036"/>
                  <a:pt x="11877664" y="1418614"/>
                  <a:pt x="11821656" y="1451191"/>
                </a:cubicBezTo>
                <a:cubicBezTo>
                  <a:pt x="11763931" y="1484910"/>
                  <a:pt x="11712304" y="1524726"/>
                  <a:pt x="11672489" y="1578639"/>
                </a:cubicBezTo>
                <a:cubicBezTo>
                  <a:pt x="11635529" y="1628743"/>
                  <a:pt x="11599714" y="1679607"/>
                  <a:pt x="11562947" y="1729900"/>
                </a:cubicBezTo>
                <a:cubicBezTo>
                  <a:pt x="11553613" y="1742665"/>
                  <a:pt x="11545039" y="1757715"/>
                  <a:pt x="11532275" y="1765907"/>
                </a:cubicBezTo>
                <a:cubicBezTo>
                  <a:pt x="11505795" y="1783052"/>
                  <a:pt x="11476838" y="1796959"/>
                  <a:pt x="11448453" y="1811057"/>
                </a:cubicBezTo>
                <a:cubicBezTo>
                  <a:pt x="11424069" y="1823059"/>
                  <a:pt x="11398160" y="1832011"/>
                  <a:pt x="11374346" y="1844966"/>
                </a:cubicBezTo>
                <a:cubicBezTo>
                  <a:pt x="11355296" y="1855255"/>
                  <a:pt x="11338339" y="1869543"/>
                  <a:pt x="11320623" y="1882497"/>
                </a:cubicBezTo>
                <a:cubicBezTo>
                  <a:pt x="11305192" y="1893736"/>
                  <a:pt x="11288238" y="1903452"/>
                  <a:pt x="11275283" y="1916978"/>
                </a:cubicBezTo>
                <a:cubicBezTo>
                  <a:pt x="11243658" y="1949745"/>
                  <a:pt x="11211843" y="1981940"/>
                  <a:pt x="11172600" y="2006136"/>
                </a:cubicBezTo>
                <a:cubicBezTo>
                  <a:pt x="11133927" y="2030138"/>
                  <a:pt x="11097350" y="2057001"/>
                  <a:pt x="11058869" y="2081386"/>
                </a:cubicBezTo>
                <a:cubicBezTo>
                  <a:pt x="11021146" y="2105199"/>
                  <a:pt x="10987046" y="2131297"/>
                  <a:pt x="10967423" y="2173591"/>
                </a:cubicBezTo>
                <a:cubicBezTo>
                  <a:pt x="10958661" y="2192259"/>
                  <a:pt x="10946279" y="2212644"/>
                  <a:pt x="10929704" y="2223503"/>
                </a:cubicBezTo>
                <a:cubicBezTo>
                  <a:pt x="10906081" y="2238934"/>
                  <a:pt x="10876171" y="2244459"/>
                  <a:pt x="10850453" y="2257603"/>
                </a:cubicBezTo>
                <a:cubicBezTo>
                  <a:pt x="10820162" y="2273034"/>
                  <a:pt x="10785111" y="2286370"/>
                  <a:pt x="10764534" y="2310945"/>
                </a:cubicBezTo>
                <a:cubicBezTo>
                  <a:pt x="10746246" y="2332855"/>
                  <a:pt x="10727767" y="2349999"/>
                  <a:pt x="10703573" y="2363905"/>
                </a:cubicBezTo>
                <a:cubicBezTo>
                  <a:pt x="10686617" y="2373622"/>
                  <a:pt x="10674046" y="2391338"/>
                  <a:pt x="10656519" y="2399340"/>
                </a:cubicBezTo>
                <a:cubicBezTo>
                  <a:pt x="10633467" y="2410009"/>
                  <a:pt x="10610225" y="2418391"/>
                  <a:pt x="10590031" y="2434966"/>
                </a:cubicBezTo>
                <a:cubicBezTo>
                  <a:pt x="10569075" y="2452110"/>
                  <a:pt x="10545263" y="2465636"/>
                  <a:pt x="10523354" y="2481639"/>
                </a:cubicBezTo>
                <a:cubicBezTo>
                  <a:pt x="10511734" y="2490211"/>
                  <a:pt x="10502208" y="2501451"/>
                  <a:pt x="10490969" y="2510406"/>
                </a:cubicBezTo>
                <a:cubicBezTo>
                  <a:pt x="10470394" y="2526788"/>
                  <a:pt x="10449438" y="2542791"/>
                  <a:pt x="10428291" y="2558222"/>
                </a:cubicBezTo>
                <a:cubicBezTo>
                  <a:pt x="10407146" y="2573655"/>
                  <a:pt x="10386952" y="2591561"/>
                  <a:pt x="10363709" y="2602801"/>
                </a:cubicBezTo>
                <a:cubicBezTo>
                  <a:pt x="10324086" y="2621851"/>
                  <a:pt x="10280840" y="2633282"/>
                  <a:pt x="10242357" y="2653857"/>
                </a:cubicBezTo>
                <a:cubicBezTo>
                  <a:pt x="10203304" y="2674811"/>
                  <a:pt x="10166536" y="2701103"/>
                  <a:pt x="10131863" y="2728915"/>
                </a:cubicBezTo>
                <a:cubicBezTo>
                  <a:pt x="10104430" y="2750824"/>
                  <a:pt x="10078713" y="2772543"/>
                  <a:pt x="10044230" y="2783782"/>
                </a:cubicBezTo>
                <a:cubicBezTo>
                  <a:pt x="10024990" y="2790070"/>
                  <a:pt x="10004797" y="2803786"/>
                  <a:pt x="9993175" y="2819789"/>
                </a:cubicBezTo>
                <a:cubicBezTo>
                  <a:pt x="9968027" y="2854649"/>
                  <a:pt x="9935832" y="2879226"/>
                  <a:pt x="9899446" y="2900182"/>
                </a:cubicBezTo>
                <a:cubicBezTo>
                  <a:pt x="9850865" y="2928376"/>
                  <a:pt x="9802858" y="2957143"/>
                  <a:pt x="9754088" y="2984766"/>
                </a:cubicBezTo>
                <a:cubicBezTo>
                  <a:pt x="9725323" y="3001151"/>
                  <a:pt x="9696749" y="3018485"/>
                  <a:pt x="9666265" y="3030488"/>
                </a:cubicBezTo>
                <a:cubicBezTo>
                  <a:pt x="9603971" y="3055255"/>
                  <a:pt x="9540152" y="3076399"/>
                  <a:pt x="9477283" y="3099451"/>
                </a:cubicBezTo>
                <a:cubicBezTo>
                  <a:pt x="9456709" y="3106880"/>
                  <a:pt x="9437278" y="3117549"/>
                  <a:pt x="9416321" y="3124026"/>
                </a:cubicBezTo>
                <a:cubicBezTo>
                  <a:pt x="9393650" y="3131075"/>
                  <a:pt x="9369267" y="3133171"/>
                  <a:pt x="9346597" y="3140219"/>
                </a:cubicBezTo>
                <a:cubicBezTo>
                  <a:pt x="9308875" y="3151840"/>
                  <a:pt x="9272298" y="3166701"/>
                  <a:pt x="9234579" y="3178511"/>
                </a:cubicBezTo>
                <a:cubicBezTo>
                  <a:pt x="9161805" y="3201182"/>
                  <a:pt x="9088840" y="3222899"/>
                  <a:pt x="9015878" y="3244426"/>
                </a:cubicBezTo>
                <a:cubicBezTo>
                  <a:pt x="9000257" y="3248999"/>
                  <a:pt x="8983301" y="3249570"/>
                  <a:pt x="8967871" y="3254523"/>
                </a:cubicBezTo>
                <a:cubicBezTo>
                  <a:pt x="8926911" y="3267859"/>
                  <a:pt x="8886142" y="3282336"/>
                  <a:pt x="8845565" y="3297007"/>
                </a:cubicBezTo>
                <a:cubicBezTo>
                  <a:pt x="8820990" y="3305961"/>
                  <a:pt x="8796985" y="3317009"/>
                  <a:pt x="8772219" y="3325582"/>
                </a:cubicBezTo>
                <a:cubicBezTo>
                  <a:pt x="8752407" y="3332440"/>
                  <a:pt x="8732023" y="3337774"/>
                  <a:pt x="8711448" y="3341966"/>
                </a:cubicBezTo>
                <a:cubicBezTo>
                  <a:pt x="8693731" y="3345586"/>
                  <a:pt x="8675253" y="3345203"/>
                  <a:pt x="8657726" y="3349586"/>
                </a:cubicBezTo>
                <a:cubicBezTo>
                  <a:pt x="8610288" y="3361397"/>
                  <a:pt x="8563425" y="3374733"/>
                  <a:pt x="8516369" y="3387305"/>
                </a:cubicBezTo>
                <a:cubicBezTo>
                  <a:pt x="8497511" y="3392259"/>
                  <a:pt x="8478269" y="3395880"/>
                  <a:pt x="8459979" y="3402166"/>
                </a:cubicBezTo>
                <a:cubicBezTo>
                  <a:pt x="8411019" y="3418741"/>
                  <a:pt x="8362822" y="3437599"/>
                  <a:pt x="8313671" y="3453222"/>
                </a:cubicBezTo>
                <a:cubicBezTo>
                  <a:pt x="8272903" y="3466176"/>
                  <a:pt x="8230992" y="3475510"/>
                  <a:pt x="8189651" y="3486941"/>
                </a:cubicBezTo>
                <a:cubicBezTo>
                  <a:pt x="8172124" y="3491895"/>
                  <a:pt x="8155359" y="3498943"/>
                  <a:pt x="8137835" y="3503134"/>
                </a:cubicBezTo>
                <a:cubicBezTo>
                  <a:pt x="8098590" y="3512659"/>
                  <a:pt x="8058774" y="3520659"/>
                  <a:pt x="8019339" y="3530186"/>
                </a:cubicBezTo>
                <a:cubicBezTo>
                  <a:pt x="7996859" y="3535710"/>
                  <a:pt x="7975142" y="3545617"/>
                  <a:pt x="7952280" y="3549237"/>
                </a:cubicBezTo>
                <a:cubicBezTo>
                  <a:pt x="7897987" y="3557809"/>
                  <a:pt x="7843311" y="3563905"/>
                  <a:pt x="7788636" y="3570763"/>
                </a:cubicBezTo>
                <a:cubicBezTo>
                  <a:pt x="7732247" y="3577811"/>
                  <a:pt x="7676047" y="3585242"/>
                  <a:pt x="7619655" y="3591528"/>
                </a:cubicBezTo>
                <a:cubicBezTo>
                  <a:pt x="7588795" y="3594768"/>
                  <a:pt x="7557742" y="3595338"/>
                  <a:pt x="7526880" y="3598386"/>
                </a:cubicBezTo>
                <a:cubicBezTo>
                  <a:pt x="7499828" y="3601055"/>
                  <a:pt x="7472967" y="3606007"/>
                  <a:pt x="7445916" y="3609247"/>
                </a:cubicBezTo>
                <a:cubicBezTo>
                  <a:pt x="7422483" y="3611913"/>
                  <a:pt x="7398860" y="3613437"/>
                  <a:pt x="7375428" y="3616105"/>
                </a:cubicBezTo>
                <a:cubicBezTo>
                  <a:pt x="7337899" y="3620485"/>
                  <a:pt x="7300559" y="3625439"/>
                  <a:pt x="7263220" y="3630011"/>
                </a:cubicBezTo>
                <a:cubicBezTo>
                  <a:pt x="7247599" y="3631726"/>
                  <a:pt x="7231214" y="3636488"/>
                  <a:pt x="7216547" y="3633632"/>
                </a:cubicBezTo>
                <a:cubicBezTo>
                  <a:pt x="7179587" y="3626391"/>
                  <a:pt x="7143199" y="3628487"/>
                  <a:pt x="7106432" y="3633440"/>
                </a:cubicBezTo>
                <a:cubicBezTo>
                  <a:pt x="7093860" y="3635155"/>
                  <a:pt x="7080334" y="3634774"/>
                  <a:pt x="7068141" y="3631536"/>
                </a:cubicBezTo>
                <a:cubicBezTo>
                  <a:pt x="7043184" y="3625057"/>
                  <a:pt x="7018991" y="3615913"/>
                  <a:pt x="6994415" y="3607913"/>
                </a:cubicBezTo>
                <a:cubicBezTo>
                  <a:pt x="6991747" y="3606961"/>
                  <a:pt x="6988509" y="3606769"/>
                  <a:pt x="6985653" y="3606199"/>
                </a:cubicBezTo>
                <a:cubicBezTo>
                  <a:pt x="6969457" y="3602959"/>
                  <a:pt x="6953457" y="3599720"/>
                  <a:pt x="6937263" y="3596863"/>
                </a:cubicBezTo>
                <a:cubicBezTo>
                  <a:pt x="6928501" y="3595338"/>
                  <a:pt x="6919547" y="3595149"/>
                  <a:pt x="6910782" y="3593814"/>
                </a:cubicBezTo>
                <a:cubicBezTo>
                  <a:pt x="6876872" y="3588480"/>
                  <a:pt x="6839534" y="3597434"/>
                  <a:pt x="6810195" y="3574384"/>
                </a:cubicBezTo>
                <a:cubicBezTo>
                  <a:pt x="6791144" y="3559523"/>
                  <a:pt x="6772665" y="3562953"/>
                  <a:pt x="6752283" y="3565239"/>
                </a:cubicBezTo>
                <a:cubicBezTo>
                  <a:pt x="6736851" y="3566953"/>
                  <a:pt x="6721038" y="3566382"/>
                  <a:pt x="6705417" y="3566574"/>
                </a:cubicBezTo>
                <a:cubicBezTo>
                  <a:pt x="6677984" y="3567143"/>
                  <a:pt x="6650551" y="3567335"/>
                  <a:pt x="6623118" y="3568287"/>
                </a:cubicBezTo>
                <a:cubicBezTo>
                  <a:pt x="6614353" y="3568667"/>
                  <a:pt x="6605401" y="3573432"/>
                  <a:pt x="6596828" y="3572670"/>
                </a:cubicBezTo>
                <a:cubicBezTo>
                  <a:pt x="6557201" y="3569049"/>
                  <a:pt x="6517576" y="3563334"/>
                  <a:pt x="6477951" y="3560095"/>
                </a:cubicBezTo>
                <a:cubicBezTo>
                  <a:pt x="6455472" y="3558191"/>
                  <a:pt x="6432420" y="3561809"/>
                  <a:pt x="6410131" y="3559143"/>
                </a:cubicBezTo>
                <a:cubicBezTo>
                  <a:pt x="6384414" y="3556095"/>
                  <a:pt x="6359268" y="3548285"/>
                  <a:pt x="6333739" y="3543520"/>
                </a:cubicBezTo>
                <a:cubicBezTo>
                  <a:pt x="6326691" y="3542189"/>
                  <a:pt x="6318880" y="3543903"/>
                  <a:pt x="6311449" y="3544282"/>
                </a:cubicBezTo>
                <a:cubicBezTo>
                  <a:pt x="6303068" y="3544664"/>
                  <a:pt x="6294876" y="3545426"/>
                  <a:pt x="6286493" y="3545617"/>
                </a:cubicBezTo>
                <a:cubicBezTo>
                  <a:pt x="6260964" y="3545999"/>
                  <a:pt x="6235437" y="3545426"/>
                  <a:pt x="6209909" y="3546761"/>
                </a:cubicBezTo>
                <a:cubicBezTo>
                  <a:pt x="6194288" y="3547522"/>
                  <a:pt x="6177905" y="3555333"/>
                  <a:pt x="6163425" y="3552474"/>
                </a:cubicBezTo>
                <a:cubicBezTo>
                  <a:pt x="6133897" y="3546951"/>
                  <a:pt x="6104368" y="3559333"/>
                  <a:pt x="6074842" y="3549047"/>
                </a:cubicBezTo>
                <a:cubicBezTo>
                  <a:pt x="6065695" y="3545999"/>
                  <a:pt x="6053124" y="3553619"/>
                  <a:pt x="6042072" y="3553999"/>
                </a:cubicBezTo>
                <a:cubicBezTo>
                  <a:pt x="6014449" y="3554951"/>
                  <a:pt x="5986828" y="3554761"/>
                  <a:pt x="5959204" y="3554571"/>
                </a:cubicBezTo>
                <a:cubicBezTo>
                  <a:pt x="5934438" y="3554381"/>
                  <a:pt x="5908719" y="3557047"/>
                  <a:pt x="5884906" y="3551713"/>
                </a:cubicBezTo>
                <a:cubicBezTo>
                  <a:pt x="5859949" y="3545999"/>
                  <a:pt x="5837472" y="3546761"/>
                  <a:pt x="5813276" y="3553237"/>
                </a:cubicBezTo>
                <a:cubicBezTo>
                  <a:pt x="5796702" y="3557619"/>
                  <a:pt x="5779174" y="3558191"/>
                  <a:pt x="5762029" y="3559523"/>
                </a:cubicBezTo>
                <a:cubicBezTo>
                  <a:pt x="5743551" y="3561047"/>
                  <a:pt x="5723166" y="3557047"/>
                  <a:pt x="5706401" y="3563334"/>
                </a:cubicBezTo>
                <a:cubicBezTo>
                  <a:pt x="5656488" y="3582003"/>
                  <a:pt x="5605244" y="3586003"/>
                  <a:pt x="5553045" y="3586003"/>
                </a:cubicBezTo>
                <a:cubicBezTo>
                  <a:pt x="5543518" y="3586003"/>
                  <a:pt x="5533802" y="3583338"/>
                  <a:pt x="5524660" y="3580480"/>
                </a:cubicBezTo>
                <a:cubicBezTo>
                  <a:pt x="5471316" y="3563334"/>
                  <a:pt x="5417784" y="3564857"/>
                  <a:pt x="5363491" y="3575336"/>
                </a:cubicBezTo>
                <a:cubicBezTo>
                  <a:pt x="5352250" y="3577622"/>
                  <a:pt x="5339677" y="3578003"/>
                  <a:pt x="5328438" y="3575718"/>
                </a:cubicBezTo>
                <a:cubicBezTo>
                  <a:pt x="5296812" y="3569049"/>
                  <a:pt x="5266141" y="3557999"/>
                  <a:pt x="5234326" y="3553237"/>
                </a:cubicBezTo>
                <a:cubicBezTo>
                  <a:pt x="5181748" y="3545426"/>
                  <a:pt x="5136216" y="3571715"/>
                  <a:pt x="5089162" y="3588862"/>
                </a:cubicBezTo>
                <a:cubicBezTo>
                  <a:pt x="5044391" y="3605055"/>
                  <a:pt x="5006292" y="3641632"/>
                  <a:pt x="4953328" y="3633440"/>
                </a:cubicBezTo>
                <a:cubicBezTo>
                  <a:pt x="4947996" y="3632678"/>
                  <a:pt x="4942089" y="3637822"/>
                  <a:pt x="4936184" y="3639155"/>
                </a:cubicBezTo>
                <a:cubicBezTo>
                  <a:pt x="4919991" y="3642776"/>
                  <a:pt x="4903799" y="3647155"/>
                  <a:pt x="4887415" y="3648872"/>
                </a:cubicBezTo>
                <a:cubicBezTo>
                  <a:pt x="4867412" y="3651158"/>
                  <a:pt x="4847027" y="3650397"/>
                  <a:pt x="4827024" y="3652301"/>
                </a:cubicBezTo>
                <a:cubicBezTo>
                  <a:pt x="4814166" y="3653444"/>
                  <a:pt x="4801401" y="3655539"/>
                  <a:pt x="4788661" y="3657349"/>
                </a:cubicBezTo>
                <a:lnTo>
                  <a:pt x="4785776" y="3657600"/>
                </a:lnTo>
                <a:lnTo>
                  <a:pt x="4726469" y="3657600"/>
                </a:lnTo>
                <a:lnTo>
                  <a:pt x="4719697" y="3656730"/>
                </a:lnTo>
                <a:cubicBezTo>
                  <a:pt x="4709482" y="3654539"/>
                  <a:pt x="4699289" y="3651920"/>
                  <a:pt x="4689098" y="3650205"/>
                </a:cubicBezTo>
                <a:cubicBezTo>
                  <a:pt x="4660331" y="3645442"/>
                  <a:pt x="4628705" y="3646776"/>
                  <a:pt x="4603368" y="3634584"/>
                </a:cubicBezTo>
                <a:cubicBezTo>
                  <a:pt x="4576318" y="3621629"/>
                  <a:pt x="4550599" y="3615723"/>
                  <a:pt x="4522596" y="3619723"/>
                </a:cubicBezTo>
                <a:cubicBezTo>
                  <a:pt x="4513260" y="3621057"/>
                  <a:pt x="4501257" y="3629059"/>
                  <a:pt x="4497068" y="3637249"/>
                </a:cubicBezTo>
                <a:cubicBezTo>
                  <a:pt x="4487731" y="3655538"/>
                  <a:pt x="4474969" y="3658778"/>
                  <a:pt x="4457632" y="3652490"/>
                </a:cubicBezTo>
                <a:cubicBezTo>
                  <a:pt x="4442581" y="3647155"/>
                  <a:pt x="4424104" y="3644490"/>
                  <a:pt x="4413817" y="3634201"/>
                </a:cubicBezTo>
                <a:cubicBezTo>
                  <a:pt x="4384668" y="3605055"/>
                  <a:pt x="4347518" y="3604103"/>
                  <a:pt x="4311323" y="3596293"/>
                </a:cubicBezTo>
                <a:cubicBezTo>
                  <a:pt x="4289227" y="3591528"/>
                  <a:pt x="4268649" y="3591338"/>
                  <a:pt x="4246551" y="3594576"/>
                </a:cubicBezTo>
                <a:cubicBezTo>
                  <a:pt x="4198546" y="3601816"/>
                  <a:pt x="4151870" y="3591528"/>
                  <a:pt x="4105766" y="3578384"/>
                </a:cubicBezTo>
                <a:cubicBezTo>
                  <a:pt x="4075285" y="3569622"/>
                  <a:pt x="4044043" y="3564287"/>
                  <a:pt x="4013753" y="3555333"/>
                </a:cubicBezTo>
                <a:cubicBezTo>
                  <a:pt x="3991083" y="3548474"/>
                  <a:pt x="3968414" y="3540282"/>
                  <a:pt x="3947648" y="3529234"/>
                </a:cubicBezTo>
                <a:cubicBezTo>
                  <a:pt x="3917546" y="3513040"/>
                  <a:pt x="3891259" y="3488655"/>
                  <a:pt x="3852966" y="3495133"/>
                </a:cubicBezTo>
                <a:cubicBezTo>
                  <a:pt x="3819245" y="3500847"/>
                  <a:pt x="3788766" y="3488847"/>
                  <a:pt x="3757902" y="3477416"/>
                </a:cubicBezTo>
                <a:cubicBezTo>
                  <a:pt x="3735231" y="3469034"/>
                  <a:pt x="3712565" y="3460459"/>
                  <a:pt x="3689131" y="3455126"/>
                </a:cubicBezTo>
                <a:cubicBezTo>
                  <a:pt x="3661315" y="3448839"/>
                  <a:pt x="3629882" y="3451507"/>
                  <a:pt x="3605116" y="3439885"/>
                </a:cubicBezTo>
                <a:cubicBezTo>
                  <a:pt x="3579206" y="3427693"/>
                  <a:pt x="3557682" y="3435885"/>
                  <a:pt x="3534629" y="3439315"/>
                </a:cubicBezTo>
                <a:cubicBezTo>
                  <a:pt x="3497862" y="3444649"/>
                  <a:pt x="3461282" y="3454555"/>
                  <a:pt x="3424135" y="3441982"/>
                </a:cubicBezTo>
                <a:cubicBezTo>
                  <a:pt x="3378986" y="3426741"/>
                  <a:pt x="3334216" y="3410358"/>
                  <a:pt x="3288877" y="3395880"/>
                </a:cubicBezTo>
                <a:cubicBezTo>
                  <a:pt x="3271348" y="3390353"/>
                  <a:pt x="3252492" y="3388067"/>
                  <a:pt x="3234202" y="3385591"/>
                </a:cubicBezTo>
                <a:cubicBezTo>
                  <a:pt x="3216867" y="3383495"/>
                  <a:pt x="3196102" y="3388830"/>
                  <a:pt x="3182763" y="3380829"/>
                </a:cubicBezTo>
                <a:cubicBezTo>
                  <a:pt x="3148472" y="3360255"/>
                  <a:pt x="3113231" y="3350158"/>
                  <a:pt x="3073604" y="3350158"/>
                </a:cubicBezTo>
                <a:cubicBezTo>
                  <a:pt x="3058743" y="3350158"/>
                  <a:pt x="3044264" y="3341584"/>
                  <a:pt x="3029216" y="3340059"/>
                </a:cubicBezTo>
                <a:cubicBezTo>
                  <a:pt x="3008639" y="3338155"/>
                  <a:pt x="2985016" y="3333011"/>
                  <a:pt x="2967110" y="3340251"/>
                </a:cubicBezTo>
                <a:cubicBezTo>
                  <a:pt x="2925008" y="3357397"/>
                  <a:pt x="2890910" y="3343107"/>
                  <a:pt x="2854140" y="3326153"/>
                </a:cubicBezTo>
                <a:cubicBezTo>
                  <a:pt x="2817943" y="3309389"/>
                  <a:pt x="2779842" y="3296055"/>
                  <a:pt x="2741360" y="3285003"/>
                </a:cubicBezTo>
                <a:cubicBezTo>
                  <a:pt x="2726882" y="3281003"/>
                  <a:pt x="2709548" y="3287672"/>
                  <a:pt x="2693543" y="3289005"/>
                </a:cubicBezTo>
                <a:cubicBezTo>
                  <a:pt x="2687827" y="3289386"/>
                  <a:pt x="2681540" y="3289958"/>
                  <a:pt x="2676398" y="3288053"/>
                </a:cubicBezTo>
                <a:cubicBezTo>
                  <a:pt x="2626677" y="3269763"/>
                  <a:pt x="2576191" y="3255857"/>
                  <a:pt x="2522279" y="3265382"/>
                </a:cubicBezTo>
                <a:cubicBezTo>
                  <a:pt x="2517327" y="3266335"/>
                  <a:pt x="2511800" y="3264239"/>
                  <a:pt x="2506847" y="3262905"/>
                </a:cubicBezTo>
                <a:cubicBezTo>
                  <a:pt x="2482652" y="3256047"/>
                  <a:pt x="2459029" y="3245189"/>
                  <a:pt x="2434456" y="3242712"/>
                </a:cubicBezTo>
                <a:cubicBezTo>
                  <a:pt x="2373874" y="3236616"/>
                  <a:pt x="2312915" y="3234138"/>
                  <a:pt x="2251948" y="3230138"/>
                </a:cubicBezTo>
                <a:cubicBezTo>
                  <a:pt x="2248138" y="3229949"/>
                  <a:pt x="2244137" y="3229949"/>
                  <a:pt x="2240710" y="3228614"/>
                </a:cubicBezTo>
                <a:cubicBezTo>
                  <a:pt x="2218229" y="3220422"/>
                  <a:pt x="2198608" y="3223090"/>
                  <a:pt x="2179556" y="3238711"/>
                </a:cubicBezTo>
                <a:cubicBezTo>
                  <a:pt x="2171173" y="3245569"/>
                  <a:pt x="2159743" y="3249189"/>
                  <a:pt x="2149267" y="3252999"/>
                </a:cubicBezTo>
                <a:cubicBezTo>
                  <a:pt x="2133834" y="3258715"/>
                  <a:pt x="2118023" y="3264239"/>
                  <a:pt x="2102021" y="3267859"/>
                </a:cubicBezTo>
                <a:cubicBezTo>
                  <a:pt x="2086208" y="3271288"/>
                  <a:pt x="2069254" y="3276049"/>
                  <a:pt x="2054013" y="3273384"/>
                </a:cubicBezTo>
                <a:cubicBezTo>
                  <a:pt x="2026581" y="3268622"/>
                  <a:pt x="2000479" y="3257953"/>
                  <a:pt x="1973429" y="3250903"/>
                </a:cubicBezTo>
                <a:cubicBezTo>
                  <a:pt x="1964094" y="3248426"/>
                  <a:pt x="1953806" y="3248809"/>
                  <a:pt x="1944092" y="3248617"/>
                </a:cubicBezTo>
                <a:cubicBezTo>
                  <a:pt x="1921800" y="3248047"/>
                  <a:pt x="1898940" y="3253571"/>
                  <a:pt x="1878748" y="3237759"/>
                </a:cubicBezTo>
                <a:cubicBezTo>
                  <a:pt x="1860079" y="3222899"/>
                  <a:pt x="1841216" y="3227280"/>
                  <a:pt x="1821596" y="3238520"/>
                </a:cubicBezTo>
                <a:cubicBezTo>
                  <a:pt x="1807497" y="3246522"/>
                  <a:pt x="1791496" y="3252809"/>
                  <a:pt x="1775684" y="3255857"/>
                </a:cubicBezTo>
                <a:cubicBezTo>
                  <a:pt x="1753965" y="3260047"/>
                  <a:pt x="1732439" y="3261763"/>
                  <a:pt x="1709006" y="3259285"/>
                </a:cubicBezTo>
                <a:cubicBezTo>
                  <a:pt x="1692431" y="3257571"/>
                  <a:pt x="1678904" y="3256809"/>
                  <a:pt x="1665950" y="3246713"/>
                </a:cubicBezTo>
                <a:cubicBezTo>
                  <a:pt x="1663856" y="3245189"/>
                  <a:pt x="1660046" y="3244807"/>
                  <a:pt x="1657188" y="3244999"/>
                </a:cubicBezTo>
                <a:cubicBezTo>
                  <a:pt x="1619658" y="3248237"/>
                  <a:pt x="1582510" y="3246522"/>
                  <a:pt x="1544598" y="3244234"/>
                </a:cubicBezTo>
                <a:cubicBezTo>
                  <a:pt x="1496403" y="3241189"/>
                  <a:pt x="1445725" y="3250141"/>
                  <a:pt x="1404006" y="3282146"/>
                </a:cubicBezTo>
                <a:cubicBezTo>
                  <a:pt x="1397909" y="3286910"/>
                  <a:pt x="1388765" y="3289005"/>
                  <a:pt x="1380762" y="3290149"/>
                </a:cubicBezTo>
                <a:cubicBezTo>
                  <a:pt x="1343044" y="3295101"/>
                  <a:pt x="1305132" y="3298530"/>
                  <a:pt x="1267411" y="3304055"/>
                </a:cubicBezTo>
                <a:cubicBezTo>
                  <a:pt x="1246837" y="3307103"/>
                  <a:pt x="1225310" y="3309770"/>
                  <a:pt x="1206641" y="3318153"/>
                </a:cubicBezTo>
                <a:cubicBezTo>
                  <a:pt x="1188354" y="3326343"/>
                  <a:pt x="1173681" y="3336059"/>
                  <a:pt x="1162823" y="3318915"/>
                </a:cubicBezTo>
                <a:cubicBezTo>
                  <a:pt x="1143394" y="3328059"/>
                  <a:pt x="1126437" y="3335680"/>
                  <a:pt x="1109865" y="3343870"/>
                </a:cubicBezTo>
                <a:cubicBezTo>
                  <a:pt x="1103767" y="3346918"/>
                  <a:pt x="1098623" y="3351872"/>
                  <a:pt x="1092527" y="3354730"/>
                </a:cubicBezTo>
                <a:cubicBezTo>
                  <a:pt x="1086048" y="3357778"/>
                  <a:pt x="1078810" y="3359682"/>
                  <a:pt x="1071762" y="3361207"/>
                </a:cubicBezTo>
                <a:cubicBezTo>
                  <a:pt x="1040327" y="3368065"/>
                  <a:pt x="1008894" y="3374351"/>
                  <a:pt x="977653" y="3381782"/>
                </a:cubicBezTo>
                <a:cubicBezTo>
                  <a:pt x="971554" y="3383305"/>
                  <a:pt x="966411" y="3389401"/>
                  <a:pt x="960887" y="3393401"/>
                </a:cubicBezTo>
                <a:cubicBezTo>
                  <a:pt x="957266" y="3396070"/>
                  <a:pt x="953648" y="3400070"/>
                  <a:pt x="949646" y="3400642"/>
                </a:cubicBezTo>
                <a:cubicBezTo>
                  <a:pt x="919165" y="3405214"/>
                  <a:pt x="888877" y="3410549"/>
                  <a:pt x="858205" y="3412834"/>
                </a:cubicBezTo>
                <a:cubicBezTo>
                  <a:pt x="832486" y="3414738"/>
                  <a:pt x="807719" y="3414168"/>
                  <a:pt x="801053" y="3447315"/>
                </a:cubicBezTo>
                <a:cubicBezTo>
                  <a:pt x="799909" y="3453032"/>
                  <a:pt x="791717" y="3459128"/>
                  <a:pt x="785432" y="3461984"/>
                </a:cubicBezTo>
                <a:cubicBezTo>
                  <a:pt x="767524" y="3470176"/>
                  <a:pt x="748471" y="3475701"/>
                  <a:pt x="730754" y="3484082"/>
                </a:cubicBezTo>
                <a:cubicBezTo>
                  <a:pt x="672650" y="3512088"/>
                  <a:pt x="611880" y="3529805"/>
                  <a:pt x="546917" y="3526566"/>
                </a:cubicBezTo>
                <a:cubicBezTo>
                  <a:pt x="526724" y="3525614"/>
                  <a:pt x="507102" y="3515326"/>
                  <a:pt x="494337" y="3511515"/>
                </a:cubicBezTo>
                <a:cubicBezTo>
                  <a:pt x="457572" y="3526566"/>
                  <a:pt x="426709" y="3541045"/>
                  <a:pt x="394511" y="3551903"/>
                </a:cubicBezTo>
                <a:cubicBezTo>
                  <a:pt x="366127" y="3561619"/>
                  <a:pt x="336408" y="3567715"/>
                  <a:pt x="307259" y="3574763"/>
                </a:cubicBezTo>
                <a:cubicBezTo>
                  <a:pt x="296590" y="3577432"/>
                  <a:pt x="285732" y="3578955"/>
                  <a:pt x="274873" y="3580290"/>
                </a:cubicBezTo>
                <a:cubicBezTo>
                  <a:pt x="240965" y="3584480"/>
                  <a:pt x="205529" y="3574384"/>
                  <a:pt x="172384" y="3590386"/>
                </a:cubicBezTo>
                <a:cubicBezTo>
                  <a:pt x="155046" y="3598768"/>
                  <a:pt x="137898" y="3608865"/>
                  <a:pt x="119613" y="3613247"/>
                </a:cubicBezTo>
                <a:cubicBezTo>
                  <a:pt x="99990" y="3618009"/>
                  <a:pt x="80794" y="3625439"/>
                  <a:pt x="61197" y="3630750"/>
                </a:cubicBezTo>
                <a:lnTo>
                  <a:pt x="544" y="3635521"/>
                </a:lnTo>
                <a:lnTo>
                  <a:pt x="544" y="3508282"/>
                </a:lnTo>
                <a:lnTo>
                  <a:pt x="0" y="3508282"/>
                </a:lnTo>
                <a:close/>
              </a:path>
            </a:pathLst>
          </a:custGeom>
          <a:effectLst>
            <a:outerShdw blurRad="381000" dist="152400" dir="5400000" algn="t" rotWithShape="0">
              <a:prstClr val="black">
                <a:alpha val="20000"/>
              </a:prstClr>
            </a:outerShdw>
          </a:effectLst>
        </p:spPr>
      </p:pic>
      <p:grpSp>
        <p:nvGrpSpPr>
          <p:cNvPr id="12" name="Group 11">
            <a:extLst>
              <a:ext uri="{FF2B5EF4-FFF2-40B4-BE49-F238E27FC236}">
                <a16:creationId xmlns:a16="http://schemas.microsoft.com/office/drawing/2014/main" id="{4252769E-B9F0-4068-A645-5BBEF16E9C2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4" y="857610"/>
            <a:ext cx="12191456" cy="2849976"/>
            <a:chOff x="476" y="-3923157"/>
            <a:chExt cx="10667524" cy="2493729"/>
          </a:xfrm>
        </p:grpSpPr>
        <p:sp>
          <p:nvSpPr>
            <p:cNvPr id="13" name="Freeform: Shape 12">
              <a:extLst>
                <a:ext uri="{FF2B5EF4-FFF2-40B4-BE49-F238E27FC236}">
                  <a16:creationId xmlns:a16="http://schemas.microsoft.com/office/drawing/2014/main" id="{1E12D6AD-7096-45BB-9C02-468B2704C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6" y="-3923156"/>
              <a:ext cx="10667524" cy="2493728"/>
            </a:xfrm>
            <a:custGeom>
              <a:avLst/>
              <a:gdLst>
                <a:gd name="connsiteX0" fmla="*/ 6095524 w 6095524"/>
                <a:gd name="connsiteY0" fmla="*/ 0 h 1424940"/>
                <a:gd name="connsiteX1" fmla="*/ 6095524 w 6095524"/>
                <a:gd name="connsiteY1" fmla="*/ 17431 h 1424940"/>
                <a:gd name="connsiteX2" fmla="*/ 6095524 w 6095524"/>
                <a:gd name="connsiteY2" fmla="*/ 216290 h 1424940"/>
                <a:gd name="connsiteX3" fmla="*/ 6079998 w 6095524"/>
                <a:gd name="connsiteY3" fmla="*/ 230600 h 1424940"/>
                <a:gd name="connsiteX4" fmla="*/ 6012751 w 6095524"/>
                <a:gd name="connsiteY4" fmla="*/ 260699 h 1424940"/>
                <a:gd name="connsiteX5" fmla="*/ 5992749 w 6095524"/>
                <a:gd name="connsiteY5" fmla="*/ 268700 h 1424940"/>
                <a:gd name="connsiteX6" fmla="*/ 5910358 w 6095524"/>
                <a:gd name="connsiteY6" fmla="*/ 320231 h 1424940"/>
                <a:gd name="connsiteX7" fmla="*/ 5835777 w 6095524"/>
                <a:gd name="connsiteY7" fmla="*/ 383953 h 1424940"/>
                <a:gd name="connsiteX8" fmla="*/ 5781008 w 6095524"/>
                <a:gd name="connsiteY8" fmla="*/ 459581 h 1424940"/>
                <a:gd name="connsiteX9" fmla="*/ 5765673 w 6095524"/>
                <a:gd name="connsiteY9" fmla="*/ 477584 h 1424940"/>
                <a:gd name="connsiteX10" fmla="*/ 5723763 w 6095524"/>
                <a:gd name="connsiteY10" fmla="*/ 500158 h 1424940"/>
                <a:gd name="connsiteX11" fmla="*/ 5686711 w 6095524"/>
                <a:gd name="connsiteY11" fmla="*/ 517112 h 1424940"/>
                <a:gd name="connsiteX12" fmla="*/ 5659850 w 6095524"/>
                <a:gd name="connsiteY12" fmla="*/ 535877 h 1424940"/>
                <a:gd name="connsiteX13" fmla="*/ 5637181 w 6095524"/>
                <a:gd name="connsiteY13" fmla="*/ 553117 h 1424940"/>
                <a:gd name="connsiteX14" fmla="*/ 5585841 w 6095524"/>
                <a:gd name="connsiteY14" fmla="*/ 597694 h 1424940"/>
                <a:gd name="connsiteX15" fmla="*/ 5528977 w 6095524"/>
                <a:gd name="connsiteY15" fmla="*/ 635318 h 1424940"/>
                <a:gd name="connsiteX16" fmla="*/ 5483256 w 6095524"/>
                <a:gd name="connsiteY16" fmla="*/ 681419 h 1424940"/>
                <a:gd name="connsiteX17" fmla="*/ 5464397 w 6095524"/>
                <a:gd name="connsiteY17" fmla="*/ 706374 h 1424940"/>
                <a:gd name="connsiteX18" fmla="*/ 5424773 w 6095524"/>
                <a:gd name="connsiteY18" fmla="*/ 723424 h 1424940"/>
                <a:gd name="connsiteX19" fmla="*/ 5381815 w 6095524"/>
                <a:gd name="connsiteY19" fmla="*/ 750094 h 1424940"/>
                <a:gd name="connsiteX20" fmla="*/ 5351335 w 6095524"/>
                <a:gd name="connsiteY20" fmla="*/ 776573 h 1424940"/>
                <a:gd name="connsiteX21" fmla="*/ 5327809 w 6095524"/>
                <a:gd name="connsiteY21" fmla="*/ 794290 h 1424940"/>
                <a:gd name="connsiteX22" fmla="*/ 5294566 w 6095524"/>
                <a:gd name="connsiteY22" fmla="*/ 812102 h 1424940"/>
                <a:gd name="connsiteX23" fmla="*/ 5261229 w 6095524"/>
                <a:gd name="connsiteY23" fmla="*/ 835438 h 1424940"/>
                <a:gd name="connsiteX24" fmla="*/ 5245037 w 6095524"/>
                <a:gd name="connsiteY24" fmla="*/ 849821 h 1424940"/>
                <a:gd name="connsiteX25" fmla="*/ 5213699 w 6095524"/>
                <a:gd name="connsiteY25" fmla="*/ 873728 h 1424940"/>
                <a:gd name="connsiteX26" fmla="*/ 5181409 w 6095524"/>
                <a:gd name="connsiteY26" fmla="*/ 896017 h 1424940"/>
                <a:gd name="connsiteX27" fmla="*/ 5120735 w 6095524"/>
                <a:gd name="connsiteY27" fmla="*/ 921544 h 1424940"/>
                <a:gd name="connsiteX28" fmla="*/ 5065490 w 6095524"/>
                <a:gd name="connsiteY28" fmla="*/ 959072 h 1424940"/>
                <a:gd name="connsiteX29" fmla="*/ 5021675 w 6095524"/>
                <a:gd name="connsiteY29" fmla="*/ 986504 h 1424940"/>
                <a:gd name="connsiteX30" fmla="*/ 4996148 w 6095524"/>
                <a:gd name="connsiteY30" fmla="*/ 1004507 h 1424940"/>
                <a:gd name="connsiteX31" fmla="*/ 4949285 w 6095524"/>
                <a:gd name="connsiteY31" fmla="*/ 1044702 h 1424940"/>
                <a:gd name="connsiteX32" fmla="*/ 4876609 w 6095524"/>
                <a:gd name="connsiteY32" fmla="*/ 1086993 h 1424940"/>
                <a:gd name="connsiteX33" fmla="*/ 4832699 w 6095524"/>
                <a:gd name="connsiteY33" fmla="*/ 1109853 h 1424940"/>
                <a:gd name="connsiteX34" fmla="*/ 4738211 w 6095524"/>
                <a:gd name="connsiteY34" fmla="*/ 1144334 h 1424940"/>
                <a:gd name="connsiteX35" fmla="*/ 4707731 w 6095524"/>
                <a:gd name="connsiteY35" fmla="*/ 1156621 h 1424940"/>
                <a:gd name="connsiteX36" fmla="*/ 4672870 w 6095524"/>
                <a:gd name="connsiteY36" fmla="*/ 1164717 h 1424940"/>
                <a:gd name="connsiteX37" fmla="*/ 4616863 w 6095524"/>
                <a:gd name="connsiteY37" fmla="*/ 1183862 h 1424940"/>
                <a:gd name="connsiteX38" fmla="*/ 4507516 w 6095524"/>
                <a:gd name="connsiteY38" fmla="*/ 1216819 h 1424940"/>
                <a:gd name="connsiteX39" fmla="*/ 4483513 w 6095524"/>
                <a:gd name="connsiteY39" fmla="*/ 1221867 h 1424940"/>
                <a:gd name="connsiteX40" fmla="*/ 4422362 w 6095524"/>
                <a:gd name="connsiteY40" fmla="*/ 1243108 h 1424940"/>
                <a:gd name="connsiteX41" fmla="*/ 4385691 w 6095524"/>
                <a:gd name="connsiteY41" fmla="*/ 1257395 h 1424940"/>
                <a:gd name="connsiteX42" fmla="*/ 4355306 w 6095524"/>
                <a:gd name="connsiteY42" fmla="*/ 1265587 h 1424940"/>
                <a:gd name="connsiteX43" fmla="*/ 4328446 w 6095524"/>
                <a:gd name="connsiteY43" fmla="*/ 1269397 h 1424940"/>
                <a:gd name="connsiteX44" fmla="*/ 4257770 w 6095524"/>
                <a:gd name="connsiteY44" fmla="*/ 1288256 h 1424940"/>
                <a:gd name="connsiteX45" fmla="*/ 4229576 w 6095524"/>
                <a:gd name="connsiteY45" fmla="*/ 1295686 h 1424940"/>
                <a:gd name="connsiteX46" fmla="*/ 4156424 w 6095524"/>
                <a:gd name="connsiteY46" fmla="*/ 1321213 h 1424940"/>
                <a:gd name="connsiteX47" fmla="*/ 4094416 w 6095524"/>
                <a:gd name="connsiteY47" fmla="*/ 1338072 h 1424940"/>
                <a:gd name="connsiteX48" fmla="*/ 4068509 w 6095524"/>
                <a:gd name="connsiteY48" fmla="*/ 1346168 h 1424940"/>
                <a:gd name="connsiteX49" fmla="*/ 4009263 w 6095524"/>
                <a:gd name="connsiteY49" fmla="*/ 1359694 h 1424940"/>
                <a:gd name="connsiteX50" fmla="*/ 3975735 w 6095524"/>
                <a:gd name="connsiteY50" fmla="*/ 1369219 h 1424940"/>
                <a:gd name="connsiteX51" fmla="*/ 3893915 w 6095524"/>
                <a:gd name="connsiteY51" fmla="*/ 1379982 h 1424940"/>
                <a:gd name="connsiteX52" fmla="*/ 3809428 w 6095524"/>
                <a:gd name="connsiteY52" fmla="*/ 1390364 h 1424940"/>
                <a:gd name="connsiteX53" fmla="*/ 3763042 w 6095524"/>
                <a:gd name="connsiteY53" fmla="*/ 1393793 h 1424940"/>
                <a:gd name="connsiteX54" fmla="*/ 3722561 w 6095524"/>
                <a:gd name="connsiteY54" fmla="*/ 1399223 h 1424940"/>
                <a:gd name="connsiteX55" fmla="*/ 3687318 w 6095524"/>
                <a:gd name="connsiteY55" fmla="*/ 1402652 h 1424940"/>
                <a:gd name="connsiteX56" fmla="*/ 3631216 w 6095524"/>
                <a:gd name="connsiteY56" fmla="*/ 1409605 h 1424940"/>
                <a:gd name="connsiteX57" fmla="*/ 3607880 w 6095524"/>
                <a:gd name="connsiteY57" fmla="*/ 1411415 h 1424940"/>
                <a:gd name="connsiteX58" fmla="*/ 3552825 w 6095524"/>
                <a:gd name="connsiteY58" fmla="*/ 1411319 h 1424940"/>
                <a:gd name="connsiteX59" fmla="*/ 3533680 w 6095524"/>
                <a:gd name="connsiteY59" fmla="*/ 1410367 h 1424940"/>
                <a:gd name="connsiteX60" fmla="*/ 3496818 w 6095524"/>
                <a:gd name="connsiteY60" fmla="*/ 1398556 h 1424940"/>
                <a:gd name="connsiteX61" fmla="*/ 3492437 w 6095524"/>
                <a:gd name="connsiteY61" fmla="*/ 1397699 h 1424940"/>
                <a:gd name="connsiteX62" fmla="*/ 3468243 w 6095524"/>
                <a:gd name="connsiteY62" fmla="*/ 1393031 h 1424940"/>
                <a:gd name="connsiteX63" fmla="*/ 3455003 w 6095524"/>
                <a:gd name="connsiteY63" fmla="*/ 1391507 h 1424940"/>
                <a:gd name="connsiteX64" fmla="*/ 3404711 w 6095524"/>
                <a:gd name="connsiteY64" fmla="*/ 1381792 h 1424940"/>
                <a:gd name="connsiteX65" fmla="*/ 3375756 w 6095524"/>
                <a:gd name="connsiteY65" fmla="*/ 1377220 h 1424940"/>
                <a:gd name="connsiteX66" fmla="*/ 3352324 w 6095524"/>
                <a:gd name="connsiteY66" fmla="*/ 1377887 h 1424940"/>
                <a:gd name="connsiteX67" fmla="*/ 3311176 w 6095524"/>
                <a:gd name="connsiteY67" fmla="*/ 1378744 h 1424940"/>
                <a:gd name="connsiteX68" fmla="*/ 3298031 w 6095524"/>
                <a:gd name="connsiteY68" fmla="*/ 1380935 h 1424940"/>
                <a:gd name="connsiteX69" fmla="*/ 3238595 w 6095524"/>
                <a:gd name="connsiteY69" fmla="*/ 1374648 h 1424940"/>
                <a:gd name="connsiteX70" fmla="*/ 3204686 w 6095524"/>
                <a:gd name="connsiteY70" fmla="*/ 1374172 h 1424940"/>
                <a:gd name="connsiteX71" fmla="*/ 3166491 w 6095524"/>
                <a:gd name="connsiteY71" fmla="*/ 1366361 h 1424940"/>
                <a:gd name="connsiteX72" fmla="*/ 3155347 w 6095524"/>
                <a:gd name="connsiteY72" fmla="*/ 1366742 h 1424940"/>
                <a:gd name="connsiteX73" fmla="*/ 3142869 w 6095524"/>
                <a:gd name="connsiteY73" fmla="*/ 1367409 h 1424940"/>
                <a:gd name="connsiteX74" fmla="*/ 3104578 w 6095524"/>
                <a:gd name="connsiteY74" fmla="*/ 1367981 h 1424940"/>
                <a:gd name="connsiteX75" fmla="*/ 3081337 w 6095524"/>
                <a:gd name="connsiteY75" fmla="*/ 1370838 h 1424940"/>
                <a:gd name="connsiteX76" fmla="*/ 3037047 w 6095524"/>
                <a:gd name="connsiteY76" fmla="*/ 1369124 h 1424940"/>
                <a:gd name="connsiteX77" fmla="*/ 3020663 w 6095524"/>
                <a:gd name="connsiteY77" fmla="*/ 1371600 h 1424940"/>
                <a:gd name="connsiteX78" fmla="*/ 2979230 w 6095524"/>
                <a:gd name="connsiteY78" fmla="*/ 1371886 h 1424940"/>
                <a:gd name="connsiteX79" fmla="*/ 2942082 w 6095524"/>
                <a:gd name="connsiteY79" fmla="*/ 1370457 h 1424940"/>
                <a:gd name="connsiteX80" fmla="*/ 2906268 w 6095524"/>
                <a:gd name="connsiteY80" fmla="*/ 1371219 h 1424940"/>
                <a:gd name="connsiteX81" fmla="*/ 2880646 w 6095524"/>
                <a:gd name="connsiteY81" fmla="*/ 1374362 h 1424940"/>
                <a:gd name="connsiteX82" fmla="*/ 2852833 w 6095524"/>
                <a:gd name="connsiteY82" fmla="*/ 1376267 h 1424940"/>
                <a:gd name="connsiteX83" fmla="*/ 2776157 w 6095524"/>
                <a:gd name="connsiteY83" fmla="*/ 1387602 h 1424940"/>
                <a:gd name="connsiteX84" fmla="*/ 2761965 w 6095524"/>
                <a:gd name="connsiteY84" fmla="*/ 1384840 h 1424940"/>
                <a:gd name="connsiteX85" fmla="*/ 2681383 w 6095524"/>
                <a:gd name="connsiteY85" fmla="*/ 1382268 h 1424940"/>
                <a:gd name="connsiteX86" fmla="*/ 2663857 w 6095524"/>
                <a:gd name="connsiteY86" fmla="*/ 1382459 h 1424940"/>
                <a:gd name="connsiteX87" fmla="*/ 2616803 w 6095524"/>
                <a:gd name="connsiteY87" fmla="*/ 1371219 h 1424940"/>
                <a:gd name="connsiteX88" fmla="*/ 2544223 w 6095524"/>
                <a:gd name="connsiteY88" fmla="*/ 1389031 h 1424940"/>
                <a:gd name="connsiteX89" fmla="*/ 2476309 w 6095524"/>
                <a:gd name="connsiteY89" fmla="*/ 1411319 h 1424940"/>
                <a:gd name="connsiteX90" fmla="*/ 2467737 w 6095524"/>
                <a:gd name="connsiteY90" fmla="*/ 1414177 h 1424940"/>
                <a:gd name="connsiteX91" fmla="*/ 2443353 w 6095524"/>
                <a:gd name="connsiteY91" fmla="*/ 1419035 h 1424940"/>
                <a:gd name="connsiteX92" fmla="*/ 2413159 w 6095524"/>
                <a:gd name="connsiteY92" fmla="*/ 1420749 h 1424940"/>
                <a:gd name="connsiteX93" fmla="*/ 2374868 w 6095524"/>
                <a:gd name="connsiteY93" fmla="*/ 1424940 h 1424940"/>
                <a:gd name="connsiteX94" fmla="*/ 2344198 w 6095524"/>
                <a:gd name="connsiteY94" fmla="*/ 1419701 h 1424940"/>
                <a:gd name="connsiteX95" fmla="*/ 2301335 w 6095524"/>
                <a:gd name="connsiteY95" fmla="*/ 1411891 h 1424940"/>
                <a:gd name="connsiteX96" fmla="*/ 2260949 w 6095524"/>
                <a:gd name="connsiteY96" fmla="*/ 1404461 h 1424940"/>
                <a:gd name="connsiteX97" fmla="*/ 2248186 w 6095524"/>
                <a:gd name="connsiteY97" fmla="*/ 1413224 h 1424940"/>
                <a:gd name="connsiteX98" fmla="*/ 2228469 w 6095524"/>
                <a:gd name="connsiteY98" fmla="*/ 1420844 h 1424940"/>
                <a:gd name="connsiteX99" fmla="*/ 2206562 w 6095524"/>
                <a:gd name="connsiteY99" fmla="*/ 1411700 h 1424940"/>
                <a:gd name="connsiteX100" fmla="*/ 2155317 w 6095524"/>
                <a:gd name="connsiteY100" fmla="*/ 1392746 h 1424940"/>
                <a:gd name="connsiteX101" fmla="*/ 2122932 w 6095524"/>
                <a:gd name="connsiteY101" fmla="*/ 1391888 h 1424940"/>
                <a:gd name="connsiteX102" fmla="*/ 2052542 w 6095524"/>
                <a:gd name="connsiteY102" fmla="*/ 1383792 h 1424940"/>
                <a:gd name="connsiteX103" fmla="*/ 2006537 w 6095524"/>
                <a:gd name="connsiteY103" fmla="*/ 1372267 h 1424940"/>
                <a:gd name="connsiteX104" fmla="*/ 1973486 w 6095524"/>
                <a:gd name="connsiteY104" fmla="*/ 1359218 h 1424940"/>
                <a:gd name="connsiteX105" fmla="*/ 1926146 w 6095524"/>
                <a:gd name="connsiteY105" fmla="*/ 1342168 h 1424940"/>
                <a:gd name="connsiteX106" fmla="*/ 1878616 w 6095524"/>
                <a:gd name="connsiteY106" fmla="*/ 1333310 h 1424940"/>
                <a:gd name="connsiteX107" fmla="*/ 1844231 w 6095524"/>
                <a:gd name="connsiteY107" fmla="*/ 1322165 h 1424940"/>
                <a:gd name="connsiteX108" fmla="*/ 1802225 w 6095524"/>
                <a:gd name="connsiteY108" fmla="*/ 1314545 h 1424940"/>
                <a:gd name="connsiteX109" fmla="*/ 1766983 w 6095524"/>
                <a:gd name="connsiteY109" fmla="*/ 1314260 h 1424940"/>
                <a:gd name="connsiteX110" fmla="*/ 1711738 w 6095524"/>
                <a:gd name="connsiteY110" fmla="*/ 1315593 h 1424940"/>
                <a:gd name="connsiteX111" fmla="*/ 1644111 w 6095524"/>
                <a:gd name="connsiteY111" fmla="*/ 1292543 h 1424940"/>
                <a:gd name="connsiteX112" fmla="*/ 1616774 w 6095524"/>
                <a:gd name="connsiteY112" fmla="*/ 1287399 h 1424940"/>
                <a:gd name="connsiteX113" fmla="*/ 1591056 w 6095524"/>
                <a:gd name="connsiteY113" fmla="*/ 1285018 h 1424940"/>
                <a:gd name="connsiteX114" fmla="*/ 1536478 w 6095524"/>
                <a:gd name="connsiteY114" fmla="*/ 1269683 h 1424940"/>
                <a:gd name="connsiteX115" fmla="*/ 1514285 w 6095524"/>
                <a:gd name="connsiteY115" fmla="*/ 1264634 h 1424940"/>
                <a:gd name="connsiteX116" fmla="*/ 1483233 w 6095524"/>
                <a:gd name="connsiteY116" fmla="*/ 1264730 h 1424940"/>
                <a:gd name="connsiteX117" fmla="*/ 1426750 w 6095524"/>
                <a:gd name="connsiteY117" fmla="*/ 1257681 h 1424940"/>
                <a:gd name="connsiteX118" fmla="*/ 1370362 w 6095524"/>
                <a:gd name="connsiteY118" fmla="*/ 1237107 h 1424940"/>
                <a:gd name="connsiteX119" fmla="*/ 1346454 w 6095524"/>
                <a:gd name="connsiteY119" fmla="*/ 1239107 h 1424940"/>
                <a:gd name="connsiteX120" fmla="*/ 1337882 w 6095524"/>
                <a:gd name="connsiteY120" fmla="*/ 1238631 h 1424940"/>
                <a:gd name="connsiteX121" fmla="*/ 1260825 w 6095524"/>
                <a:gd name="connsiteY121" fmla="*/ 1227296 h 1424940"/>
                <a:gd name="connsiteX122" fmla="*/ 1253109 w 6095524"/>
                <a:gd name="connsiteY122" fmla="*/ 1226058 h 1424940"/>
                <a:gd name="connsiteX123" fmla="*/ 1216915 w 6095524"/>
                <a:gd name="connsiteY123" fmla="*/ 1215962 h 1424940"/>
                <a:gd name="connsiteX124" fmla="*/ 1125664 w 6095524"/>
                <a:gd name="connsiteY124" fmla="*/ 1209675 h 1424940"/>
                <a:gd name="connsiteX125" fmla="*/ 1120045 w 6095524"/>
                <a:gd name="connsiteY125" fmla="*/ 1208913 h 1424940"/>
                <a:gd name="connsiteX126" fmla="*/ 1089469 w 6095524"/>
                <a:gd name="connsiteY126" fmla="*/ 1213961 h 1424940"/>
                <a:gd name="connsiteX127" fmla="*/ 1074325 w 6095524"/>
                <a:gd name="connsiteY127" fmla="*/ 1221105 h 1424940"/>
                <a:gd name="connsiteX128" fmla="*/ 1050703 w 6095524"/>
                <a:gd name="connsiteY128" fmla="*/ 1228535 h 1424940"/>
                <a:gd name="connsiteX129" fmla="*/ 1026700 w 6095524"/>
                <a:gd name="connsiteY129" fmla="*/ 1231297 h 1424940"/>
                <a:gd name="connsiteX130" fmla="*/ 986409 w 6095524"/>
                <a:gd name="connsiteY130" fmla="*/ 1220057 h 1424940"/>
                <a:gd name="connsiteX131" fmla="*/ 971741 w 6095524"/>
                <a:gd name="connsiteY131" fmla="*/ 1218914 h 1424940"/>
                <a:gd name="connsiteX132" fmla="*/ 939070 w 6095524"/>
                <a:gd name="connsiteY132" fmla="*/ 1213485 h 1424940"/>
                <a:gd name="connsiteX133" fmla="*/ 910495 w 6095524"/>
                <a:gd name="connsiteY133" fmla="*/ 1213866 h 1424940"/>
                <a:gd name="connsiteX134" fmla="*/ 887540 w 6095524"/>
                <a:gd name="connsiteY134" fmla="*/ 1222534 h 1424940"/>
                <a:gd name="connsiteX135" fmla="*/ 854202 w 6095524"/>
                <a:gd name="connsiteY135" fmla="*/ 1224248 h 1424940"/>
                <a:gd name="connsiteX136" fmla="*/ 832675 w 6095524"/>
                <a:gd name="connsiteY136" fmla="*/ 1217962 h 1424940"/>
                <a:gd name="connsiteX137" fmla="*/ 828294 w 6095524"/>
                <a:gd name="connsiteY137" fmla="*/ 1217105 h 1424940"/>
                <a:gd name="connsiteX138" fmla="*/ 772001 w 6095524"/>
                <a:gd name="connsiteY138" fmla="*/ 1216723 h 1424940"/>
                <a:gd name="connsiteX139" fmla="*/ 701707 w 6095524"/>
                <a:gd name="connsiteY139" fmla="*/ 1235678 h 1424940"/>
                <a:gd name="connsiteX140" fmla="*/ 690086 w 6095524"/>
                <a:gd name="connsiteY140" fmla="*/ 1239679 h 1424940"/>
                <a:gd name="connsiteX141" fmla="*/ 633412 w 6095524"/>
                <a:gd name="connsiteY141" fmla="*/ 1246632 h 1424940"/>
                <a:gd name="connsiteX142" fmla="*/ 603028 w 6095524"/>
                <a:gd name="connsiteY142" fmla="*/ 1253681 h 1424940"/>
                <a:gd name="connsiteX143" fmla="*/ 581120 w 6095524"/>
                <a:gd name="connsiteY143" fmla="*/ 1254062 h 1424940"/>
                <a:gd name="connsiteX144" fmla="*/ 554642 w 6095524"/>
                <a:gd name="connsiteY144" fmla="*/ 1266539 h 1424940"/>
                <a:gd name="connsiteX145" fmla="*/ 545973 w 6095524"/>
                <a:gd name="connsiteY145" fmla="*/ 1271969 h 1424940"/>
                <a:gd name="connsiteX146" fmla="*/ 535591 w 6095524"/>
                <a:gd name="connsiteY146" fmla="*/ 1275207 h 1424940"/>
                <a:gd name="connsiteX147" fmla="*/ 488538 w 6095524"/>
                <a:gd name="connsiteY147" fmla="*/ 1285494 h 1424940"/>
                <a:gd name="connsiteX148" fmla="*/ 480155 w 6095524"/>
                <a:gd name="connsiteY148" fmla="*/ 1291304 h 1424940"/>
                <a:gd name="connsiteX149" fmla="*/ 474535 w 6095524"/>
                <a:gd name="connsiteY149" fmla="*/ 1294924 h 1424940"/>
                <a:gd name="connsiteX150" fmla="*/ 428816 w 6095524"/>
                <a:gd name="connsiteY150" fmla="*/ 1301020 h 1424940"/>
                <a:gd name="connsiteX151" fmla="*/ 400241 w 6095524"/>
                <a:gd name="connsiteY151" fmla="*/ 1318260 h 1424940"/>
                <a:gd name="connsiteX152" fmla="*/ 392431 w 6095524"/>
                <a:gd name="connsiteY152" fmla="*/ 1325594 h 1424940"/>
                <a:gd name="connsiteX153" fmla="*/ 365093 w 6095524"/>
                <a:gd name="connsiteY153" fmla="*/ 1336643 h 1424940"/>
                <a:gd name="connsiteX154" fmla="*/ 273177 w 6095524"/>
                <a:gd name="connsiteY154" fmla="*/ 1357884 h 1424940"/>
                <a:gd name="connsiteX155" fmla="*/ 246888 w 6095524"/>
                <a:gd name="connsiteY155" fmla="*/ 1350359 h 1424940"/>
                <a:gd name="connsiteX156" fmla="*/ 196977 w 6095524"/>
                <a:gd name="connsiteY156" fmla="*/ 1370552 h 1424940"/>
                <a:gd name="connsiteX157" fmla="*/ 153352 w 6095524"/>
                <a:gd name="connsiteY157" fmla="*/ 1381982 h 1424940"/>
                <a:gd name="connsiteX158" fmla="*/ 137160 w 6095524"/>
                <a:gd name="connsiteY158" fmla="*/ 1384745 h 1424940"/>
                <a:gd name="connsiteX159" fmla="*/ 85917 w 6095524"/>
                <a:gd name="connsiteY159" fmla="*/ 1389793 h 1424940"/>
                <a:gd name="connsiteX160" fmla="*/ 59532 w 6095524"/>
                <a:gd name="connsiteY160" fmla="*/ 1401223 h 1424940"/>
                <a:gd name="connsiteX161" fmla="*/ 30325 w 6095524"/>
                <a:gd name="connsiteY161" fmla="*/ 1409974 h 1424940"/>
                <a:gd name="connsiteX162" fmla="*/ 0 w 6095524"/>
                <a:gd name="connsiteY162" fmla="*/ 1412360 h 1424940"/>
                <a:gd name="connsiteX163" fmla="*/ 0 w 6095524"/>
                <a:gd name="connsiteY163" fmla="*/ 1058622 h 1424940"/>
                <a:gd name="connsiteX164" fmla="*/ 17145 w 6095524"/>
                <a:gd name="connsiteY164" fmla="*/ 1060228 h 1424940"/>
                <a:gd name="connsiteX165" fmla="*/ 44672 w 6095524"/>
                <a:gd name="connsiteY165" fmla="*/ 1066324 h 1424940"/>
                <a:gd name="connsiteX166" fmla="*/ 84677 w 6095524"/>
                <a:gd name="connsiteY166" fmla="*/ 1076230 h 1424940"/>
                <a:gd name="connsiteX167" fmla="*/ 132017 w 6095524"/>
                <a:gd name="connsiteY167" fmla="*/ 1064990 h 1424940"/>
                <a:gd name="connsiteX168" fmla="*/ 136779 w 6095524"/>
                <a:gd name="connsiteY168" fmla="*/ 1060323 h 1424940"/>
                <a:gd name="connsiteX169" fmla="*/ 187547 w 6095524"/>
                <a:gd name="connsiteY169" fmla="*/ 1049179 h 1424940"/>
                <a:gd name="connsiteX170" fmla="*/ 270891 w 6095524"/>
                <a:gd name="connsiteY170" fmla="*/ 1036415 h 1424940"/>
                <a:gd name="connsiteX171" fmla="*/ 276320 w 6095524"/>
                <a:gd name="connsiteY171" fmla="*/ 1035558 h 1424940"/>
                <a:gd name="connsiteX172" fmla="*/ 323755 w 6095524"/>
                <a:gd name="connsiteY172" fmla="*/ 1061561 h 1424940"/>
                <a:gd name="connsiteX173" fmla="*/ 361855 w 6095524"/>
                <a:gd name="connsiteY173" fmla="*/ 1057942 h 1424940"/>
                <a:gd name="connsiteX174" fmla="*/ 379571 w 6095524"/>
                <a:gd name="connsiteY174" fmla="*/ 1039939 h 1424940"/>
                <a:gd name="connsiteX175" fmla="*/ 430530 w 6095524"/>
                <a:gd name="connsiteY175" fmla="*/ 1025747 h 1424940"/>
                <a:gd name="connsiteX176" fmla="*/ 493300 w 6095524"/>
                <a:gd name="connsiteY176" fmla="*/ 1027176 h 1424940"/>
                <a:gd name="connsiteX177" fmla="*/ 537782 w 6095524"/>
                <a:gd name="connsiteY177" fmla="*/ 1025366 h 1424940"/>
                <a:gd name="connsiteX178" fmla="*/ 562166 w 6095524"/>
                <a:gd name="connsiteY178" fmla="*/ 1015746 h 1424940"/>
                <a:gd name="connsiteX179" fmla="*/ 579596 w 6095524"/>
                <a:gd name="connsiteY179" fmla="*/ 1016699 h 1424940"/>
                <a:gd name="connsiteX180" fmla="*/ 612362 w 6095524"/>
                <a:gd name="connsiteY180" fmla="*/ 1023557 h 1424940"/>
                <a:gd name="connsiteX181" fmla="*/ 716090 w 6095524"/>
                <a:gd name="connsiteY181" fmla="*/ 1031653 h 1424940"/>
                <a:gd name="connsiteX182" fmla="*/ 758381 w 6095524"/>
                <a:gd name="connsiteY182" fmla="*/ 1018985 h 1424940"/>
                <a:gd name="connsiteX183" fmla="*/ 771049 w 6095524"/>
                <a:gd name="connsiteY183" fmla="*/ 1018699 h 1424940"/>
                <a:gd name="connsiteX184" fmla="*/ 799433 w 6095524"/>
                <a:gd name="connsiteY184" fmla="*/ 1023652 h 1424940"/>
                <a:gd name="connsiteX185" fmla="*/ 858012 w 6095524"/>
                <a:gd name="connsiteY185" fmla="*/ 1020318 h 1424940"/>
                <a:gd name="connsiteX186" fmla="*/ 879634 w 6095524"/>
                <a:gd name="connsiteY186" fmla="*/ 1015270 h 1424940"/>
                <a:gd name="connsiteX187" fmla="*/ 891635 w 6095524"/>
                <a:gd name="connsiteY187" fmla="*/ 1012031 h 1424940"/>
                <a:gd name="connsiteX188" fmla="*/ 953262 w 6095524"/>
                <a:gd name="connsiteY188" fmla="*/ 1003078 h 1424940"/>
                <a:gd name="connsiteX189" fmla="*/ 980694 w 6095524"/>
                <a:gd name="connsiteY189" fmla="*/ 993458 h 1424940"/>
                <a:gd name="connsiteX190" fmla="*/ 988124 w 6095524"/>
                <a:gd name="connsiteY190" fmla="*/ 992029 h 1424940"/>
                <a:gd name="connsiteX191" fmla="*/ 1028795 w 6095524"/>
                <a:gd name="connsiteY191" fmla="*/ 996029 h 1424940"/>
                <a:gd name="connsiteX192" fmla="*/ 1059275 w 6095524"/>
                <a:gd name="connsiteY192" fmla="*/ 1011555 h 1424940"/>
                <a:gd name="connsiteX193" fmla="*/ 1065181 w 6095524"/>
                <a:gd name="connsiteY193" fmla="*/ 1016794 h 1424940"/>
                <a:gd name="connsiteX194" fmla="*/ 1150144 w 6095524"/>
                <a:gd name="connsiteY194" fmla="*/ 1014984 h 1424940"/>
                <a:gd name="connsiteX195" fmla="*/ 1163193 w 6095524"/>
                <a:gd name="connsiteY195" fmla="*/ 1012793 h 1424940"/>
                <a:gd name="connsiteX196" fmla="*/ 1226249 w 6095524"/>
                <a:gd name="connsiteY196" fmla="*/ 1021937 h 1424940"/>
                <a:gd name="connsiteX197" fmla="*/ 1244632 w 6095524"/>
                <a:gd name="connsiteY197" fmla="*/ 1023747 h 1424940"/>
                <a:gd name="connsiteX198" fmla="*/ 1310545 w 6095524"/>
                <a:gd name="connsiteY198" fmla="*/ 1031939 h 1424940"/>
                <a:gd name="connsiteX199" fmla="*/ 1319879 w 6095524"/>
                <a:gd name="connsiteY199" fmla="*/ 1024319 h 1424940"/>
                <a:gd name="connsiteX200" fmla="*/ 1346740 w 6095524"/>
                <a:gd name="connsiteY200" fmla="*/ 1005173 h 1424940"/>
                <a:gd name="connsiteX201" fmla="*/ 1399699 w 6095524"/>
                <a:gd name="connsiteY201" fmla="*/ 988219 h 1424940"/>
                <a:gd name="connsiteX202" fmla="*/ 1414082 w 6095524"/>
                <a:gd name="connsiteY202" fmla="*/ 989171 h 1424940"/>
                <a:gd name="connsiteX203" fmla="*/ 1450467 w 6095524"/>
                <a:gd name="connsiteY203" fmla="*/ 1017461 h 1424940"/>
                <a:gd name="connsiteX204" fmla="*/ 1468184 w 6095524"/>
                <a:gd name="connsiteY204" fmla="*/ 1028795 h 1424940"/>
                <a:gd name="connsiteX205" fmla="*/ 1518476 w 6095524"/>
                <a:gd name="connsiteY205" fmla="*/ 1049655 h 1424940"/>
                <a:gd name="connsiteX206" fmla="*/ 1522667 w 6095524"/>
                <a:gd name="connsiteY206" fmla="*/ 1053465 h 1424940"/>
                <a:gd name="connsiteX207" fmla="*/ 1559814 w 6095524"/>
                <a:gd name="connsiteY207" fmla="*/ 1098709 h 1424940"/>
                <a:gd name="connsiteX208" fmla="*/ 1568196 w 6095524"/>
                <a:gd name="connsiteY208" fmla="*/ 1106424 h 1424940"/>
                <a:gd name="connsiteX209" fmla="*/ 1578293 w 6095524"/>
                <a:gd name="connsiteY209" fmla="*/ 1118426 h 1424940"/>
                <a:gd name="connsiteX210" fmla="*/ 1609820 w 6095524"/>
                <a:gd name="connsiteY210" fmla="*/ 1141667 h 1424940"/>
                <a:gd name="connsiteX211" fmla="*/ 1648873 w 6095524"/>
                <a:gd name="connsiteY211" fmla="*/ 1149096 h 1424940"/>
                <a:gd name="connsiteX212" fmla="*/ 1696022 w 6095524"/>
                <a:gd name="connsiteY212" fmla="*/ 1160431 h 1424940"/>
                <a:gd name="connsiteX213" fmla="*/ 1715739 w 6095524"/>
                <a:gd name="connsiteY213" fmla="*/ 1168051 h 1424940"/>
                <a:gd name="connsiteX214" fmla="*/ 1768602 w 6095524"/>
                <a:gd name="connsiteY214" fmla="*/ 1182529 h 1424940"/>
                <a:gd name="connsiteX215" fmla="*/ 1806321 w 6095524"/>
                <a:gd name="connsiteY215" fmla="*/ 1194721 h 1424940"/>
                <a:gd name="connsiteX216" fmla="*/ 1860709 w 6095524"/>
                <a:gd name="connsiteY216" fmla="*/ 1201865 h 1424940"/>
                <a:gd name="connsiteX217" fmla="*/ 1887093 w 6095524"/>
                <a:gd name="connsiteY217" fmla="*/ 1202150 h 1424940"/>
                <a:gd name="connsiteX218" fmla="*/ 1935575 w 6095524"/>
                <a:gd name="connsiteY218" fmla="*/ 1238726 h 1424940"/>
                <a:gd name="connsiteX219" fmla="*/ 1974247 w 6095524"/>
                <a:gd name="connsiteY219" fmla="*/ 1262920 h 1424940"/>
                <a:gd name="connsiteX220" fmla="*/ 2014919 w 6095524"/>
                <a:gd name="connsiteY220" fmla="*/ 1251204 h 1424940"/>
                <a:gd name="connsiteX221" fmla="*/ 2025968 w 6095524"/>
                <a:gd name="connsiteY221" fmla="*/ 1240155 h 1424940"/>
                <a:gd name="connsiteX222" fmla="*/ 2092643 w 6095524"/>
                <a:gd name="connsiteY222" fmla="*/ 1229678 h 1424940"/>
                <a:gd name="connsiteX223" fmla="*/ 2187893 w 6095524"/>
                <a:gd name="connsiteY223" fmla="*/ 1229297 h 1424940"/>
                <a:gd name="connsiteX224" fmla="*/ 2346294 w 6095524"/>
                <a:gd name="connsiteY224" fmla="*/ 1205484 h 1424940"/>
                <a:gd name="connsiteX225" fmla="*/ 2373916 w 6095524"/>
                <a:gd name="connsiteY225" fmla="*/ 1194435 h 1424940"/>
                <a:gd name="connsiteX226" fmla="*/ 2404967 w 6095524"/>
                <a:gd name="connsiteY226" fmla="*/ 1191673 h 1424940"/>
                <a:gd name="connsiteX227" fmla="*/ 2416874 w 6095524"/>
                <a:gd name="connsiteY227" fmla="*/ 1198436 h 1424940"/>
                <a:gd name="connsiteX228" fmla="*/ 2468975 w 6095524"/>
                <a:gd name="connsiteY228" fmla="*/ 1208532 h 1424940"/>
                <a:gd name="connsiteX229" fmla="*/ 2478882 w 6095524"/>
                <a:gd name="connsiteY229" fmla="*/ 1208723 h 1424940"/>
                <a:gd name="connsiteX230" fmla="*/ 2512791 w 6095524"/>
                <a:gd name="connsiteY230" fmla="*/ 1204436 h 1424940"/>
                <a:gd name="connsiteX231" fmla="*/ 2544223 w 6095524"/>
                <a:gd name="connsiteY231" fmla="*/ 1201960 h 1424940"/>
                <a:gd name="connsiteX232" fmla="*/ 2623471 w 6095524"/>
                <a:gd name="connsiteY232" fmla="*/ 1210056 h 1424940"/>
                <a:gd name="connsiteX233" fmla="*/ 2684241 w 6095524"/>
                <a:gd name="connsiteY233" fmla="*/ 1208151 h 1424940"/>
                <a:gd name="connsiteX234" fmla="*/ 2712244 w 6095524"/>
                <a:gd name="connsiteY234" fmla="*/ 1210056 h 1424940"/>
                <a:gd name="connsiteX235" fmla="*/ 2728055 w 6095524"/>
                <a:gd name="connsiteY235" fmla="*/ 1212914 h 1424940"/>
                <a:gd name="connsiteX236" fmla="*/ 2763869 w 6095524"/>
                <a:gd name="connsiteY236" fmla="*/ 1232821 h 1424940"/>
                <a:gd name="connsiteX237" fmla="*/ 2783491 w 6095524"/>
                <a:gd name="connsiteY237" fmla="*/ 1237298 h 1424940"/>
                <a:gd name="connsiteX238" fmla="*/ 2842546 w 6095524"/>
                <a:gd name="connsiteY238" fmla="*/ 1236917 h 1424940"/>
                <a:gd name="connsiteX239" fmla="*/ 2931128 w 6095524"/>
                <a:gd name="connsiteY239" fmla="*/ 1206913 h 1424940"/>
                <a:gd name="connsiteX240" fmla="*/ 2940368 w 6095524"/>
                <a:gd name="connsiteY240" fmla="*/ 1202912 h 1424940"/>
                <a:gd name="connsiteX241" fmla="*/ 2985421 w 6095524"/>
                <a:gd name="connsiteY241" fmla="*/ 1197959 h 1424940"/>
                <a:gd name="connsiteX242" fmla="*/ 3015996 w 6095524"/>
                <a:gd name="connsiteY242" fmla="*/ 1204722 h 1424940"/>
                <a:gd name="connsiteX243" fmla="*/ 3057621 w 6095524"/>
                <a:gd name="connsiteY243" fmla="*/ 1218724 h 1424940"/>
                <a:gd name="connsiteX244" fmla="*/ 3095054 w 6095524"/>
                <a:gd name="connsiteY244" fmla="*/ 1230440 h 1424940"/>
                <a:gd name="connsiteX245" fmla="*/ 3122295 w 6095524"/>
                <a:gd name="connsiteY245" fmla="*/ 1243679 h 1424940"/>
                <a:gd name="connsiteX246" fmla="*/ 3184589 w 6095524"/>
                <a:gd name="connsiteY246" fmla="*/ 1253395 h 1424940"/>
                <a:gd name="connsiteX247" fmla="*/ 3191066 w 6095524"/>
                <a:gd name="connsiteY247" fmla="*/ 1255014 h 1424940"/>
                <a:gd name="connsiteX248" fmla="*/ 3237929 w 6095524"/>
                <a:gd name="connsiteY248" fmla="*/ 1243203 h 1424940"/>
                <a:gd name="connsiteX249" fmla="*/ 3294221 w 6095524"/>
                <a:gd name="connsiteY249" fmla="*/ 1231202 h 1424940"/>
                <a:gd name="connsiteX250" fmla="*/ 3314319 w 6095524"/>
                <a:gd name="connsiteY250" fmla="*/ 1235297 h 1424940"/>
                <a:gd name="connsiteX251" fmla="*/ 3341846 w 6095524"/>
                <a:gd name="connsiteY251" fmla="*/ 1241108 h 1424940"/>
                <a:gd name="connsiteX252" fmla="*/ 3367373 w 6095524"/>
                <a:gd name="connsiteY252" fmla="*/ 1238060 h 1424940"/>
                <a:gd name="connsiteX253" fmla="*/ 3382899 w 6095524"/>
                <a:gd name="connsiteY253" fmla="*/ 1237774 h 1424940"/>
                <a:gd name="connsiteX254" fmla="*/ 3453765 w 6095524"/>
                <a:gd name="connsiteY254" fmla="*/ 1273397 h 1424940"/>
                <a:gd name="connsiteX255" fmla="*/ 3471767 w 6095524"/>
                <a:gd name="connsiteY255" fmla="*/ 1276350 h 1424940"/>
                <a:gd name="connsiteX256" fmla="*/ 3481959 w 6095524"/>
                <a:gd name="connsiteY256" fmla="*/ 1280732 h 1424940"/>
                <a:gd name="connsiteX257" fmla="*/ 3543396 w 6095524"/>
                <a:gd name="connsiteY257" fmla="*/ 1324928 h 1424940"/>
                <a:gd name="connsiteX258" fmla="*/ 3569494 w 6095524"/>
                <a:gd name="connsiteY258" fmla="*/ 1333881 h 1424940"/>
                <a:gd name="connsiteX259" fmla="*/ 3598164 w 6095524"/>
                <a:gd name="connsiteY259" fmla="*/ 1332071 h 1424940"/>
                <a:gd name="connsiteX260" fmla="*/ 3614738 w 6095524"/>
                <a:gd name="connsiteY260" fmla="*/ 1328833 h 1424940"/>
                <a:gd name="connsiteX261" fmla="*/ 3655886 w 6095524"/>
                <a:gd name="connsiteY261" fmla="*/ 1300734 h 1424940"/>
                <a:gd name="connsiteX262" fmla="*/ 3679317 w 6095524"/>
                <a:gd name="connsiteY262" fmla="*/ 1301687 h 1424940"/>
                <a:gd name="connsiteX263" fmla="*/ 3715893 w 6095524"/>
                <a:gd name="connsiteY263" fmla="*/ 1321022 h 1424940"/>
                <a:gd name="connsiteX264" fmla="*/ 3782282 w 6095524"/>
                <a:gd name="connsiteY264" fmla="*/ 1329690 h 1424940"/>
                <a:gd name="connsiteX265" fmla="*/ 3816001 w 6095524"/>
                <a:gd name="connsiteY265" fmla="*/ 1302639 h 1424940"/>
                <a:gd name="connsiteX266" fmla="*/ 3833431 w 6095524"/>
                <a:gd name="connsiteY266" fmla="*/ 1276636 h 1424940"/>
                <a:gd name="connsiteX267" fmla="*/ 3883819 w 6095524"/>
                <a:gd name="connsiteY267" fmla="*/ 1246442 h 1424940"/>
                <a:gd name="connsiteX268" fmla="*/ 3895821 w 6095524"/>
                <a:gd name="connsiteY268" fmla="*/ 1257681 h 1424940"/>
                <a:gd name="connsiteX269" fmla="*/ 3932778 w 6095524"/>
                <a:gd name="connsiteY269" fmla="*/ 1262444 h 1424940"/>
                <a:gd name="connsiteX270" fmla="*/ 3972782 w 6095524"/>
                <a:gd name="connsiteY270" fmla="*/ 1262063 h 1424940"/>
                <a:gd name="connsiteX271" fmla="*/ 4042505 w 6095524"/>
                <a:gd name="connsiteY271" fmla="*/ 1267111 h 1424940"/>
                <a:gd name="connsiteX272" fmla="*/ 4088892 w 6095524"/>
                <a:gd name="connsiteY272" fmla="*/ 1238250 h 1424940"/>
                <a:gd name="connsiteX273" fmla="*/ 4106609 w 6095524"/>
                <a:gd name="connsiteY273" fmla="*/ 1226344 h 1424940"/>
                <a:gd name="connsiteX274" fmla="*/ 4123182 w 6095524"/>
                <a:gd name="connsiteY274" fmla="*/ 1218724 h 1424940"/>
                <a:gd name="connsiteX275" fmla="*/ 4142328 w 6095524"/>
                <a:gd name="connsiteY275" fmla="*/ 1214438 h 1424940"/>
                <a:gd name="connsiteX276" fmla="*/ 4188524 w 6095524"/>
                <a:gd name="connsiteY276" fmla="*/ 1198245 h 1424940"/>
                <a:gd name="connsiteX277" fmla="*/ 4213860 w 6095524"/>
                <a:gd name="connsiteY277" fmla="*/ 1182338 h 1424940"/>
                <a:gd name="connsiteX278" fmla="*/ 4270820 w 6095524"/>
                <a:gd name="connsiteY278" fmla="*/ 1167003 h 1424940"/>
                <a:gd name="connsiteX279" fmla="*/ 4309587 w 6095524"/>
                <a:gd name="connsiteY279" fmla="*/ 1153287 h 1424940"/>
                <a:gd name="connsiteX280" fmla="*/ 4350449 w 6095524"/>
                <a:gd name="connsiteY280" fmla="*/ 1129665 h 1424940"/>
                <a:gd name="connsiteX281" fmla="*/ 4356164 w 6095524"/>
                <a:gd name="connsiteY281" fmla="*/ 1126046 h 1424940"/>
                <a:gd name="connsiteX282" fmla="*/ 4369880 w 6095524"/>
                <a:gd name="connsiteY282" fmla="*/ 1110520 h 1424940"/>
                <a:gd name="connsiteX283" fmla="*/ 4389787 w 6095524"/>
                <a:gd name="connsiteY283" fmla="*/ 1057085 h 1424940"/>
                <a:gd name="connsiteX284" fmla="*/ 4395502 w 6095524"/>
                <a:gd name="connsiteY284" fmla="*/ 1046226 h 1424940"/>
                <a:gd name="connsiteX285" fmla="*/ 4447413 w 6095524"/>
                <a:gd name="connsiteY285" fmla="*/ 1009650 h 1424940"/>
                <a:gd name="connsiteX286" fmla="*/ 4466654 w 6095524"/>
                <a:gd name="connsiteY286" fmla="*/ 1013079 h 1424940"/>
                <a:gd name="connsiteX287" fmla="*/ 4487894 w 6095524"/>
                <a:gd name="connsiteY287" fmla="*/ 1025081 h 1424940"/>
                <a:gd name="connsiteX288" fmla="*/ 4534472 w 6095524"/>
                <a:gd name="connsiteY288" fmla="*/ 1028224 h 1424940"/>
                <a:gd name="connsiteX289" fmla="*/ 4551903 w 6095524"/>
                <a:gd name="connsiteY289" fmla="*/ 1022033 h 1424940"/>
                <a:gd name="connsiteX290" fmla="*/ 4582382 w 6095524"/>
                <a:gd name="connsiteY290" fmla="*/ 1005364 h 1424940"/>
                <a:gd name="connsiteX291" fmla="*/ 4605909 w 6095524"/>
                <a:gd name="connsiteY291" fmla="*/ 979551 h 1424940"/>
                <a:gd name="connsiteX292" fmla="*/ 4640104 w 6095524"/>
                <a:gd name="connsiteY292" fmla="*/ 936879 h 1424940"/>
                <a:gd name="connsiteX293" fmla="*/ 4705731 w 6095524"/>
                <a:gd name="connsiteY293" fmla="*/ 920591 h 1424940"/>
                <a:gd name="connsiteX294" fmla="*/ 4730973 w 6095524"/>
                <a:gd name="connsiteY294" fmla="*/ 915162 h 1424940"/>
                <a:gd name="connsiteX295" fmla="*/ 4822794 w 6095524"/>
                <a:gd name="connsiteY295" fmla="*/ 892397 h 1424940"/>
                <a:gd name="connsiteX296" fmla="*/ 4830794 w 6095524"/>
                <a:gd name="connsiteY296" fmla="*/ 891635 h 1424940"/>
                <a:gd name="connsiteX297" fmla="*/ 4894421 w 6095524"/>
                <a:gd name="connsiteY297" fmla="*/ 865442 h 1424940"/>
                <a:gd name="connsiteX298" fmla="*/ 4909756 w 6095524"/>
                <a:gd name="connsiteY298" fmla="*/ 858964 h 1424940"/>
                <a:gd name="connsiteX299" fmla="*/ 4928521 w 6095524"/>
                <a:gd name="connsiteY299" fmla="*/ 842391 h 1424940"/>
                <a:gd name="connsiteX300" fmla="*/ 4945857 w 6095524"/>
                <a:gd name="connsiteY300" fmla="*/ 795623 h 1424940"/>
                <a:gd name="connsiteX301" fmla="*/ 4966145 w 6095524"/>
                <a:gd name="connsiteY301" fmla="*/ 774287 h 1424940"/>
                <a:gd name="connsiteX302" fmla="*/ 4980909 w 6095524"/>
                <a:gd name="connsiteY302" fmla="*/ 761333 h 1424940"/>
                <a:gd name="connsiteX303" fmla="*/ 4993862 w 6095524"/>
                <a:gd name="connsiteY303" fmla="*/ 741712 h 1424940"/>
                <a:gd name="connsiteX304" fmla="*/ 5006816 w 6095524"/>
                <a:gd name="connsiteY304" fmla="*/ 694754 h 1424940"/>
                <a:gd name="connsiteX305" fmla="*/ 5026724 w 6095524"/>
                <a:gd name="connsiteY305" fmla="*/ 653129 h 1424940"/>
                <a:gd name="connsiteX306" fmla="*/ 5062538 w 6095524"/>
                <a:gd name="connsiteY306" fmla="*/ 630079 h 1424940"/>
                <a:gd name="connsiteX307" fmla="*/ 5084731 w 6095524"/>
                <a:gd name="connsiteY307" fmla="*/ 617982 h 1424940"/>
                <a:gd name="connsiteX308" fmla="*/ 5172647 w 6095524"/>
                <a:gd name="connsiteY308" fmla="*/ 630174 h 1424940"/>
                <a:gd name="connsiteX309" fmla="*/ 5232654 w 6095524"/>
                <a:gd name="connsiteY309" fmla="*/ 642080 h 1424940"/>
                <a:gd name="connsiteX310" fmla="*/ 5252371 w 6095524"/>
                <a:gd name="connsiteY310" fmla="*/ 637508 h 1424940"/>
                <a:gd name="connsiteX311" fmla="*/ 5308092 w 6095524"/>
                <a:gd name="connsiteY311" fmla="*/ 598646 h 1424940"/>
                <a:gd name="connsiteX312" fmla="*/ 5363147 w 6095524"/>
                <a:gd name="connsiteY312" fmla="*/ 581311 h 1424940"/>
                <a:gd name="connsiteX313" fmla="*/ 5404580 w 6095524"/>
                <a:gd name="connsiteY313" fmla="*/ 576358 h 1424940"/>
                <a:gd name="connsiteX314" fmla="*/ 5440203 w 6095524"/>
                <a:gd name="connsiteY314" fmla="*/ 572548 h 1424940"/>
                <a:gd name="connsiteX315" fmla="*/ 5482971 w 6095524"/>
                <a:gd name="connsiteY315" fmla="*/ 561880 h 1424940"/>
                <a:gd name="connsiteX316" fmla="*/ 5507165 w 6095524"/>
                <a:gd name="connsiteY316" fmla="*/ 550259 h 1424940"/>
                <a:gd name="connsiteX317" fmla="*/ 5545645 w 6095524"/>
                <a:gd name="connsiteY317" fmla="*/ 533591 h 1424940"/>
                <a:gd name="connsiteX318" fmla="*/ 5585079 w 6095524"/>
                <a:gd name="connsiteY318" fmla="*/ 511969 h 1424940"/>
                <a:gd name="connsiteX319" fmla="*/ 5615368 w 6095524"/>
                <a:gd name="connsiteY319" fmla="*/ 481679 h 1424940"/>
                <a:gd name="connsiteX320" fmla="*/ 5631656 w 6095524"/>
                <a:gd name="connsiteY320" fmla="*/ 456152 h 1424940"/>
                <a:gd name="connsiteX321" fmla="*/ 5679377 w 6095524"/>
                <a:gd name="connsiteY321" fmla="*/ 419576 h 1424940"/>
                <a:gd name="connsiteX322" fmla="*/ 5722525 w 6095524"/>
                <a:gd name="connsiteY322" fmla="*/ 350615 h 1424940"/>
                <a:gd name="connsiteX323" fmla="*/ 5749576 w 6095524"/>
                <a:gd name="connsiteY323" fmla="*/ 321945 h 1424940"/>
                <a:gd name="connsiteX324" fmla="*/ 5764911 w 6095524"/>
                <a:gd name="connsiteY324" fmla="*/ 313849 h 1424940"/>
                <a:gd name="connsiteX325" fmla="*/ 5791009 w 6095524"/>
                <a:gd name="connsiteY325" fmla="*/ 293942 h 1424940"/>
                <a:gd name="connsiteX326" fmla="*/ 5806440 w 6095524"/>
                <a:gd name="connsiteY326" fmla="*/ 279178 h 1424940"/>
                <a:gd name="connsiteX327" fmla="*/ 5848636 w 6095524"/>
                <a:gd name="connsiteY327" fmla="*/ 224885 h 1424940"/>
                <a:gd name="connsiteX328" fmla="*/ 5861590 w 6095524"/>
                <a:gd name="connsiteY328" fmla="*/ 208788 h 1424940"/>
                <a:gd name="connsiteX329" fmla="*/ 5888355 w 6095524"/>
                <a:gd name="connsiteY329" fmla="*/ 181166 h 1424940"/>
                <a:gd name="connsiteX330" fmla="*/ 5900071 w 6095524"/>
                <a:gd name="connsiteY330" fmla="*/ 172784 h 1424940"/>
                <a:gd name="connsiteX331" fmla="*/ 5920740 w 6095524"/>
                <a:gd name="connsiteY331" fmla="*/ 150305 h 1424940"/>
                <a:gd name="connsiteX332" fmla="*/ 5969985 w 6095524"/>
                <a:gd name="connsiteY332" fmla="*/ 91345 h 1424940"/>
                <a:gd name="connsiteX333" fmla="*/ 5991130 w 6095524"/>
                <a:gd name="connsiteY333" fmla="*/ 58293 h 1424940"/>
                <a:gd name="connsiteX334" fmla="*/ 6033325 w 6095524"/>
                <a:gd name="connsiteY334" fmla="*/ 33909 h 1424940"/>
                <a:gd name="connsiteX335" fmla="*/ 6054376 w 6095524"/>
                <a:gd name="connsiteY335" fmla="*/ 20955 h 1424940"/>
                <a:gd name="connsiteX336" fmla="*/ 6095524 w 6095524"/>
                <a:gd name="connsiteY336" fmla="*/ 0 h 142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6095524" h="1424940">
                  <a:moveTo>
                    <a:pt x="6095524" y="0"/>
                  </a:moveTo>
                  <a:cubicBezTo>
                    <a:pt x="6095524" y="7811"/>
                    <a:pt x="6095524" y="12573"/>
                    <a:pt x="6095524" y="17431"/>
                  </a:cubicBezTo>
                  <a:lnTo>
                    <a:pt x="6095524" y="216290"/>
                  </a:lnTo>
                  <a:lnTo>
                    <a:pt x="6079998" y="230600"/>
                  </a:lnTo>
                  <a:cubicBezTo>
                    <a:pt x="6058567" y="241363"/>
                    <a:pt x="6035706" y="251079"/>
                    <a:pt x="6012751" y="260699"/>
                  </a:cubicBezTo>
                  <a:cubicBezTo>
                    <a:pt x="6006084" y="263462"/>
                    <a:pt x="5998749" y="264986"/>
                    <a:pt x="5992749" y="268700"/>
                  </a:cubicBezTo>
                  <a:cubicBezTo>
                    <a:pt x="5965126" y="285655"/>
                    <a:pt x="5938361" y="303943"/>
                    <a:pt x="5910358" y="320231"/>
                  </a:cubicBezTo>
                  <a:cubicBezTo>
                    <a:pt x="5881497" y="337090"/>
                    <a:pt x="5855684" y="356997"/>
                    <a:pt x="5835777" y="383953"/>
                  </a:cubicBezTo>
                  <a:cubicBezTo>
                    <a:pt x="5817298" y="409004"/>
                    <a:pt x="5799391" y="434435"/>
                    <a:pt x="5781008" y="459581"/>
                  </a:cubicBezTo>
                  <a:cubicBezTo>
                    <a:pt x="5776341" y="465963"/>
                    <a:pt x="5772054" y="473488"/>
                    <a:pt x="5765673" y="477584"/>
                  </a:cubicBezTo>
                  <a:cubicBezTo>
                    <a:pt x="5752433" y="486156"/>
                    <a:pt x="5737955" y="493109"/>
                    <a:pt x="5723763" y="500158"/>
                  </a:cubicBezTo>
                  <a:cubicBezTo>
                    <a:pt x="5711571" y="506159"/>
                    <a:pt x="5698617" y="510635"/>
                    <a:pt x="5686711" y="517112"/>
                  </a:cubicBezTo>
                  <a:cubicBezTo>
                    <a:pt x="5677186" y="522256"/>
                    <a:pt x="5668708" y="529400"/>
                    <a:pt x="5659850" y="535877"/>
                  </a:cubicBezTo>
                  <a:cubicBezTo>
                    <a:pt x="5652135" y="541496"/>
                    <a:pt x="5643658" y="546354"/>
                    <a:pt x="5637181" y="553117"/>
                  </a:cubicBezTo>
                  <a:cubicBezTo>
                    <a:pt x="5621369" y="569500"/>
                    <a:pt x="5605462" y="585597"/>
                    <a:pt x="5585841" y="597694"/>
                  </a:cubicBezTo>
                  <a:cubicBezTo>
                    <a:pt x="5566505" y="609695"/>
                    <a:pt x="5548217" y="623126"/>
                    <a:pt x="5528977" y="635318"/>
                  </a:cubicBezTo>
                  <a:cubicBezTo>
                    <a:pt x="5510117" y="647224"/>
                    <a:pt x="5493067" y="660273"/>
                    <a:pt x="5483256" y="681419"/>
                  </a:cubicBezTo>
                  <a:cubicBezTo>
                    <a:pt x="5478875" y="690753"/>
                    <a:pt x="5472684" y="700945"/>
                    <a:pt x="5464397" y="706374"/>
                  </a:cubicBezTo>
                  <a:cubicBezTo>
                    <a:pt x="5452586" y="714089"/>
                    <a:pt x="5437632" y="716852"/>
                    <a:pt x="5424773" y="723424"/>
                  </a:cubicBezTo>
                  <a:cubicBezTo>
                    <a:pt x="5409628" y="731139"/>
                    <a:pt x="5392103" y="737807"/>
                    <a:pt x="5381815" y="750094"/>
                  </a:cubicBezTo>
                  <a:cubicBezTo>
                    <a:pt x="5372671" y="761048"/>
                    <a:pt x="5363432" y="769620"/>
                    <a:pt x="5351335" y="776573"/>
                  </a:cubicBezTo>
                  <a:cubicBezTo>
                    <a:pt x="5342858" y="781431"/>
                    <a:pt x="5336572" y="790289"/>
                    <a:pt x="5327809" y="794290"/>
                  </a:cubicBezTo>
                  <a:cubicBezTo>
                    <a:pt x="5316284" y="799624"/>
                    <a:pt x="5304663" y="803815"/>
                    <a:pt x="5294566" y="812102"/>
                  </a:cubicBezTo>
                  <a:cubicBezTo>
                    <a:pt x="5284089" y="820674"/>
                    <a:pt x="5272183" y="827437"/>
                    <a:pt x="5261229" y="835438"/>
                  </a:cubicBezTo>
                  <a:cubicBezTo>
                    <a:pt x="5255419" y="839724"/>
                    <a:pt x="5250656" y="845344"/>
                    <a:pt x="5245037" y="849821"/>
                  </a:cubicBezTo>
                  <a:cubicBezTo>
                    <a:pt x="5234750" y="858012"/>
                    <a:pt x="5224272" y="866013"/>
                    <a:pt x="5213699" y="873728"/>
                  </a:cubicBezTo>
                  <a:cubicBezTo>
                    <a:pt x="5203127" y="881444"/>
                    <a:pt x="5193030" y="890397"/>
                    <a:pt x="5181409" y="896017"/>
                  </a:cubicBezTo>
                  <a:cubicBezTo>
                    <a:pt x="5161598" y="905542"/>
                    <a:pt x="5139976" y="911257"/>
                    <a:pt x="5120735" y="921544"/>
                  </a:cubicBezTo>
                  <a:cubicBezTo>
                    <a:pt x="5101209" y="932021"/>
                    <a:pt x="5082826" y="945166"/>
                    <a:pt x="5065490" y="959072"/>
                  </a:cubicBezTo>
                  <a:cubicBezTo>
                    <a:pt x="5051774" y="970026"/>
                    <a:pt x="5038916" y="980885"/>
                    <a:pt x="5021675" y="986504"/>
                  </a:cubicBezTo>
                  <a:cubicBezTo>
                    <a:pt x="5012055" y="989648"/>
                    <a:pt x="5001959" y="996506"/>
                    <a:pt x="4996148" y="1004507"/>
                  </a:cubicBezTo>
                  <a:cubicBezTo>
                    <a:pt x="4983575" y="1021937"/>
                    <a:pt x="4967478" y="1034225"/>
                    <a:pt x="4949285" y="1044702"/>
                  </a:cubicBezTo>
                  <a:cubicBezTo>
                    <a:pt x="4924996" y="1058799"/>
                    <a:pt x="4900993" y="1073182"/>
                    <a:pt x="4876609" y="1086993"/>
                  </a:cubicBezTo>
                  <a:cubicBezTo>
                    <a:pt x="4862227" y="1095185"/>
                    <a:pt x="4847940" y="1103852"/>
                    <a:pt x="4832699" y="1109853"/>
                  </a:cubicBezTo>
                  <a:cubicBezTo>
                    <a:pt x="4801553" y="1122236"/>
                    <a:pt x="4769644" y="1132808"/>
                    <a:pt x="4738211" y="1144334"/>
                  </a:cubicBezTo>
                  <a:cubicBezTo>
                    <a:pt x="4727924" y="1148048"/>
                    <a:pt x="4718209" y="1153382"/>
                    <a:pt x="4707731" y="1156621"/>
                  </a:cubicBezTo>
                  <a:cubicBezTo>
                    <a:pt x="4696396" y="1160145"/>
                    <a:pt x="4684205" y="1161193"/>
                    <a:pt x="4672870" y="1164717"/>
                  </a:cubicBezTo>
                  <a:cubicBezTo>
                    <a:pt x="4654010" y="1170527"/>
                    <a:pt x="4635722" y="1177957"/>
                    <a:pt x="4616863" y="1183862"/>
                  </a:cubicBezTo>
                  <a:cubicBezTo>
                    <a:pt x="4580477" y="1195197"/>
                    <a:pt x="4543996" y="1206056"/>
                    <a:pt x="4507516" y="1216819"/>
                  </a:cubicBezTo>
                  <a:cubicBezTo>
                    <a:pt x="4499706" y="1219105"/>
                    <a:pt x="4491228" y="1219391"/>
                    <a:pt x="4483513" y="1221867"/>
                  </a:cubicBezTo>
                  <a:cubicBezTo>
                    <a:pt x="4463034" y="1228535"/>
                    <a:pt x="4442650" y="1235773"/>
                    <a:pt x="4422362" y="1243108"/>
                  </a:cubicBezTo>
                  <a:cubicBezTo>
                    <a:pt x="4410075" y="1247585"/>
                    <a:pt x="4398073" y="1253109"/>
                    <a:pt x="4385691" y="1257395"/>
                  </a:cubicBezTo>
                  <a:cubicBezTo>
                    <a:pt x="4375785" y="1260824"/>
                    <a:pt x="4365593" y="1263491"/>
                    <a:pt x="4355306" y="1265587"/>
                  </a:cubicBezTo>
                  <a:cubicBezTo>
                    <a:pt x="4346448" y="1267397"/>
                    <a:pt x="4337209" y="1267206"/>
                    <a:pt x="4328446" y="1269397"/>
                  </a:cubicBezTo>
                  <a:cubicBezTo>
                    <a:pt x="4304728" y="1275302"/>
                    <a:pt x="4281297" y="1281970"/>
                    <a:pt x="4257770" y="1288256"/>
                  </a:cubicBezTo>
                  <a:cubicBezTo>
                    <a:pt x="4248341" y="1290733"/>
                    <a:pt x="4238720" y="1292543"/>
                    <a:pt x="4229576" y="1295686"/>
                  </a:cubicBezTo>
                  <a:cubicBezTo>
                    <a:pt x="4205097" y="1303973"/>
                    <a:pt x="4180999" y="1313402"/>
                    <a:pt x="4156424" y="1321213"/>
                  </a:cubicBezTo>
                  <a:cubicBezTo>
                    <a:pt x="4136041" y="1327690"/>
                    <a:pt x="4115086" y="1332357"/>
                    <a:pt x="4094416" y="1338072"/>
                  </a:cubicBezTo>
                  <a:cubicBezTo>
                    <a:pt x="4085653" y="1340549"/>
                    <a:pt x="4077271" y="1344073"/>
                    <a:pt x="4068509" y="1346168"/>
                  </a:cubicBezTo>
                  <a:cubicBezTo>
                    <a:pt x="4048887" y="1350931"/>
                    <a:pt x="4028980" y="1354931"/>
                    <a:pt x="4009263" y="1359694"/>
                  </a:cubicBezTo>
                  <a:cubicBezTo>
                    <a:pt x="3998023" y="1362456"/>
                    <a:pt x="3987165" y="1367409"/>
                    <a:pt x="3975735" y="1369219"/>
                  </a:cubicBezTo>
                  <a:cubicBezTo>
                    <a:pt x="3948589" y="1373505"/>
                    <a:pt x="3921252" y="1376553"/>
                    <a:pt x="3893915" y="1379982"/>
                  </a:cubicBezTo>
                  <a:cubicBezTo>
                    <a:pt x="3865722" y="1383506"/>
                    <a:pt x="3837623" y="1387221"/>
                    <a:pt x="3809428" y="1390364"/>
                  </a:cubicBezTo>
                  <a:cubicBezTo>
                    <a:pt x="3793998" y="1391984"/>
                    <a:pt x="3778472" y="1392269"/>
                    <a:pt x="3763042" y="1393793"/>
                  </a:cubicBezTo>
                  <a:cubicBezTo>
                    <a:pt x="3749516" y="1395127"/>
                    <a:pt x="3736086" y="1397603"/>
                    <a:pt x="3722561" y="1399223"/>
                  </a:cubicBezTo>
                  <a:cubicBezTo>
                    <a:pt x="3710845" y="1400556"/>
                    <a:pt x="3699034" y="1401318"/>
                    <a:pt x="3687318" y="1402652"/>
                  </a:cubicBezTo>
                  <a:cubicBezTo>
                    <a:pt x="3668554" y="1404842"/>
                    <a:pt x="3649885" y="1407319"/>
                    <a:pt x="3631216" y="1409605"/>
                  </a:cubicBezTo>
                  <a:cubicBezTo>
                    <a:pt x="3623406" y="1410462"/>
                    <a:pt x="3615214" y="1412843"/>
                    <a:pt x="3607880" y="1411415"/>
                  </a:cubicBezTo>
                  <a:cubicBezTo>
                    <a:pt x="3589401" y="1407795"/>
                    <a:pt x="3571208" y="1408843"/>
                    <a:pt x="3552825" y="1411319"/>
                  </a:cubicBezTo>
                  <a:cubicBezTo>
                    <a:pt x="3546539" y="1412177"/>
                    <a:pt x="3539776" y="1411986"/>
                    <a:pt x="3533680" y="1410367"/>
                  </a:cubicBezTo>
                  <a:cubicBezTo>
                    <a:pt x="3521202" y="1407128"/>
                    <a:pt x="3509106" y="1402556"/>
                    <a:pt x="3496818" y="1398556"/>
                  </a:cubicBezTo>
                  <a:cubicBezTo>
                    <a:pt x="3495484" y="1398080"/>
                    <a:pt x="3493865" y="1397984"/>
                    <a:pt x="3492437" y="1397699"/>
                  </a:cubicBezTo>
                  <a:cubicBezTo>
                    <a:pt x="3484340" y="1396079"/>
                    <a:pt x="3476340" y="1394460"/>
                    <a:pt x="3468243" y="1393031"/>
                  </a:cubicBezTo>
                  <a:cubicBezTo>
                    <a:pt x="3463862" y="1392269"/>
                    <a:pt x="3459385" y="1392174"/>
                    <a:pt x="3455003" y="1391507"/>
                  </a:cubicBezTo>
                  <a:cubicBezTo>
                    <a:pt x="3438049" y="1388840"/>
                    <a:pt x="3419380" y="1393317"/>
                    <a:pt x="3404711" y="1381792"/>
                  </a:cubicBezTo>
                  <a:cubicBezTo>
                    <a:pt x="3395186" y="1374362"/>
                    <a:pt x="3385947" y="1376077"/>
                    <a:pt x="3375756" y="1377220"/>
                  </a:cubicBezTo>
                  <a:cubicBezTo>
                    <a:pt x="3368040" y="1378077"/>
                    <a:pt x="3360134" y="1377791"/>
                    <a:pt x="3352324" y="1377887"/>
                  </a:cubicBezTo>
                  <a:cubicBezTo>
                    <a:pt x="3338608" y="1378172"/>
                    <a:pt x="3324892" y="1378268"/>
                    <a:pt x="3311176" y="1378744"/>
                  </a:cubicBezTo>
                  <a:cubicBezTo>
                    <a:pt x="3306794" y="1378934"/>
                    <a:pt x="3302318" y="1381316"/>
                    <a:pt x="3298031" y="1380935"/>
                  </a:cubicBezTo>
                  <a:cubicBezTo>
                    <a:pt x="3278219" y="1379125"/>
                    <a:pt x="3258407" y="1376267"/>
                    <a:pt x="3238595" y="1374648"/>
                  </a:cubicBezTo>
                  <a:cubicBezTo>
                    <a:pt x="3227356" y="1373696"/>
                    <a:pt x="3215830" y="1375505"/>
                    <a:pt x="3204686" y="1374172"/>
                  </a:cubicBezTo>
                  <a:cubicBezTo>
                    <a:pt x="3191828" y="1372648"/>
                    <a:pt x="3179255" y="1368743"/>
                    <a:pt x="3166491" y="1366361"/>
                  </a:cubicBezTo>
                  <a:cubicBezTo>
                    <a:pt x="3162967" y="1365695"/>
                    <a:pt x="3159062" y="1366552"/>
                    <a:pt x="3155347" y="1366742"/>
                  </a:cubicBezTo>
                  <a:cubicBezTo>
                    <a:pt x="3151156" y="1366933"/>
                    <a:pt x="3147060" y="1367314"/>
                    <a:pt x="3142869" y="1367409"/>
                  </a:cubicBezTo>
                  <a:cubicBezTo>
                    <a:pt x="3130105" y="1367600"/>
                    <a:pt x="3117342" y="1367314"/>
                    <a:pt x="3104578" y="1367981"/>
                  </a:cubicBezTo>
                  <a:cubicBezTo>
                    <a:pt x="3096768" y="1368362"/>
                    <a:pt x="3088577" y="1372267"/>
                    <a:pt x="3081337" y="1370838"/>
                  </a:cubicBezTo>
                  <a:cubicBezTo>
                    <a:pt x="3066574" y="1368076"/>
                    <a:pt x="3051810" y="1374267"/>
                    <a:pt x="3037047" y="1369124"/>
                  </a:cubicBezTo>
                  <a:cubicBezTo>
                    <a:pt x="3032474" y="1367600"/>
                    <a:pt x="3026188" y="1371410"/>
                    <a:pt x="3020663" y="1371600"/>
                  </a:cubicBezTo>
                  <a:cubicBezTo>
                    <a:pt x="3006852" y="1372076"/>
                    <a:pt x="2993041" y="1371981"/>
                    <a:pt x="2979230" y="1371886"/>
                  </a:cubicBezTo>
                  <a:cubicBezTo>
                    <a:pt x="2966847" y="1371791"/>
                    <a:pt x="2953988" y="1373124"/>
                    <a:pt x="2942082" y="1370457"/>
                  </a:cubicBezTo>
                  <a:cubicBezTo>
                    <a:pt x="2929604" y="1367600"/>
                    <a:pt x="2918365" y="1367981"/>
                    <a:pt x="2906268" y="1371219"/>
                  </a:cubicBezTo>
                  <a:cubicBezTo>
                    <a:pt x="2897981" y="1373410"/>
                    <a:pt x="2889218" y="1373696"/>
                    <a:pt x="2880646" y="1374362"/>
                  </a:cubicBezTo>
                  <a:cubicBezTo>
                    <a:pt x="2871407" y="1375124"/>
                    <a:pt x="2861215" y="1373124"/>
                    <a:pt x="2852833" y="1376267"/>
                  </a:cubicBezTo>
                  <a:cubicBezTo>
                    <a:pt x="2827877" y="1385602"/>
                    <a:pt x="2802255" y="1387602"/>
                    <a:pt x="2776157" y="1387602"/>
                  </a:cubicBezTo>
                  <a:cubicBezTo>
                    <a:pt x="2771394" y="1387602"/>
                    <a:pt x="2766536" y="1386269"/>
                    <a:pt x="2761965" y="1384840"/>
                  </a:cubicBezTo>
                  <a:cubicBezTo>
                    <a:pt x="2735294" y="1376267"/>
                    <a:pt x="2708529" y="1377029"/>
                    <a:pt x="2681383" y="1382268"/>
                  </a:cubicBezTo>
                  <a:cubicBezTo>
                    <a:pt x="2675763" y="1383411"/>
                    <a:pt x="2669477" y="1383602"/>
                    <a:pt x="2663857" y="1382459"/>
                  </a:cubicBezTo>
                  <a:cubicBezTo>
                    <a:pt x="2648045" y="1379125"/>
                    <a:pt x="2632710" y="1373600"/>
                    <a:pt x="2616803" y="1371219"/>
                  </a:cubicBezTo>
                  <a:cubicBezTo>
                    <a:pt x="2590515" y="1367314"/>
                    <a:pt x="2567750" y="1380458"/>
                    <a:pt x="2544223" y="1389031"/>
                  </a:cubicBezTo>
                  <a:cubicBezTo>
                    <a:pt x="2521839" y="1397127"/>
                    <a:pt x="2502789" y="1415415"/>
                    <a:pt x="2476309" y="1411319"/>
                  </a:cubicBezTo>
                  <a:cubicBezTo>
                    <a:pt x="2473643" y="1410938"/>
                    <a:pt x="2470690" y="1413510"/>
                    <a:pt x="2467737" y="1414177"/>
                  </a:cubicBezTo>
                  <a:cubicBezTo>
                    <a:pt x="2459641" y="1415987"/>
                    <a:pt x="2451545" y="1418177"/>
                    <a:pt x="2443353" y="1419035"/>
                  </a:cubicBezTo>
                  <a:cubicBezTo>
                    <a:pt x="2433352" y="1420178"/>
                    <a:pt x="2423160" y="1419797"/>
                    <a:pt x="2413159" y="1420749"/>
                  </a:cubicBezTo>
                  <a:cubicBezTo>
                    <a:pt x="2400300" y="1421892"/>
                    <a:pt x="2387632" y="1424940"/>
                    <a:pt x="2374868" y="1424940"/>
                  </a:cubicBezTo>
                  <a:cubicBezTo>
                    <a:pt x="2364581" y="1424940"/>
                    <a:pt x="2354389" y="1421416"/>
                    <a:pt x="2344198" y="1419701"/>
                  </a:cubicBezTo>
                  <a:cubicBezTo>
                    <a:pt x="2329815" y="1417320"/>
                    <a:pt x="2314003" y="1417987"/>
                    <a:pt x="2301335" y="1411891"/>
                  </a:cubicBezTo>
                  <a:cubicBezTo>
                    <a:pt x="2287810" y="1405414"/>
                    <a:pt x="2274951" y="1402461"/>
                    <a:pt x="2260949" y="1404461"/>
                  </a:cubicBezTo>
                  <a:cubicBezTo>
                    <a:pt x="2256282" y="1405128"/>
                    <a:pt x="2250281" y="1409129"/>
                    <a:pt x="2248186" y="1413224"/>
                  </a:cubicBezTo>
                  <a:cubicBezTo>
                    <a:pt x="2243518" y="1422368"/>
                    <a:pt x="2237137" y="1423988"/>
                    <a:pt x="2228469" y="1420844"/>
                  </a:cubicBezTo>
                  <a:cubicBezTo>
                    <a:pt x="2220944" y="1418177"/>
                    <a:pt x="2211705" y="1416844"/>
                    <a:pt x="2206562" y="1411700"/>
                  </a:cubicBezTo>
                  <a:cubicBezTo>
                    <a:pt x="2191988" y="1397127"/>
                    <a:pt x="2173414" y="1396651"/>
                    <a:pt x="2155317" y="1392746"/>
                  </a:cubicBezTo>
                  <a:cubicBezTo>
                    <a:pt x="2144269" y="1390364"/>
                    <a:pt x="2133981" y="1390269"/>
                    <a:pt x="2122932" y="1391888"/>
                  </a:cubicBezTo>
                  <a:cubicBezTo>
                    <a:pt x="2098930" y="1395508"/>
                    <a:pt x="2075593" y="1390364"/>
                    <a:pt x="2052542" y="1383792"/>
                  </a:cubicBezTo>
                  <a:cubicBezTo>
                    <a:pt x="2037302" y="1379411"/>
                    <a:pt x="2021681" y="1376744"/>
                    <a:pt x="2006537" y="1372267"/>
                  </a:cubicBezTo>
                  <a:cubicBezTo>
                    <a:pt x="1995202" y="1368838"/>
                    <a:pt x="1983868" y="1364742"/>
                    <a:pt x="1973486" y="1359218"/>
                  </a:cubicBezTo>
                  <a:cubicBezTo>
                    <a:pt x="1958435" y="1351121"/>
                    <a:pt x="1945292" y="1338929"/>
                    <a:pt x="1926146" y="1342168"/>
                  </a:cubicBezTo>
                  <a:cubicBezTo>
                    <a:pt x="1909286" y="1345025"/>
                    <a:pt x="1894047" y="1339025"/>
                    <a:pt x="1878616" y="1333310"/>
                  </a:cubicBezTo>
                  <a:cubicBezTo>
                    <a:pt x="1867281" y="1329119"/>
                    <a:pt x="1855948" y="1324832"/>
                    <a:pt x="1844231" y="1322165"/>
                  </a:cubicBezTo>
                  <a:cubicBezTo>
                    <a:pt x="1830324" y="1319022"/>
                    <a:pt x="1814608" y="1320356"/>
                    <a:pt x="1802225" y="1314545"/>
                  </a:cubicBezTo>
                  <a:cubicBezTo>
                    <a:pt x="1789271" y="1308449"/>
                    <a:pt x="1778509" y="1312545"/>
                    <a:pt x="1766983" y="1314260"/>
                  </a:cubicBezTo>
                  <a:cubicBezTo>
                    <a:pt x="1748600" y="1316927"/>
                    <a:pt x="1730311" y="1321880"/>
                    <a:pt x="1711738" y="1315593"/>
                  </a:cubicBezTo>
                  <a:cubicBezTo>
                    <a:pt x="1689164" y="1307973"/>
                    <a:pt x="1666780" y="1299782"/>
                    <a:pt x="1644111" y="1292543"/>
                  </a:cubicBezTo>
                  <a:cubicBezTo>
                    <a:pt x="1635347" y="1289780"/>
                    <a:pt x="1625919" y="1288637"/>
                    <a:pt x="1616774" y="1287399"/>
                  </a:cubicBezTo>
                  <a:cubicBezTo>
                    <a:pt x="1608107" y="1286351"/>
                    <a:pt x="1597725" y="1289018"/>
                    <a:pt x="1591056" y="1285018"/>
                  </a:cubicBezTo>
                  <a:cubicBezTo>
                    <a:pt x="1573911" y="1274731"/>
                    <a:pt x="1556291" y="1269683"/>
                    <a:pt x="1536478" y="1269683"/>
                  </a:cubicBezTo>
                  <a:cubicBezTo>
                    <a:pt x="1529048" y="1269683"/>
                    <a:pt x="1521809" y="1265396"/>
                    <a:pt x="1514285" y="1264634"/>
                  </a:cubicBezTo>
                  <a:cubicBezTo>
                    <a:pt x="1503997" y="1263682"/>
                    <a:pt x="1492186" y="1261110"/>
                    <a:pt x="1483233" y="1264730"/>
                  </a:cubicBezTo>
                  <a:cubicBezTo>
                    <a:pt x="1462183" y="1273302"/>
                    <a:pt x="1445134" y="1266158"/>
                    <a:pt x="1426750" y="1257681"/>
                  </a:cubicBezTo>
                  <a:cubicBezTo>
                    <a:pt x="1408652" y="1249299"/>
                    <a:pt x="1389602" y="1242632"/>
                    <a:pt x="1370362" y="1237107"/>
                  </a:cubicBezTo>
                  <a:cubicBezTo>
                    <a:pt x="1363123" y="1235107"/>
                    <a:pt x="1354456" y="1238441"/>
                    <a:pt x="1346454" y="1239107"/>
                  </a:cubicBezTo>
                  <a:cubicBezTo>
                    <a:pt x="1343596" y="1239298"/>
                    <a:pt x="1340453" y="1239584"/>
                    <a:pt x="1337882" y="1238631"/>
                  </a:cubicBezTo>
                  <a:cubicBezTo>
                    <a:pt x="1313022" y="1229487"/>
                    <a:pt x="1287780" y="1222534"/>
                    <a:pt x="1260825" y="1227296"/>
                  </a:cubicBezTo>
                  <a:cubicBezTo>
                    <a:pt x="1258349" y="1227773"/>
                    <a:pt x="1255586" y="1226725"/>
                    <a:pt x="1253109" y="1226058"/>
                  </a:cubicBezTo>
                  <a:cubicBezTo>
                    <a:pt x="1241012" y="1222629"/>
                    <a:pt x="1229201" y="1217200"/>
                    <a:pt x="1216915" y="1215962"/>
                  </a:cubicBezTo>
                  <a:cubicBezTo>
                    <a:pt x="1186625" y="1212914"/>
                    <a:pt x="1156146" y="1211675"/>
                    <a:pt x="1125664" y="1209675"/>
                  </a:cubicBezTo>
                  <a:cubicBezTo>
                    <a:pt x="1123759" y="1209580"/>
                    <a:pt x="1121759" y="1209580"/>
                    <a:pt x="1120045" y="1208913"/>
                  </a:cubicBezTo>
                  <a:cubicBezTo>
                    <a:pt x="1108805" y="1204817"/>
                    <a:pt x="1098995" y="1206151"/>
                    <a:pt x="1089469" y="1213961"/>
                  </a:cubicBezTo>
                  <a:cubicBezTo>
                    <a:pt x="1085278" y="1217390"/>
                    <a:pt x="1079563" y="1219200"/>
                    <a:pt x="1074325" y="1221105"/>
                  </a:cubicBezTo>
                  <a:cubicBezTo>
                    <a:pt x="1066609" y="1223963"/>
                    <a:pt x="1058704" y="1226725"/>
                    <a:pt x="1050703" y="1228535"/>
                  </a:cubicBezTo>
                  <a:cubicBezTo>
                    <a:pt x="1042797" y="1230249"/>
                    <a:pt x="1034320" y="1232630"/>
                    <a:pt x="1026700" y="1231297"/>
                  </a:cubicBezTo>
                  <a:cubicBezTo>
                    <a:pt x="1012984" y="1228916"/>
                    <a:pt x="999934" y="1223582"/>
                    <a:pt x="986409" y="1220057"/>
                  </a:cubicBezTo>
                  <a:cubicBezTo>
                    <a:pt x="981742" y="1218819"/>
                    <a:pt x="976598" y="1219010"/>
                    <a:pt x="971741" y="1218914"/>
                  </a:cubicBezTo>
                  <a:cubicBezTo>
                    <a:pt x="960596" y="1218629"/>
                    <a:pt x="949166" y="1221391"/>
                    <a:pt x="939070" y="1213485"/>
                  </a:cubicBezTo>
                  <a:cubicBezTo>
                    <a:pt x="929736" y="1206056"/>
                    <a:pt x="920305" y="1208246"/>
                    <a:pt x="910495" y="1213866"/>
                  </a:cubicBezTo>
                  <a:cubicBezTo>
                    <a:pt x="903446" y="1217867"/>
                    <a:pt x="895446" y="1221010"/>
                    <a:pt x="887540" y="1222534"/>
                  </a:cubicBezTo>
                  <a:cubicBezTo>
                    <a:pt x="876681" y="1224629"/>
                    <a:pt x="865918" y="1225487"/>
                    <a:pt x="854202" y="1224248"/>
                  </a:cubicBezTo>
                  <a:cubicBezTo>
                    <a:pt x="845915" y="1223391"/>
                    <a:pt x="839152" y="1223010"/>
                    <a:pt x="832675" y="1217962"/>
                  </a:cubicBezTo>
                  <a:cubicBezTo>
                    <a:pt x="831628" y="1217200"/>
                    <a:pt x="829723" y="1217009"/>
                    <a:pt x="828294" y="1217105"/>
                  </a:cubicBezTo>
                  <a:cubicBezTo>
                    <a:pt x="809530" y="1218724"/>
                    <a:pt x="790956" y="1217867"/>
                    <a:pt x="772001" y="1216723"/>
                  </a:cubicBezTo>
                  <a:cubicBezTo>
                    <a:pt x="747904" y="1215200"/>
                    <a:pt x="722566" y="1219676"/>
                    <a:pt x="701707" y="1235678"/>
                  </a:cubicBezTo>
                  <a:cubicBezTo>
                    <a:pt x="698659" y="1238060"/>
                    <a:pt x="694087" y="1239107"/>
                    <a:pt x="690086" y="1239679"/>
                  </a:cubicBezTo>
                  <a:cubicBezTo>
                    <a:pt x="671227" y="1242155"/>
                    <a:pt x="652272" y="1243870"/>
                    <a:pt x="633412" y="1246632"/>
                  </a:cubicBezTo>
                  <a:cubicBezTo>
                    <a:pt x="623125" y="1248156"/>
                    <a:pt x="612362" y="1249490"/>
                    <a:pt x="603028" y="1253681"/>
                  </a:cubicBezTo>
                  <a:cubicBezTo>
                    <a:pt x="593885" y="1257776"/>
                    <a:pt x="586549" y="1262634"/>
                    <a:pt x="581120" y="1254062"/>
                  </a:cubicBezTo>
                  <a:cubicBezTo>
                    <a:pt x="571406" y="1258634"/>
                    <a:pt x="562927" y="1262444"/>
                    <a:pt x="554642" y="1266539"/>
                  </a:cubicBezTo>
                  <a:cubicBezTo>
                    <a:pt x="551593" y="1268063"/>
                    <a:pt x="549021" y="1270540"/>
                    <a:pt x="545973" y="1271969"/>
                  </a:cubicBezTo>
                  <a:cubicBezTo>
                    <a:pt x="542734" y="1273493"/>
                    <a:pt x="539115" y="1274445"/>
                    <a:pt x="535591" y="1275207"/>
                  </a:cubicBezTo>
                  <a:cubicBezTo>
                    <a:pt x="519874" y="1278636"/>
                    <a:pt x="504158" y="1281779"/>
                    <a:pt x="488538" y="1285494"/>
                  </a:cubicBezTo>
                  <a:cubicBezTo>
                    <a:pt x="485489" y="1286256"/>
                    <a:pt x="482917" y="1289304"/>
                    <a:pt x="480155" y="1291304"/>
                  </a:cubicBezTo>
                  <a:cubicBezTo>
                    <a:pt x="478345" y="1292638"/>
                    <a:pt x="476536" y="1294638"/>
                    <a:pt x="474535" y="1294924"/>
                  </a:cubicBezTo>
                  <a:cubicBezTo>
                    <a:pt x="459295" y="1297210"/>
                    <a:pt x="444151" y="1299877"/>
                    <a:pt x="428816" y="1301020"/>
                  </a:cubicBezTo>
                  <a:cubicBezTo>
                    <a:pt x="415957" y="1301972"/>
                    <a:pt x="403574" y="1301687"/>
                    <a:pt x="400241" y="1318260"/>
                  </a:cubicBezTo>
                  <a:cubicBezTo>
                    <a:pt x="399669" y="1321118"/>
                    <a:pt x="395573" y="1324166"/>
                    <a:pt x="392431" y="1325594"/>
                  </a:cubicBezTo>
                  <a:cubicBezTo>
                    <a:pt x="383477" y="1329690"/>
                    <a:pt x="373951" y="1332452"/>
                    <a:pt x="365093" y="1336643"/>
                  </a:cubicBezTo>
                  <a:cubicBezTo>
                    <a:pt x="336042" y="1350645"/>
                    <a:pt x="305658" y="1359503"/>
                    <a:pt x="273177" y="1357884"/>
                  </a:cubicBezTo>
                  <a:cubicBezTo>
                    <a:pt x="263081" y="1357408"/>
                    <a:pt x="253270" y="1352264"/>
                    <a:pt x="246888" y="1350359"/>
                  </a:cubicBezTo>
                  <a:cubicBezTo>
                    <a:pt x="228506" y="1357884"/>
                    <a:pt x="213075" y="1365123"/>
                    <a:pt x="196977" y="1370552"/>
                  </a:cubicBezTo>
                  <a:cubicBezTo>
                    <a:pt x="182785" y="1375410"/>
                    <a:pt x="167926" y="1378458"/>
                    <a:pt x="153352" y="1381982"/>
                  </a:cubicBezTo>
                  <a:cubicBezTo>
                    <a:pt x="148018" y="1383316"/>
                    <a:pt x="142589" y="1384078"/>
                    <a:pt x="137160" y="1384745"/>
                  </a:cubicBezTo>
                  <a:cubicBezTo>
                    <a:pt x="120206" y="1386840"/>
                    <a:pt x="102489" y="1381792"/>
                    <a:pt x="85917" y="1389793"/>
                  </a:cubicBezTo>
                  <a:cubicBezTo>
                    <a:pt x="77248" y="1393984"/>
                    <a:pt x="68675" y="1399032"/>
                    <a:pt x="59532" y="1401223"/>
                  </a:cubicBezTo>
                  <a:cubicBezTo>
                    <a:pt x="49721" y="1403604"/>
                    <a:pt x="40124" y="1407319"/>
                    <a:pt x="30325" y="1409974"/>
                  </a:cubicBezTo>
                  <a:lnTo>
                    <a:pt x="0" y="1412360"/>
                  </a:lnTo>
                  <a:lnTo>
                    <a:pt x="0" y="1058622"/>
                  </a:lnTo>
                  <a:lnTo>
                    <a:pt x="17145" y="1060228"/>
                  </a:lnTo>
                  <a:cubicBezTo>
                    <a:pt x="26480" y="1061561"/>
                    <a:pt x="35528" y="1066133"/>
                    <a:pt x="44672" y="1066324"/>
                  </a:cubicBezTo>
                  <a:cubicBezTo>
                    <a:pt x="59055" y="1066610"/>
                    <a:pt x="71819" y="1068419"/>
                    <a:pt x="84677" y="1076230"/>
                  </a:cubicBezTo>
                  <a:cubicBezTo>
                    <a:pt x="104108" y="1087946"/>
                    <a:pt x="120110" y="1082993"/>
                    <a:pt x="132017" y="1064990"/>
                  </a:cubicBezTo>
                  <a:cubicBezTo>
                    <a:pt x="133255" y="1063181"/>
                    <a:pt x="134874" y="1060799"/>
                    <a:pt x="136779" y="1060323"/>
                  </a:cubicBezTo>
                  <a:cubicBezTo>
                    <a:pt x="153639" y="1056132"/>
                    <a:pt x="170974" y="1048131"/>
                    <a:pt x="187547" y="1049179"/>
                  </a:cubicBezTo>
                  <a:cubicBezTo>
                    <a:pt x="216789" y="1051084"/>
                    <a:pt x="244316" y="1048798"/>
                    <a:pt x="270891" y="1036415"/>
                  </a:cubicBezTo>
                  <a:cubicBezTo>
                    <a:pt x="272510" y="1035653"/>
                    <a:pt x="274987" y="1034891"/>
                    <a:pt x="276320" y="1035558"/>
                  </a:cubicBezTo>
                  <a:cubicBezTo>
                    <a:pt x="292322" y="1043845"/>
                    <a:pt x="309848" y="1050417"/>
                    <a:pt x="323755" y="1061561"/>
                  </a:cubicBezTo>
                  <a:cubicBezTo>
                    <a:pt x="336995" y="1072134"/>
                    <a:pt x="352997" y="1072229"/>
                    <a:pt x="361855" y="1057942"/>
                  </a:cubicBezTo>
                  <a:cubicBezTo>
                    <a:pt x="366236" y="1050893"/>
                    <a:pt x="372332" y="1042702"/>
                    <a:pt x="379571" y="1039939"/>
                  </a:cubicBezTo>
                  <a:cubicBezTo>
                    <a:pt x="395954" y="1033653"/>
                    <a:pt x="413481" y="1030414"/>
                    <a:pt x="430530" y="1025747"/>
                  </a:cubicBezTo>
                  <a:cubicBezTo>
                    <a:pt x="451581" y="1020032"/>
                    <a:pt x="472345" y="1020032"/>
                    <a:pt x="493300" y="1027176"/>
                  </a:cubicBezTo>
                  <a:cubicBezTo>
                    <a:pt x="508064" y="1032224"/>
                    <a:pt x="523113" y="1032224"/>
                    <a:pt x="537782" y="1025366"/>
                  </a:cubicBezTo>
                  <a:cubicBezTo>
                    <a:pt x="545687" y="1021652"/>
                    <a:pt x="553784" y="1017842"/>
                    <a:pt x="562166" y="1015746"/>
                  </a:cubicBezTo>
                  <a:cubicBezTo>
                    <a:pt x="567595" y="1014412"/>
                    <a:pt x="573881" y="1015651"/>
                    <a:pt x="579596" y="1016699"/>
                  </a:cubicBezTo>
                  <a:cubicBezTo>
                    <a:pt x="590645" y="1018794"/>
                    <a:pt x="602075" y="1025176"/>
                    <a:pt x="612362" y="1023557"/>
                  </a:cubicBezTo>
                  <a:cubicBezTo>
                    <a:pt x="647891" y="1017842"/>
                    <a:pt x="681419" y="1031272"/>
                    <a:pt x="716090" y="1031653"/>
                  </a:cubicBezTo>
                  <a:cubicBezTo>
                    <a:pt x="731806" y="1031843"/>
                    <a:pt x="747332" y="1034891"/>
                    <a:pt x="758381" y="1018985"/>
                  </a:cubicBezTo>
                  <a:cubicBezTo>
                    <a:pt x="759809" y="1016889"/>
                    <a:pt x="766763" y="1018032"/>
                    <a:pt x="771049" y="1018699"/>
                  </a:cubicBezTo>
                  <a:cubicBezTo>
                    <a:pt x="780574" y="1020128"/>
                    <a:pt x="790004" y="1023747"/>
                    <a:pt x="799433" y="1023652"/>
                  </a:cubicBezTo>
                  <a:cubicBezTo>
                    <a:pt x="818960" y="1023557"/>
                    <a:pt x="838581" y="1022033"/>
                    <a:pt x="858012" y="1020318"/>
                  </a:cubicBezTo>
                  <a:cubicBezTo>
                    <a:pt x="865346" y="1019651"/>
                    <a:pt x="872395" y="1017080"/>
                    <a:pt x="879634" y="1015270"/>
                  </a:cubicBezTo>
                  <a:cubicBezTo>
                    <a:pt x="883634" y="1014222"/>
                    <a:pt x="887921" y="1011460"/>
                    <a:pt x="891635" y="1012031"/>
                  </a:cubicBezTo>
                  <a:cubicBezTo>
                    <a:pt x="913162" y="1015365"/>
                    <a:pt x="932879" y="1007174"/>
                    <a:pt x="953262" y="1003078"/>
                  </a:cubicBezTo>
                  <a:cubicBezTo>
                    <a:pt x="962692" y="1001173"/>
                    <a:pt x="971550" y="996601"/>
                    <a:pt x="980694" y="993458"/>
                  </a:cubicBezTo>
                  <a:cubicBezTo>
                    <a:pt x="983075" y="992600"/>
                    <a:pt x="985742" y="991838"/>
                    <a:pt x="988124" y="992029"/>
                  </a:cubicBezTo>
                  <a:cubicBezTo>
                    <a:pt x="1001744" y="993172"/>
                    <a:pt x="1015270" y="994791"/>
                    <a:pt x="1028795" y="996029"/>
                  </a:cubicBezTo>
                  <a:cubicBezTo>
                    <a:pt x="1041083" y="997172"/>
                    <a:pt x="1053465" y="997553"/>
                    <a:pt x="1059275" y="1011555"/>
                  </a:cubicBezTo>
                  <a:cubicBezTo>
                    <a:pt x="1060133" y="1013746"/>
                    <a:pt x="1062990" y="1015365"/>
                    <a:pt x="1065181" y="1016794"/>
                  </a:cubicBezTo>
                  <a:cubicBezTo>
                    <a:pt x="1098995" y="1038797"/>
                    <a:pt x="1117092" y="1038225"/>
                    <a:pt x="1150144" y="1014984"/>
                  </a:cubicBezTo>
                  <a:cubicBezTo>
                    <a:pt x="1153573" y="1012603"/>
                    <a:pt x="1160907" y="1010888"/>
                    <a:pt x="1163193" y="1012793"/>
                  </a:cubicBezTo>
                  <a:cubicBezTo>
                    <a:pt x="1182624" y="1028605"/>
                    <a:pt x="1203865" y="1026890"/>
                    <a:pt x="1226249" y="1021937"/>
                  </a:cubicBezTo>
                  <a:cubicBezTo>
                    <a:pt x="1232059" y="1020604"/>
                    <a:pt x="1240251" y="1020604"/>
                    <a:pt x="1244632" y="1023747"/>
                  </a:cubicBezTo>
                  <a:cubicBezTo>
                    <a:pt x="1265492" y="1038320"/>
                    <a:pt x="1287876" y="1036225"/>
                    <a:pt x="1310545" y="1031939"/>
                  </a:cubicBezTo>
                  <a:cubicBezTo>
                    <a:pt x="1314069" y="1031272"/>
                    <a:pt x="1318356" y="1027652"/>
                    <a:pt x="1319879" y="1024319"/>
                  </a:cubicBezTo>
                  <a:cubicBezTo>
                    <a:pt x="1325309" y="1012508"/>
                    <a:pt x="1335501" y="1008507"/>
                    <a:pt x="1346740" y="1005173"/>
                  </a:cubicBezTo>
                  <a:cubicBezTo>
                    <a:pt x="1364457" y="999744"/>
                    <a:pt x="1381887" y="993362"/>
                    <a:pt x="1399699" y="988219"/>
                  </a:cubicBezTo>
                  <a:cubicBezTo>
                    <a:pt x="1404081" y="986981"/>
                    <a:pt x="1409510" y="987743"/>
                    <a:pt x="1414082" y="989171"/>
                  </a:cubicBezTo>
                  <a:cubicBezTo>
                    <a:pt x="1429703" y="994029"/>
                    <a:pt x="1439609" y="1006221"/>
                    <a:pt x="1450467" y="1017461"/>
                  </a:cubicBezTo>
                  <a:cubicBezTo>
                    <a:pt x="1455230" y="1022414"/>
                    <a:pt x="1461802" y="1025938"/>
                    <a:pt x="1468184" y="1028795"/>
                  </a:cubicBezTo>
                  <a:cubicBezTo>
                    <a:pt x="1484757" y="1036130"/>
                    <a:pt x="1501712" y="1042702"/>
                    <a:pt x="1518476" y="1049655"/>
                  </a:cubicBezTo>
                  <a:cubicBezTo>
                    <a:pt x="1520095" y="1050322"/>
                    <a:pt x="1521428" y="1052036"/>
                    <a:pt x="1522667" y="1053465"/>
                  </a:cubicBezTo>
                  <a:cubicBezTo>
                    <a:pt x="1535049" y="1068515"/>
                    <a:pt x="1547336" y="1083659"/>
                    <a:pt x="1559814" y="1098709"/>
                  </a:cubicBezTo>
                  <a:cubicBezTo>
                    <a:pt x="1562195" y="1101566"/>
                    <a:pt x="1565625" y="1103662"/>
                    <a:pt x="1568196" y="1106424"/>
                  </a:cubicBezTo>
                  <a:cubicBezTo>
                    <a:pt x="1571816" y="1110234"/>
                    <a:pt x="1576388" y="1113854"/>
                    <a:pt x="1578293" y="1118426"/>
                  </a:cubicBezTo>
                  <a:cubicBezTo>
                    <a:pt x="1584198" y="1132808"/>
                    <a:pt x="1595533" y="1139000"/>
                    <a:pt x="1609820" y="1141667"/>
                  </a:cubicBezTo>
                  <a:cubicBezTo>
                    <a:pt x="1622870" y="1144143"/>
                    <a:pt x="1635919" y="1146239"/>
                    <a:pt x="1648873" y="1149096"/>
                  </a:cubicBezTo>
                  <a:cubicBezTo>
                    <a:pt x="1664684" y="1152525"/>
                    <a:pt x="1680401" y="1156240"/>
                    <a:pt x="1696022" y="1160431"/>
                  </a:cubicBezTo>
                  <a:cubicBezTo>
                    <a:pt x="1702784" y="1162241"/>
                    <a:pt x="1709928" y="1164336"/>
                    <a:pt x="1715739" y="1168051"/>
                  </a:cubicBezTo>
                  <a:cubicBezTo>
                    <a:pt x="1732026" y="1178338"/>
                    <a:pt x="1749457" y="1185291"/>
                    <a:pt x="1768602" y="1182529"/>
                  </a:cubicBezTo>
                  <a:cubicBezTo>
                    <a:pt x="1783937" y="1180338"/>
                    <a:pt x="1796796" y="1185958"/>
                    <a:pt x="1806321" y="1194721"/>
                  </a:cubicBezTo>
                  <a:cubicBezTo>
                    <a:pt x="1823657" y="1210628"/>
                    <a:pt x="1842230" y="1207008"/>
                    <a:pt x="1860709" y="1201865"/>
                  </a:cubicBezTo>
                  <a:cubicBezTo>
                    <a:pt x="1870234" y="1199198"/>
                    <a:pt x="1878044" y="1199579"/>
                    <a:pt x="1887093" y="1202150"/>
                  </a:cubicBezTo>
                  <a:cubicBezTo>
                    <a:pt x="1908048" y="1208151"/>
                    <a:pt x="1922050" y="1224439"/>
                    <a:pt x="1935575" y="1238726"/>
                  </a:cubicBezTo>
                  <a:cubicBezTo>
                    <a:pt x="1947101" y="1250918"/>
                    <a:pt x="1960055" y="1257776"/>
                    <a:pt x="1974247" y="1262920"/>
                  </a:cubicBezTo>
                  <a:cubicBezTo>
                    <a:pt x="1992154" y="1269492"/>
                    <a:pt x="2006346" y="1267016"/>
                    <a:pt x="2014919" y="1251204"/>
                  </a:cubicBezTo>
                  <a:cubicBezTo>
                    <a:pt x="2017300" y="1246727"/>
                    <a:pt x="2021491" y="1241488"/>
                    <a:pt x="2025968" y="1240155"/>
                  </a:cubicBezTo>
                  <a:cubicBezTo>
                    <a:pt x="2047589" y="1233488"/>
                    <a:pt x="2069497" y="1223772"/>
                    <a:pt x="2092643" y="1229678"/>
                  </a:cubicBezTo>
                  <a:cubicBezTo>
                    <a:pt x="2124647" y="1237774"/>
                    <a:pt x="2155889" y="1237298"/>
                    <a:pt x="2187893" y="1229297"/>
                  </a:cubicBezTo>
                  <a:cubicBezTo>
                    <a:pt x="2239804" y="1216343"/>
                    <a:pt x="2291715" y="1202627"/>
                    <a:pt x="2346294" y="1205484"/>
                  </a:cubicBezTo>
                  <a:cubicBezTo>
                    <a:pt x="2355342" y="1205960"/>
                    <a:pt x="2366105" y="1200150"/>
                    <a:pt x="2373916" y="1194435"/>
                  </a:cubicBezTo>
                  <a:cubicBezTo>
                    <a:pt x="2388870" y="1183577"/>
                    <a:pt x="2388203" y="1182719"/>
                    <a:pt x="2404967" y="1191673"/>
                  </a:cubicBezTo>
                  <a:cubicBezTo>
                    <a:pt x="2408968" y="1193864"/>
                    <a:pt x="2413921" y="1195197"/>
                    <a:pt x="2416874" y="1198436"/>
                  </a:cubicBezTo>
                  <a:cubicBezTo>
                    <a:pt x="2431923" y="1214914"/>
                    <a:pt x="2450497" y="1210913"/>
                    <a:pt x="2468975" y="1208532"/>
                  </a:cubicBezTo>
                  <a:cubicBezTo>
                    <a:pt x="2472214" y="1208056"/>
                    <a:pt x="2476119" y="1207389"/>
                    <a:pt x="2478882" y="1208723"/>
                  </a:cubicBezTo>
                  <a:cubicBezTo>
                    <a:pt x="2491359" y="1214723"/>
                    <a:pt x="2501932" y="1212628"/>
                    <a:pt x="2512791" y="1204436"/>
                  </a:cubicBezTo>
                  <a:cubicBezTo>
                    <a:pt x="2522220" y="1197388"/>
                    <a:pt x="2533079" y="1193197"/>
                    <a:pt x="2544223" y="1201960"/>
                  </a:cubicBezTo>
                  <a:cubicBezTo>
                    <a:pt x="2568988" y="1221391"/>
                    <a:pt x="2595467" y="1222343"/>
                    <a:pt x="2623471" y="1210056"/>
                  </a:cubicBezTo>
                  <a:cubicBezTo>
                    <a:pt x="2643473" y="1201293"/>
                    <a:pt x="2663190" y="1199293"/>
                    <a:pt x="2684241" y="1208151"/>
                  </a:cubicBezTo>
                  <a:cubicBezTo>
                    <a:pt x="2692337" y="1211580"/>
                    <a:pt x="2702814" y="1209294"/>
                    <a:pt x="2712244" y="1210056"/>
                  </a:cubicBezTo>
                  <a:cubicBezTo>
                    <a:pt x="2717578" y="1210437"/>
                    <a:pt x="2723484" y="1210532"/>
                    <a:pt x="2728055" y="1212914"/>
                  </a:cubicBezTo>
                  <a:cubicBezTo>
                    <a:pt x="2740248" y="1219010"/>
                    <a:pt x="2751582" y="1226820"/>
                    <a:pt x="2763869" y="1232821"/>
                  </a:cubicBezTo>
                  <a:cubicBezTo>
                    <a:pt x="2769775" y="1235678"/>
                    <a:pt x="2776823" y="1237202"/>
                    <a:pt x="2783491" y="1237298"/>
                  </a:cubicBezTo>
                  <a:cubicBezTo>
                    <a:pt x="2803208" y="1237774"/>
                    <a:pt x="2822925" y="1237774"/>
                    <a:pt x="2842546" y="1236917"/>
                  </a:cubicBezTo>
                  <a:cubicBezTo>
                    <a:pt x="2874931" y="1235583"/>
                    <a:pt x="2907792" y="1235297"/>
                    <a:pt x="2931128" y="1206913"/>
                  </a:cubicBezTo>
                  <a:cubicBezTo>
                    <a:pt x="2933034" y="1204627"/>
                    <a:pt x="2937129" y="1203293"/>
                    <a:pt x="2940368" y="1202912"/>
                  </a:cubicBezTo>
                  <a:cubicBezTo>
                    <a:pt x="2955322" y="1201103"/>
                    <a:pt x="2970657" y="1200912"/>
                    <a:pt x="2985421" y="1197959"/>
                  </a:cubicBezTo>
                  <a:cubicBezTo>
                    <a:pt x="2997232" y="1195578"/>
                    <a:pt x="3007043" y="1196340"/>
                    <a:pt x="3015996" y="1204722"/>
                  </a:cubicBezTo>
                  <a:cubicBezTo>
                    <a:pt x="3027712" y="1215771"/>
                    <a:pt x="3042000" y="1222248"/>
                    <a:pt x="3057621" y="1218724"/>
                  </a:cubicBezTo>
                  <a:cubicBezTo>
                    <a:pt x="3073241" y="1215295"/>
                    <a:pt x="3083528" y="1222724"/>
                    <a:pt x="3095054" y="1230440"/>
                  </a:cubicBezTo>
                  <a:cubicBezTo>
                    <a:pt x="3103436" y="1236059"/>
                    <a:pt x="3112961" y="1243108"/>
                    <a:pt x="3122295" y="1243679"/>
                  </a:cubicBezTo>
                  <a:cubicBezTo>
                    <a:pt x="3143441" y="1244917"/>
                    <a:pt x="3161634" y="1264539"/>
                    <a:pt x="3184589" y="1253395"/>
                  </a:cubicBezTo>
                  <a:cubicBezTo>
                    <a:pt x="3186113" y="1252633"/>
                    <a:pt x="3188875" y="1254538"/>
                    <a:pt x="3191066" y="1255014"/>
                  </a:cubicBezTo>
                  <a:cubicBezTo>
                    <a:pt x="3208592" y="1258634"/>
                    <a:pt x="3225070" y="1255109"/>
                    <a:pt x="3237929" y="1243203"/>
                  </a:cubicBezTo>
                  <a:cubicBezTo>
                    <a:pt x="3254788" y="1227677"/>
                    <a:pt x="3273457" y="1226153"/>
                    <a:pt x="3294221" y="1231202"/>
                  </a:cubicBezTo>
                  <a:cubicBezTo>
                    <a:pt x="3300889" y="1232821"/>
                    <a:pt x="3307557" y="1233964"/>
                    <a:pt x="3314319" y="1235297"/>
                  </a:cubicBezTo>
                  <a:cubicBezTo>
                    <a:pt x="3323463" y="1237202"/>
                    <a:pt x="3332703" y="1239203"/>
                    <a:pt x="3341846" y="1241108"/>
                  </a:cubicBezTo>
                  <a:cubicBezTo>
                    <a:pt x="3350705" y="1243013"/>
                    <a:pt x="3360516" y="1246251"/>
                    <a:pt x="3367373" y="1238060"/>
                  </a:cubicBezTo>
                  <a:cubicBezTo>
                    <a:pt x="3373279" y="1231011"/>
                    <a:pt x="3377470" y="1231678"/>
                    <a:pt x="3382899" y="1237774"/>
                  </a:cubicBezTo>
                  <a:cubicBezTo>
                    <a:pt x="3401759" y="1259110"/>
                    <a:pt x="3424619" y="1272445"/>
                    <a:pt x="3453765" y="1273397"/>
                  </a:cubicBezTo>
                  <a:cubicBezTo>
                    <a:pt x="3459766" y="1273588"/>
                    <a:pt x="3465862" y="1274921"/>
                    <a:pt x="3471767" y="1276350"/>
                  </a:cubicBezTo>
                  <a:cubicBezTo>
                    <a:pt x="3475387" y="1277207"/>
                    <a:pt x="3479769" y="1278160"/>
                    <a:pt x="3481959" y="1280732"/>
                  </a:cubicBezTo>
                  <a:cubicBezTo>
                    <a:pt x="3499009" y="1300353"/>
                    <a:pt x="3520250" y="1313974"/>
                    <a:pt x="3543396" y="1324928"/>
                  </a:cubicBezTo>
                  <a:cubicBezTo>
                    <a:pt x="3551682" y="1328833"/>
                    <a:pt x="3560541" y="1332738"/>
                    <a:pt x="3569494" y="1333881"/>
                  </a:cubicBezTo>
                  <a:cubicBezTo>
                    <a:pt x="3578828" y="1335024"/>
                    <a:pt x="3588639" y="1333119"/>
                    <a:pt x="3598164" y="1332071"/>
                  </a:cubicBezTo>
                  <a:cubicBezTo>
                    <a:pt x="3603784" y="1331500"/>
                    <a:pt x="3610261" y="1331595"/>
                    <a:pt x="3614738" y="1328833"/>
                  </a:cubicBezTo>
                  <a:cubicBezTo>
                    <a:pt x="3628930" y="1320165"/>
                    <a:pt x="3642646" y="1310831"/>
                    <a:pt x="3655886" y="1300734"/>
                  </a:cubicBezTo>
                  <a:cubicBezTo>
                    <a:pt x="3667221" y="1292066"/>
                    <a:pt x="3669507" y="1290828"/>
                    <a:pt x="3679317" y="1301687"/>
                  </a:cubicBezTo>
                  <a:cubicBezTo>
                    <a:pt x="3689414" y="1312831"/>
                    <a:pt x="3701987" y="1318641"/>
                    <a:pt x="3715893" y="1321022"/>
                  </a:cubicBezTo>
                  <a:cubicBezTo>
                    <a:pt x="3737896" y="1324737"/>
                    <a:pt x="3760089" y="1327880"/>
                    <a:pt x="3782282" y="1329690"/>
                  </a:cubicBezTo>
                  <a:cubicBezTo>
                    <a:pt x="3802380" y="1331309"/>
                    <a:pt x="3812000" y="1322546"/>
                    <a:pt x="3816001" y="1302639"/>
                  </a:cubicBezTo>
                  <a:cubicBezTo>
                    <a:pt x="3818287" y="1291590"/>
                    <a:pt x="3821240" y="1279588"/>
                    <a:pt x="3833431" y="1276636"/>
                  </a:cubicBezTo>
                  <a:cubicBezTo>
                    <a:pt x="3853339" y="1271873"/>
                    <a:pt x="3874008" y="1269778"/>
                    <a:pt x="3883819" y="1246442"/>
                  </a:cubicBezTo>
                  <a:cubicBezTo>
                    <a:pt x="3889248" y="1251585"/>
                    <a:pt x="3892582" y="1254633"/>
                    <a:pt x="3895821" y="1257681"/>
                  </a:cubicBezTo>
                  <a:cubicBezTo>
                    <a:pt x="3904774" y="1266158"/>
                    <a:pt x="3923347" y="1269778"/>
                    <a:pt x="3932778" y="1262444"/>
                  </a:cubicBezTo>
                  <a:cubicBezTo>
                    <a:pt x="3946684" y="1251776"/>
                    <a:pt x="3959448" y="1253776"/>
                    <a:pt x="3972782" y="1262063"/>
                  </a:cubicBezTo>
                  <a:cubicBezTo>
                    <a:pt x="3995071" y="1275779"/>
                    <a:pt x="4019931" y="1272635"/>
                    <a:pt x="4042505" y="1267111"/>
                  </a:cubicBezTo>
                  <a:cubicBezTo>
                    <a:pt x="4059555" y="1263015"/>
                    <a:pt x="4077748" y="1255490"/>
                    <a:pt x="4088892" y="1238250"/>
                  </a:cubicBezTo>
                  <a:cubicBezTo>
                    <a:pt x="4092416" y="1232726"/>
                    <a:pt x="4100322" y="1229963"/>
                    <a:pt x="4106609" y="1226344"/>
                  </a:cubicBezTo>
                  <a:cubicBezTo>
                    <a:pt x="4111848" y="1223391"/>
                    <a:pt x="4117372" y="1220629"/>
                    <a:pt x="4123182" y="1218724"/>
                  </a:cubicBezTo>
                  <a:cubicBezTo>
                    <a:pt x="4129373" y="1216628"/>
                    <a:pt x="4136232" y="1213580"/>
                    <a:pt x="4142328" y="1214438"/>
                  </a:cubicBezTo>
                  <a:cubicBezTo>
                    <a:pt x="4160806" y="1216914"/>
                    <a:pt x="4175475" y="1212056"/>
                    <a:pt x="4188524" y="1198245"/>
                  </a:cubicBezTo>
                  <a:cubicBezTo>
                    <a:pt x="4195287" y="1191101"/>
                    <a:pt x="4205288" y="1182434"/>
                    <a:pt x="4213860" y="1182338"/>
                  </a:cubicBezTo>
                  <a:cubicBezTo>
                    <a:pt x="4234720" y="1182053"/>
                    <a:pt x="4252055" y="1175195"/>
                    <a:pt x="4270820" y="1167003"/>
                  </a:cubicBezTo>
                  <a:cubicBezTo>
                    <a:pt x="4282916" y="1161764"/>
                    <a:pt x="4296632" y="1158145"/>
                    <a:pt x="4309587" y="1153287"/>
                  </a:cubicBezTo>
                  <a:cubicBezTo>
                    <a:pt x="4324731" y="1147572"/>
                    <a:pt x="4341210" y="1145477"/>
                    <a:pt x="4350449" y="1129665"/>
                  </a:cubicBezTo>
                  <a:cubicBezTo>
                    <a:pt x="4351496" y="1127951"/>
                    <a:pt x="4354640" y="1127665"/>
                    <a:pt x="4356164" y="1126046"/>
                  </a:cubicBezTo>
                  <a:cubicBezTo>
                    <a:pt x="4361021" y="1121093"/>
                    <a:pt x="4367308" y="1116521"/>
                    <a:pt x="4369880" y="1110520"/>
                  </a:cubicBezTo>
                  <a:cubicBezTo>
                    <a:pt x="4377309" y="1092994"/>
                    <a:pt x="4383119" y="1074896"/>
                    <a:pt x="4389787" y="1057085"/>
                  </a:cubicBezTo>
                  <a:cubicBezTo>
                    <a:pt x="4391216" y="1053275"/>
                    <a:pt x="4392549" y="1048417"/>
                    <a:pt x="4395502" y="1046226"/>
                  </a:cubicBezTo>
                  <a:cubicBezTo>
                    <a:pt x="4412552" y="1033653"/>
                    <a:pt x="4429888" y="1021556"/>
                    <a:pt x="4447413" y="1009650"/>
                  </a:cubicBezTo>
                  <a:cubicBezTo>
                    <a:pt x="4454462" y="1004887"/>
                    <a:pt x="4460367" y="1007555"/>
                    <a:pt x="4466654" y="1013079"/>
                  </a:cubicBezTo>
                  <a:cubicBezTo>
                    <a:pt x="4472750" y="1018318"/>
                    <a:pt x="4480275" y="1023747"/>
                    <a:pt x="4487894" y="1025081"/>
                  </a:cubicBezTo>
                  <a:cubicBezTo>
                    <a:pt x="4503135" y="1027652"/>
                    <a:pt x="4518946" y="1028224"/>
                    <a:pt x="4534472" y="1028224"/>
                  </a:cubicBezTo>
                  <a:cubicBezTo>
                    <a:pt x="4540282" y="1028224"/>
                    <a:pt x="4546473" y="1024795"/>
                    <a:pt x="4551903" y="1022033"/>
                  </a:cubicBezTo>
                  <a:cubicBezTo>
                    <a:pt x="4562189" y="1016794"/>
                    <a:pt x="4571714" y="1009745"/>
                    <a:pt x="4582382" y="1005364"/>
                  </a:cubicBezTo>
                  <a:cubicBezTo>
                    <a:pt x="4594765" y="1000316"/>
                    <a:pt x="4602194" y="992219"/>
                    <a:pt x="4605909" y="979551"/>
                  </a:cubicBezTo>
                  <a:cubicBezTo>
                    <a:pt x="4611434" y="960692"/>
                    <a:pt x="4624579" y="947547"/>
                    <a:pt x="4640104" y="936879"/>
                  </a:cubicBezTo>
                  <a:cubicBezTo>
                    <a:pt x="4659821" y="923258"/>
                    <a:pt x="4683348" y="923925"/>
                    <a:pt x="4705731" y="920591"/>
                  </a:cubicBezTo>
                  <a:cubicBezTo>
                    <a:pt x="4714304" y="919353"/>
                    <a:pt x="4723162" y="918305"/>
                    <a:pt x="4730973" y="915162"/>
                  </a:cubicBezTo>
                  <a:cubicBezTo>
                    <a:pt x="4760595" y="903351"/>
                    <a:pt x="4790218" y="892112"/>
                    <a:pt x="4822794" y="892397"/>
                  </a:cubicBezTo>
                  <a:cubicBezTo>
                    <a:pt x="4825460" y="892397"/>
                    <a:pt x="4828128" y="892112"/>
                    <a:pt x="4830794" y="891635"/>
                  </a:cubicBezTo>
                  <a:cubicBezTo>
                    <a:pt x="4853940" y="887730"/>
                    <a:pt x="4877848" y="886206"/>
                    <a:pt x="4894421" y="865442"/>
                  </a:cubicBezTo>
                  <a:cubicBezTo>
                    <a:pt x="4897469" y="861632"/>
                    <a:pt x="4904422" y="860489"/>
                    <a:pt x="4909756" y="858964"/>
                  </a:cubicBezTo>
                  <a:cubicBezTo>
                    <a:pt x="4918996" y="856488"/>
                    <a:pt x="4925188" y="851440"/>
                    <a:pt x="4928521" y="842391"/>
                  </a:cubicBezTo>
                  <a:cubicBezTo>
                    <a:pt x="4934141" y="826770"/>
                    <a:pt x="4940808" y="811435"/>
                    <a:pt x="4945857" y="795623"/>
                  </a:cubicBezTo>
                  <a:cubicBezTo>
                    <a:pt x="4949381" y="784765"/>
                    <a:pt x="4955953" y="778764"/>
                    <a:pt x="4966145" y="774287"/>
                  </a:cubicBezTo>
                  <a:cubicBezTo>
                    <a:pt x="4971860" y="771811"/>
                    <a:pt x="4976813" y="766382"/>
                    <a:pt x="4980909" y="761333"/>
                  </a:cubicBezTo>
                  <a:cubicBezTo>
                    <a:pt x="4985862" y="755237"/>
                    <a:pt x="4988433" y="747141"/>
                    <a:pt x="4993862" y="741712"/>
                  </a:cubicBezTo>
                  <a:cubicBezTo>
                    <a:pt x="5007102" y="728186"/>
                    <a:pt x="5011198" y="713232"/>
                    <a:pt x="5006816" y="694754"/>
                  </a:cubicBezTo>
                  <a:cubicBezTo>
                    <a:pt x="5002911" y="678371"/>
                    <a:pt x="5013198" y="656463"/>
                    <a:pt x="5026724" y="653129"/>
                  </a:cubicBezTo>
                  <a:cubicBezTo>
                    <a:pt x="5041678" y="649414"/>
                    <a:pt x="5051965" y="640271"/>
                    <a:pt x="5062538" y="630079"/>
                  </a:cubicBezTo>
                  <a:cubicBezTo>
                    <a:pt x="5068443" y="624364"/>
                    <a:pt x="5076730" y="619411"/>
                    <a:pt x="5084731" y="617982"/>
                  </a:cubicBezTo>
                  <a:cubicBezTo>
                    <a:pt x="5115116" y="612458"/>
                    <a:pt x="5143786" y="619220"/>
                    <a:pt x="5172647" y="630174"/>
                  </a:cubicBezTo>
                  <a:cubicBezTo>
                    <a:pt x="5191506" y="637318"/>
                    <a:pt x="5212461" y="639223"/>
                    <a:pt x="5232654" y="642080"/>
                  </a:cubicBezTo>
                  <a:cubicBezTo>
                    <a:pt x="5238941" y="642937"/>
                    <a:pt x="5246942" y="641033"/>
                    <a:pt x="5252371" y="637508"/>
                  </a:cubicBezTo>
                  <a:cubicBezTo>
                    <a:pt x="5271421" y="625316"/>
                    <a:pt x="5290376" y="612743"/>
                    <a:pt x="5308092" y="598646"/>
                  </a:cubicBezTo>
                  <a:cubicBezTo>
                    <a:pt x="5324571" y="585407"/>
                    <a:pt x="5343144" y="579882"/>
                    <a:pt x="5363147" y="581311"/>
                  </a:cubicBezTo>
                  <a:cubicBezTo>
                    <a:pt x="5377720" y="582359"/>
                    <a:pt x="5390864" y="579977"/>
                    <a:pt x="5404580" y="576358"/>
                  </a:cubicBezTo>
                  <a:cubicBezTo>
                    <a:pt x="5416010" y="573310"/>
                    <a:pt x="5428583" y="571214"/>
                    <a:pt x="5440203" y="572548"/>
                  </a:cubicBezTo>
                  <a:cubicBezTo>
                    <a:pt x="5456491" y="574453"/>
                    <a:pt x="5469922" y="571691"/>
                    <a:pt x="5482971" y="561880"/>
                  </a:cubicBezTo>
                  <a:cubicBezTo>
                    <a:pt x="5489924" y="556641"/>
                    <a:pt x="5498878" y="553879"/>
                    <a:pt x="5507165" y="550259"/>
                  </a:cubicBezTo>
                  <a:cubicBezTo>
                    <a:pt x="5519928" y="544640"/>
                    <a:pt x="5533168" y="539877"/>
                    <a:pt x="5545645" y="533591"/>
                  </a:cubicBezTo>
                  <a:cubicBezTo>
                    <a:pt x="5559076" y="526923"/>
                    <a:pt x="5571363" y="517684"/>
                    <a:pt x="5585079" y="511969"/>
                  </a:cubicBezTo>
                  <a:cubicBezTo>
                    <a:pt x="5599843" y="505778"/>
                    <a:pt x="5609368" y="496348"/>
                    <a:pt x="5615368" y="481679"/>
                  </a:cubicBezTo>
                  <a:cubicBezTo>
                    <a:pt x="5619179" y="472440"/>
                    <a:pt x="5624417" y="462629"/>
                    <a:pt x="5631656" y="456152"/>
                  </a:cubicBezTo>
                  <a:cubicBezTo>
                    <a:pt x="5646611" y="442913"/>
                    <a:pt x="5664136" y="432625"/>
                    <a:pt x="5679377" y="419576"/>
                  </a:cubicBezTo>
                  <a:cubicBezTo>
                    <a:pt x="5700808" y="401288"/>
                    <a:pt x="5720620" y="381857"/>
                    <a:pt x="5722525" y="350615"/>
                  </a:cubicBezTo>
                  <a:cubicBezTo>
                    <a:pt x="5723572" y="333375"/>
                    <a:pt x="5732716" y="326041"/>
                    <a:pt x="5749576" y="321945"/>
                  </a:cubicBezTo>
                  <a:cubicBezTo>
                    <a:pt x="5755195" y="320612"/>
                    <a:pt x="5763197" y="318040"/>
                    <a:pt x="5764911" y="313849"/>
                  </a:cubicBezTo>
                  <a:cubicBezTo>
                    <a:pt x="5770054" y="301371"/>
                    <a:pt x="5780722" y="298895"/>
                    <a:pt x="5791009" y="293942"/>
                  </a:cubicBezTo>
                  <a:cubicBezTo>
                    <a:pt x="5797201" y="290989"/>
                    <a:pt x="5804821" y="285179"/>
                    <a:pt x="5806440" y="279178"/>
                  </a:cubicBezTo>
                  <a:cubicBezTo>
                    <a:pt x="5813107" y="254889"/>
                    <a:pt x="5831395" y="240602"/>
                    <a:pt x="5848636" y="224885"/>
                  </a:cubicBezTo>
                  <a:cubicBezTo>
                    <a:pt x="5853684" y="220218"/>
                    <a:pt x="5859113" y="214884"/>
                    <a:pt x="5861590" y="208788"/>
                  </a:cubicBezTo>
                  <a:cubicBezTo>
                    <a:pt x="5866829" y="195643"/>
                    <a:pt x="5874639" y="186118"/>
                    <a:pt x="5888355" y="181166"/>
                  </a:cubicBezTo>
                  <a:cubicBezTo>
                    <a:pt x="5892736" y="179642"/>
                    <a:pt x="5896737" y="176117"/>
                    <a:pt x="5900071" y="172784"/>
                  </a:cubicBezTo>
                  <a:cubicBezTo>
                    <a:pt x="5907215" y="165545"/>
                    <a:pt x="5913215" y="157067"/>
                    <a:pt x="5920740" y="150305"/>
                  </a:cubicBezTo>
                  <a:cubicBezTo>
                    <a:pt x="5939885" y="132874"/>
                    <a:pt x="5958840" y="115729"/>
                    <a:pt x="5969985" y="91345"/>
                  </a:cubicBezTo>
                  <a:cubicBezTo>
                    <a:pt x="5975413" y="79439"/>
                    <a:pt x="5981605" y="66485"/>
                    <a:pt x="5991130" y="58293"/>
                  </a:cubicBezTo>
                  <a:cubicBezTo>
                    <a:pt x="6003227" y="47911"/>
                    <a:pt x="6019133" y="42005"/>
                    <a:pt x="6033325" y="33909"/>
                  </a:cubicBezTo>
                  <a:cubicBezTo>
                    <a:pt x="6040469" y="29813"/>
                    <a:pt x="6047137" y="24860"/>
                    <a:pt x="6054376" y="20955"/>
                  </a:cubicBezTo>
                  <a:cubicBezTo>
                    <a:pt x="6067234" y="14097"/>
                    <a:pt x="6080379" y="7715"/>
                    <a:pt x="6095524" y="0"/>
                  </a:cubicBez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39953252-97DE-4766-B2F6-E4FDA2FDA6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6" y="-3923157"/>
              <a:ext cx="10667524" cy="2493728"/>
            </a:xfrm>
            <a:custGeom>
              <a:avLst/>
              <a:gdLst>
                <a:gd name="connsiteX0" fmla="*/ 6095524 w 6095524"/>
                <a:gd name="connsiteY0" fmla="*/ 0 h 1424940"/>
                <a:gd name="connsiteX1" fmla="*/ 6095524 w 6095524"/>
                <a:gd name="connsiteY1" fmla="*/ 17431 h 1424940"/>
                <a:gd name="connsiteX2" fmla="*/ 6095524 w 6095524"/>
                <a:gd name="connsiteY2" fmla="*/ 216290 h 1424940"/>
                <a:gd name="connsiteX3" fmla="*/ 6079998 w 6095524"/>
                <a:gd name="connsiteY3" fmla="*/ 230600 h 1424940"/>
                <a:gd name="connsiteX4" fmla="*/ 6012751 w 6095524"/>
                <a:gd name="connsiteY4" fmla="*/ 260699 h 1424940"/>
                <a:gd name="connsiteX5" fmla="*/ 5992749 w 6095524"/>
                <a:gd name="connsiteY5" fmla="*/ 268700 h 1424940"/>
                <a:gd name="connsiteX6" fmla="*/ 5910358 w 6095524"/>
                <a:gd name="connsiteY6" fmla="*/ 320231 h 1424940"/>
                <a:gd name="connsiteX7" fmla="*/ 5835777 w 6095524"/>
                <a:gd name="connsiteY7" fmla="*/ 383953 h 1424940"/>
                <a:gd name="connsiteX8" fmla="*/ 5781008 w 6095524"/>
                <a:gd name="connsiteY8" fmla="*/ 459581 h 1424940"/>
                <a:gd name="connsiteX9" fmla="*/ 5765673 w 6095524"/>
                <a:gd name="connsiteY9" fmla="*/ 477584 h 1424940"/>
                <a:gd name="connsiteX10" fmla="*/ 5723763 w 6095524"/>
                <a:gd name="connsiteY10" fmla="*/ 500158 h 1424940"/>
                <a:gd name="connsiteX11" fmla="*/ 5686711 w 6095524"/>
                <a:gd name="connsiteY11" fmla="*/ 517112 h 1424940"/>
                <a:gd name="connsiteX12" fmla="*/ 5659850 w 6095524"/>
                <a:gd name="connsiteY12" fmla="*/ 535877 h 1424940"/>
                <a:gd name="connsiteX13" fmla="*/ 5637181 w 6095524"/>
                <a:gd name="connsiteY13" fmla="*/ 553117 h 1424940"/>
                <a:gd name="connsiteX14" fmla="*/ 5585841 w 6095524"/>
                <a:gd name="connsiteY14" fmla="*/ 597694 h 1424940"/>
                <a:gd name="connsiteX15" fmla="*/ 5528977 w 6095524"/>
                <a:gd name="connsiteY15" fmla="*/ 635318 h 1424940"/>
                <a:gd name="connsiteX16" fmla="*/ 5483256 w 6095524"/>
                <a:gd name="connsiteY16" fmla="*/ 681419 h 1424940"/>
                <a:gd name="connsiteX17" fmla="*/ 5464397 w 6095524"/>
                <a:gd name="connsiteY17" fmla="*/ 706374 h 1424940"/>
                <a:gd name="connsiteX18" fmla="*/ 5424773 w 6095524"/>
                <a:gd name="connsiteY18" fmla="*/ 723424 h 1424940"/>
                <a:gd name="connsiteX19" fmla="*/ 5381815 w 6095524"/>
                <a:gd name="connsiteY19" fmla="*/ 750094 h 1424940"/>
                <a:gd name="connsiteX20" fmla="*/ 5351335 w 6095524"/>
                <a:gd name="connsiteY20" fmla="*/ 776573 h 1424940"/>
                <a:gd name="connsiteX21" fmla="*/ 5327809 w 6095524"/>
                <a:gd name="connsiteY21" fmla="*/ 794290 h 1424940"/>
                <a:gd name="connsiteX22" fmla="*/ 5294566 w 6095524"/>
                <a:gd name="connsiteY22" fmla="*/ 812102 h 1424940"/>
                <a:gd name="connsiteX23" fmla="*/ 5261229 w 6095524"/>
                <a:gd name="connsiteY23" fmla="*/ 835438 h 1424940"/>
                <a:gd name="connsiteX24" fmla="*/ 5245037 w 6095524"/>
                <a:gd name="connsiteY24" fmla="*/ 849821 h 1424940"/>
                <a:gd name="connsiteX25" fmla="*/ 5213699 w 6095524"/>
                <a:gd name="connsiteY25" fmla="*/ 873728 h 1424940"/>
                <a:gd name="connsiteX26" fmla="*/ 5181409 w 6095524"/>
                <a:gd name="connsiteY26" fmla="*/ 896017 h 1424940"/>
                <a:gd name="connsiteX27" fmla="*/ 5120735 w 6095524"/>
                <a:gd name="connsiteY27" fmla="*/ 921544 h 1424940"/>
                <a:gd name="connsiteX28" fmla="*/ 5065490 w 6095524"/>
                <a:gd name="connsiteY28" fmla="*/ 959072 h 1424940"/>
                <a:gd name="connsiteX29" fmla="*/ 5021675 w 6095524"/>
                <a:gd name="connsiteY29" fmla="*/ 986504 h 1424940"/>
                <a:gd name="connsiteX30" fmla="*/ 4996148 w 6095524"/>
                <a:gd name="connsiteY30" fmla="*/ 1004507 h 1424940"/>
                <a:gd name="connsiteX31" fmla="*/ 4949285 w 6095524"/>
                <a:gd name="connsiteY31" fmla="*/ 1044702 h 1424940"/>
                <a:gd name="connsiteX32" fmla="*/ 4876609 w 6095524"/>
                <a:gd name="connsiteY32" fmla="*/ 1086993 h 1424940"/>
                <a:gd name="connsiteX33" fmla="*/ 4832699 w 6095524"/>
                <a:gd name="connsiteY33" fmla="*/ 1109853 h 1424940"/>
                <a:gd name="connsiteX34" fmla="*/ 4738211 w 6095524"/>
                <a:gd name="connsiteY34" fmla="*/ 1144334 h 1424940"/>
                <a:gd name="connsiteX35" fmla="*/ 4707731 w 6095524"/>
                <a:gd name="connsiteY35" fmla="*/ 1156621 h 1424940"/>
                <a:gd name="connsiteX36" fmla="*/ 4672870 w 6095524"/>
                <a:gd name="connsiteY36" fmla="*/ 1164717 h 1424940"/>
                <a:gd name="connsiteX37" fmla="*/ 4616863 w 6095524"/>
                <a:gd name="connsiteY37" fmla="*/ 1183862 h 1424940"/>
                <a:gd name="connsiteX38" fmla="*/ 4507516 w 6095524"/>
                <a:gd name="connsiteY38" fmla="*/ 1216819 h 1424940"/>
                <a:gd name="connsiteX39" fmla="*/ 4483513 w 6095524"/>
                <a:gd name="connsiteY39" fmla="*/ 1221867 h 1424940"/>
                <a:gd name="connsiteX40" fmla="*/ 4422362 w 6095524"/>
                <a:gd name="connsiteY40" fmla="*/ 1243108 h 1424940"/>
                <a:gd name="connsiteX41" fmla="*/ 4385691 w 6095524"/>
                <a:gd name="connsiteY41" fmla="*/ 1257395 h 1424940"/>
                <a:gd name="connsiteX42" fmla="*/ 4355306 w 6095524"/>
                <a:gd name="connsiteY42" fmla="*/ 1265587 h 1424940"/>
                <a:gd name="connsiteX43" fmla="*/ 4328446 w 6095524"/>
                <a:gd name="connsiteY43" fmla="*/ 1269397 h 1424940"/>
                <a:gd name="connsiteX44" fmla="*/ 4257770 w 6095524"/>
                <a:gd name="connsiteY44" fmla="*/ 1288256 h 1424940"/>
                <a:gd name="connsiteX45" fmla="*/ 4229576 w 6095524"/>
                <a:gd name="connsiteY45" fmla="*/ 1295686 h 1424940"/>
                <a:gd name="connsiteX46" fmla="*/ 4156424 w 6095524"/>
                <a:gd name="connsiteY46" fmla="*/ 1321213 h 1424940"/>
                <a:gd name="connsiteX47" fmla="*/ 4094416 w 6095524"/>
                <a:gd name="connsiteY47" fmla="*/ 1338072 h 1424940"/>
                <a:gd name="connsiteX48" fmla="*/ 4068509 w 6095524"/>
                <a:gd name="connsiteY48" fmla="*/ 1346168 h 1424940"/>
                <a:gd name="connsiteX49" fmla="*/ 4009263 w 6095524"/>
                <a:gd name="connsiteY49" fmla="*/ 1359694 h 1424940"/>
                <a:gd name="connsiteX50" fmla="*/ 3975735 w 6095524"/>
                <a:gd name="connsiteY50" fmla="*/ 1369219 h 1424940"/>
                <a:gd name="connsiteX51" fmla="*/ 3893915 w 6095524"/>
                <a:gd name="connsiteY51" fmla="*/ 1379982 h 1424940"/>
                <a:gd name="connsiteX52" fmla="*/ 3809428 w 6095524"/>
                <a:gd name="connsiteY52" fmla="*/ 1390364 h 1424940"/>
                <a:gd name="connsiteX53" fmla="*/ 3763042 w 6095524"/>
                <a:gd name="connsiteY53" fmla="*/ 1393793 h 1424940"/>
                <a:gd name="connsiteX54" fmla="*/ 3722561 w 6095524"/>
                <a:gd name="connsiteY54" fmla="*/ 1399223 h 1424940"/>
                <a:gd name="connsiteX55" fmla="*/ 3687318 w 6095524"/>
                <a:gd name="connsiteY55" fmla="*/ 1402652 h 1424940"/>
                <a:gd name="connsiteX56" fmla="*/ 3631216 w 6095524"/>
                <a:gd name="connsiteY56" fmla="*/ 1409605 h 1424940"/>
                <a:gd name="connsiteX57" fmla="*/ 3607880 w 6095524"/>
                <a:gd name="connsiteY57" fmla="*/ 1411415 h 1424940"/>
                <a:gd name="connsiteX58" fmla="*/ 3552825 w 6095524"/>
                <a:gd name="connsiteY58" fmla="*/ 1411319 h 1424940"/>
                <a:gd name="connsiteX59" fmla="*/ 3533680 w 6095524"/>
                <a:gd name="connsiteY59" fmla="*/ 1410367 h 1424940"/>
                <a:gd name="connsiteX60" fmla="*/ 3496818 w 6095524"/>
                <a:gd name="connsiteY60" fmla="*/ 1398556 h 1424940"/>
                <a:gd name="connsiteX61" fmla="*/ 3492437 w 6095524"/>
                <a:gd name="connsiteY61" fmla="*/ 1397699 h 1424940"/>
                <a:gd name="connsiteX62" fmla="*/ 3468243 w 6095524"/>
                <a:gd name="connsiteY62" fmla="*/ 1393031 h 1424940"/>
                <a:gd name="connsiteX63" fmla="*/ 3455003 w 6095524"/>
                <a:gd name="connsiteY63" fmla="*/ 1391507 h 1424940"/>
                <a:gd name="connsiteX64" fmla="*/ 3404711 w 6095524"/>
                <a:gd name="connsiteY64" fmla="*/ 1381792 h 1424940"/>
                <a:gd name="connsiteX65" fmla="*/ 3375756 w 6095524"/>
                <a:gd name="connsiteY65" fmla="*/ 1377220 h 1424940"/>
                <a:gd name="connsiteX66" fmla="*/ 3352324 w 6095524"/>
                <a:gd name="connsiteY66" fmla="*/ 1377887 h 1424940"/>
                <a:gd name="connsiteX67" fmla="*/ 3311176 w 6095524"/>
                <a:gd name="connsiteY67" fmla="*/ 1378744 h 1424940"/>
                <a:gd name="connsiteX68" fmla="*/ 3298031 w 6095524"/>
                <a:gd name="connsiteY68" fmla="*/ 1380935 h 1424940"/>
                <a:gd name="connsiteX69" fmla="*/ 3238595 w 6095524"/>
                <a:gd name="connsiteY69" fmla="*/ 1374648 h 1424940"/>
                <a:gd name="connsiteX70" fmla="*/ 3204686 w 6095524"/>
                <a:gd name="connsiteY70" fmla="*/ 1374172 h 1424940"/>
                <a:gd name="connsiteX71" fmla="*/ 3166491 w 6095524"/>
                <a:gd name="connsiteY71" fmla="*/ 1366361 h 1424940"/>
                <a:gd name="connsiteX72" fmla="*/ 3155347 w 6095524"/>
                <a:gd name="connsiteY72" fmla="*/ 1366742 h 1424940"/>
                <a:gd name="connsiteX73" fmla="*/ 3142869 w 6095524"/>
                <a:gd name="connsiteY73" fmla="*/ 1367409 h 1424940"/>
                <a:gd name="connsiteX74" fmla="*/ 3104578 w 6095524"/>
                <a:gd name="connsiteY74" fmla="*/ 1367981 h 1424940"/>
                <a:gd name="connsiteX75" fmla="*/ 3081337 w 6095524"/>
                <a:gd name="connsiteY75" fmla="*/ 1370838 h 1424940"/>
                <a:gd name="connsiteX76" fmla="*/ 3037047 w 6095524"/>
                <a:gd name="connsiteY76" fmla="*/ 1369124 h 1424940"/>
                <a:gd name="connsiteX77" fmla="*/ 3020663 w 6095524"/>
                <a:gd name="connsiteY77" fmla="*/ 1371600 h 1424940"/>
                <a:gd name="connsiteX78" fmla="*/ 2979230 w 6095524"/>
                <a:gd name="connsiteY78" fmla="*/ 1371886 h 1424940"/>
                <a:gd name="connsiteX79" fmla="*/ 2942082 w 6095524"/>
                <a:gd name="connsiteY79" fmla="*/ 1370457 h 1424940"/>
                <a:gd name="connsiteX80" fmla="*/ 2906268 w 6095524"/>
                <a:gd name="connsiteY80" fmla="*/ 1371219 h 1424940"/>
                <a:gd name="connsiteX81" fmla="*/ 2880646 w 6095524"/>
                <a:gd name="connsiteY81" fmla="*/ 1374362 h 1424940"/>
                <a:gd name="connsiteX82" fmla="*/ 2852833 w 6095524"/>
                <a:gd name="connsiteY82" fmla="*/ 1376267 h 1424940"/>
                <a:gd name="connsiteX83" fmla="*/ 2776157 w 6095524"/>
                <a:gd name="connsiteY83" fmla="*/ 1387602 h 1424940"/>
                <a:gd name="connsiteX84" fmla="*/ 2761965 w 6095524"/>
                <a:gd name="connsiteY84" fmla="*/ 1384840 h 1424940"/>
                <a:gd name="connsiteX85" fmla="*/ 2681383 w 6095524"/>
                <a:gd name="connsiteY85" fmla="*/ 1382268 h 1424940"/>
                <a:gd name="connsiteX86" fmla="*/ 2663857 w 6095524"/>
                <a:gd name="connsiteY86" fmla="*/ 1382459 h 1424940"/>
                <a:gd name="connsiteX87" fmla="*/ 2616803 w 6095524"/>
                <a:gd name="connsiteY87" fmla="*/ 1371219 h 1424940"/>
                <a:gd name="connsiteX88" fmla="*/ 2544223 w 6095524"/>
                <a:gd name="connsiteY88" fmla="*/ 1389031 h 1424940"/>
                <a:gd name="connsiteX89" fmla="*/ 2476309 w 6095524"/>
                <a:gd name="connsiteY89" fmla="*/ 1411319 h 1424940"/>
                <a:gd name="connsiteX90" fmla="*/ 2467737 w 6095524"/>
                <a:gd name="connsiteY90" fmla="*/ 1414177 h 1424940"/>
                <a:gd name="connsiteX91" fmla="*/ 2443353 w 6095524"/>
                <a:gd name="connsiteY91" fmla="*/ 1419035 h 1424940"/>
                <a:gd name="connsiteX92" fmla="*/ 2413159 w 6095524"/>
                <a:gd name="connsiteY92" fmla="*/ 1420749 h 1424940"/>
                <a:gd name="connsiteX93" fmla="*/ 2374868 w 6095524"/>
                <a:gd name="connsiteY93" fmla="*/ 1424940 h 1424940"/>
                <a:gd name="connsiteX94" fmla="*/ 2344198 w 6095524"/>
                <a:gd name="connsiteY94" fmla="*/ 1419701 h 1424940"/>
                <a:gd name="connsiteX95" fmla="*/ 2301335 w 6095524"/>
                <a:gd name="connsiteY95" fmla="*/ 1411891 h 1424940"/>
                <a:gd name="connsiteX96" fmla="*/ 2260949 w 6095524"/>
                <a:gd name="connsiteY96" fmla="*/ 1404461 h 1424940"/>
                <a:gd name="connsiteX97" fmla="*/ 2248186 w 6095524"/>
                <a:gd name="connsiteY97" fmla="*/ 1413224 h 1424940"/>
                <a:gd name="connsiteX98" fmla="*/ 2228469 w 6095524"/>
                <a:gd name="connsiteY98" fmla="*/ 1420844 h 1424940"/>
                <a:gd name="connsiteX99" fmla="*/ 2206562 w 6095524"/>
                <a:gd name="connsiteY99" fmla="*/ 1411700 h 1424940"/>
                <a:gd name="connsiteX100" fmla="*/ 2155317 w 6095524"/>
                <a:gd name="connsiteY100" fmla="*/ 1392746 h 1424940"/>
                <a:gd name="connsiteX101" fmla="*/ 2122932 w 6095524"/>
                <a:gd name="connsiteY101" fmla="*/ 1391888 h 1424940"/>
                <a:gd name="connsiteX102" fmla="*/ 2052542 w 6095524"/>
                <a:gd name="connsiteY102" fmla="*/ 1383792 h 1424940"/>
                <a:gd name="connsiteX103" fmla="*/ 2006537 w 6095524"/>
                <a:gd name="connsiteY103" fmla="*/ 1372267 h 1424940"/>
                <a:gd name="connsiteX104" fmla="*/ 1973486 w 6095524"/>
                <a:gd name="connsiteY104" fmla="*/ 1359218 h 1424940"/>
                <a:gd name="connsiteX105" fmla="*/ 1926146 w 6095524"/>
                <a:gd name="connsiteY105" fmla="*/ 1342168 h 1424940"/>
                <a:gd name="connsiteX106" fmla="*/ 1878616 w 6095524"/>
                <a:gd name="connsiteY106" fmla="*/ 1333310 h 1424940"/>
                <a:gd name="connsiteX107" fmla="*/ 1844231 w 6095524"/>
                <a:gd name="connsiteY107" fmla="*/ 1322165 h 1424940"/>
                <a:gd name="connsiteX108" fmla="*/ 1802225 w 6095524"/>
                <a:gd name="connsiteY108" fmla="*/ 1314545 h 1424940"/>
                <a:gd name="connsiteX109" fmla="*/ 1766983 w 6095524"/>
                <a:gd name="connsiteY109" fmla="*/ 1314260 h 1424940"/>
                <a:gd name="connsiteX110" fmla="*/ 1711738 w 6095524"/>
                <a:gd name="connsiteY110" fmla="*/ 1315593 h 1424940"/>
                <a:gd name="connsiteX111" fmla="*/ 1644111 w 6095524"/>
                <a:gd name="connsiteY111" fmla="*/ 1292543 h 1424940"/>
                <a:gd name="connsiteX112" fmla="*/ 1616774 w 6095524"/>
                <a:gd name="connsiteY112" fmla="*/ 1287399 h 1424940"/>
                <a:gd name="connsiteX113" fmla="*/ 1591056 w 6095524"/>
                <a:gd name="connsiteY113" fmla="*/ 1285018 h 1424940"/>
                <a:gd name="connsiteX114" fmla="*/ 1536478 w 6095524"/>
                <a:gd name="connsiteY114" fmla="*/ 1269683 h 1424940"/>
                <a:gd name="connsiteX115" fmla="*/ 1514285 w 6095524"/>
                <a:gd name="connsiteY115" fmla="*/ 1264634 h 1424940"/>
                <a:gd name="connsiteX116" fmla="*/ 1483233 w 6095524"/>
                <a:gd name="connsiteY116" fmla="*/ 1264730 h 1424940"/>
                <a:gd name="connsiteX117" fmla="*/ 1426750 w 6095524"/>
                <a:gd name="connsiteY117" fmla="*/ 1257681 h 1424940"/>
                <a:gd name="connsiteX118" fmla="*/ 1370362 w 6095524"/>
                <a:gd name="connsiteY118" fmla="*/ 1237107 h 1424940"/>
                <a:gd name="connsiteX119" fmla="*/ 1346454 w 6095524"/>
                <a:gd name="connsiteY119" fmla="*/ 1239107 h 1424940"/>
                <a:gd name="connsiteX120" fmla="*/ 1337882 w 6095524"/>
                <a:gd name="connsiteY120" fmla="*/ 1238631 h 1424940"/>
                <a:gd name="connsiteX121" fmla="*/ 1260825 w 6095524"/>
                <a:gd name="connsiteY121" fmla="*/ 1227296 h 1424940"/>
                <a:gd name="connsiteX122" fmla="*/ 1253109 w 6095524"/>
                <a:gd name="connsiteY122" fmla="*/ 1226058 h 1424940"/>
                <a:gd name="connsiteX123" fmla="*/ 1216915 w 6095524"/>
                <a:gd name="connsiteY123" fmla="*/ 1215962 h 1424940"/>
                <a:gd name="connsiteX124" fmla="*/ 1125664 w 6095524"/>
                <a:gd name="connsiteY124" fmla="*/ 1209675 h 1424940"/>
                <a:gd name="connsiteX125" fmla="*/ 1120045 w 6095524"/>
                <a:gd name="connsiteY125" fmla="*/ 1208913 h 1424940"/>
                <a:gd name="connsiteX126" fmla="*/ 1089469 w 6095524"/>
                <a:gd name="connsiteY126" fmla="*/ 1213961 h 1424940"/>
                <a:gd name="connsiteX127" fmla="*/ 1074325 w 6095524"/>
                <a:gd name="connsiteY127" fmla="*/ 1221105 h 1424940"/>
                <a:gd name="connsiteX128" fmla="*/ 1050703 w 6095524"/>
                <a:gd name="connsiteY128" fmla="*/ 1228535 h 1424940"/>
                <a:gd name="connsiteX129" fmla="*/ 1026700 w 6095524"/>
                <a:gd name="connsiteY129" fmla="*/ 1231297 h 1424940"/>
                <a:gd name="connsiteX130" fmla="*/ 986409 w 6095524"/>
                <a:gd name="connsiteY130" fmla="*/ 1220057 h 1424940"/>
                <a:gd name="connsiteX131" fmla="*/ 971741 w 6095524"/>
                <a:gd name="connsiteY131" fmla="*/ 1218914 h 1424940"/>
                <a:gd name="connsiteX132" fmla="*/ 939070 w 6095524"/>
                <a:gd name="connsiteY132" fmla="*/ 1213485 h 1424940"/>
                <a:gd name="connsiteX133" fmla="*/ 910495 w 6095524"/>
                <a:gd name="connsiteY133" fmla="*/ 1213866 h 1424940"/>
                <a:gd name="connsiteX134" fmla="*/ 887540 w 6095524"/>
                <a:gd name="connsiteY134" fmla="*/ 1222534 h 1424940"/>
                <a:gd name="connsiteX135" fmla="*/ 854202 w 6095524"/>
                <a:gd name="connsiteY135" fmla="*/ 1224248 h 1424940"/>
                <a:gd name="connsiteX136" fmla="*/ 832675 w 6095524"/>
                <a:gd name="connsiteY136" fmla="*/ 1217962 h 1424940"/>
                <a:gd name="connsiteX137" fmla="*/ 828294 w 6095524"/>
                <a:gd name="connsiteY137" fmla="*/ 1217105 h 1424940"/>
                <a:gd name="connsiteX138" fmla="*/ 772001 w 6095524"/>
                <a:gd name="connsiteY138" fmla="*/ 1216723 h 1424940"/>
                <a:gd name="connsiteX139" fmla="*/ 701707 w 6095524"/>
                <a:gd name="connsiteY139" fmla="*/ 1235678 h 1424940"/>
                <a:gd name="connsiteX140" fmla="*/ 690086 w 6095524"/>
                <a:gd name="connsiteY140" fmla="*/ 1239679 h 1424940"/>
                <a:gd name="connsiteX141" fmla="*/ 633412 w 6095524"/>
                <a:gd name="connsiteY141" fmla="*/ 1246632 h 1424940"/>
                <a:gd name="connsiteX142" fmla="*/ 603028 w 6095524"/>
                <a:gd name="connsiteY142" fmla="*/ 1253681 h 1424940"/>
                <a:gd name="connsiteX143" fmla="*/ 581120 w 6095524"/>
                <a:gd name="connsiteY143" fmla="*/ 1254062 h 1424940"/>
                <a:gd name="connsiteX144" fmla="*/ 554642 w 6095524"/>
                <a:gd name="connsiteY144" fmla="*/ 1266539 h 1424940"/>
                <a:gd name="connsiteX145" fmla="*/ 545973 w 6095524"/>
                <a:gd name="connsiteY145" fmla="*/ 1271969 h 1424940"/>
                <a:gd name="connsiteX146" fmla="*/ 535591 w 6095524"/>
                <a:gd name="connsiteY146" fmla="*/ 1275207 h 1424940"/>
                <a:gd name="connsiteX147" fmla="*/ 488538 w 6095524"/>
                <a:gd name="connsiteY147" fmla="*/ 1285494 h 1424940"/>
                <a:gd name="connsiteX148" fmla="*/ 480155 w 6095524"/>
                <a:gd name="connsiteY148" fmla="*/ 1291304 h 1424940"/>
                <a:gd name="connsiteX149" fmla="*/ 474535 w 6095524"/>
                <a:gd name="connsiteY149" fmla="*/ 1294924 h 1424940"/>
                <a:gd name="connsiteX150" fmla="*/ 428816 w 6095524"/>
                <a:gd name="connsiteY150" fmla="*/ 1301020 h 1424940"/>
                <a:gd name="connsiteX151" fmla="*/ 400241 w 6095524"/>
                <a:gd name="connsiteY151" fmla="*/ 1318260 h 1424940"/>
                <a:gd name="connsiteX152" fmla="*/ 392431 w 6095524"/>
                <a:gd name="connsiteY152" fmla="*/ 1325594 h 1424940"/>
                <a:gd name="connsiteX153" fmla="*/ 365093 w 6095524"/>
                <a:gd name="connsiteY153" fmla="*/ 1336643 h 1424940"/>
                <a:gd name="connsiteX154" fmla="*/ 273177 w 6095524"/>
                <a:gd name="connsiteY154" fmla="*/ 1357884 h 1424940"/>
                <a:gd name="connsiteX155" fmla="*/ 246888 w 6095524"/>
                <a:gd name="connsiteY155" fmla="*/ 1350359 h 1424940"/>
                <a:gd name="connsiteX156" fmla="*/ 196977 w 6095524"/>
                <a:gd name="connsiteY156" fmla="*/ 1370552 h 1424940"/>
                <a:gd name="connsiteX157" fmla="*/ 153352 w 6095524"/>
                <a:gd name="connsiteY157" fmla="*/ 1381982 h 1424940"/>
                <a:gd name="connsiteX158" fmla="*/ 137160 w 6095524"/>
                <a:gd name="connsiteY158" fmla="*/ 1384745 h 1424940"/>
                <a:gd name="connsiteX159" fmla="*/ 85917 w 6095524"/>
                <a:gd name="connsiteY159" fmla="*/ 1389793 h 1424940"/>
                <a:gd name="connsiteX160" fmla="*/ 59532 w 6095524"/>
                <a:gd name="connsiteY160" fmla="*/ 1401223 h 1424940"/>
                <a:gd name="connsiteX161" fmla="*/ 30325 w 6095524"/>
                <a:gd name="connsiteY161" fmla="*/ 1409974 h 1424940"/>
                <a:gd name="connsiteX162" fmla="*/ 0 w 6095524"/>
                <a:gd name="connsiteY162" fmla="*/ 1412360 h 1424940"/>
                <a:gd name="connsiteX163" fmla="*/ 0 w 6095524"/>
                <a:gd name="connsiteY163" fmla="*/ 1058622 h 1424940"/>
                <a:gd name="connsiteX164" fmla="*/ 17145 w 6095524"/>
                <a:gd name="connsiteY164" fmla="*/ 1060228 h 1424940"/>
                <a:gd name="connsiteX165" fmla="*/ 44672 w 6095524"/>
                <a:gd name="connsiteY165" fmla="*/ 1066324 h 1424940"/>
                <a:gd name="connsiteX166" fmla="*/ 84677 w 6095524"/>
                <a:gd name="connsiteY166" fmla="*/ 1076230 h 1424940"/>
                <a:gd name="connsiteX167" fmla="*/ 132017 w 6095524"/>
                <a:gd name="connsiteY167" fmla="*/ 1064990 h 1424940"/>
                <a:gd name="connsiteX168" fmla="*/ 136779 w 6095524"/>
                <a:gd name="connsiteY168" fmla="*/ 1060323 h 1424940"/>
                <a:gd name="connsiteX169" fmla="*/ 187547 w 6095524"/>
                <a:gd name="connsiteY169" fmla="*/ 1049179 h 1424940"/>
                <a:gd name="connsiteX170" fmla="*/ 270891 w 6095524"/>
                <a:gd name="connsiteY170" fmla="*/ 1036415 h 1424940"/>
                <a:gd name="connsiteX171" fmla="*/ 276320 w 6095524"/>
                <a:gd name="connsiteY171" fmla="*/ 1035558 h 1424940"/>
                <a:gd name="connsiteX172" fmla="*/ 323755 w 6095524"/>
                <a:gd name="connsiteY172" fmla="*/ 1061561 h 1424940"/>
                <a:gd name="connsiteX173" fmla="*/ 361855 w 6095524"/>
                <a:gd name="connsiteY173" fmla="*/ 1057942 h 1424940"/>
                <a:gd name="connsiteX174" fmla="*/ 379571 w 6095524"/>
                <a:gd name="connsiteY174" fmla="*/ 1039939 h 1424940"/>
                <a:gd name="connsiteX175" fmla="*/ 430530 w 6095524"/>
                <a:gd name="connsiteY175" fmla="*/ 1025747 h 1424940"/>
                <a:gd name="connsiteX176" fmla="*/ 493300 w 6095524"/>
                <a:gd name="connsiteY176" fmla="*/ 1027176 h 1424940"/>
                <a:gd name="connsiteX177" fmla="*/ 537782 w 6095524"/>
                <a:gd name="connsiteY177" fmla="*/ 1025366 h 1424940"/>
                <a:gd name="connsiteX178" fmla="*/ 562166 w 6095524"/>
                <a:gd name="connsiteY178" fmla="*/ 1015746 h 1424940"/>
                <a:gd name="connsiteX179" fmla="*/ 579596 w 6095524"/>
                <a:gd name="connsiteY179" fmla="*/ 1016699 h 1424940"/>
                <a:gd name="connsiteX180" fmla="*/ 612362 w 6095524"/>
                <a:gd name="connsiteY180" fmla="*/ 1023557 h 1424940"/>
                <a:gd name="connsiteX181" fmla="*/ 716090 w 6095524"/>
                <a:gd name="connsiteY181" fmla="*/ 1031653 h 1424940"/>
                <a:gd name="connsiteX182" fmla="*/ 758381 w 6095524"/>
                <a:gd name="connsiteY182" fmla="*/ 1018985 h 1424940"/>
                <a:gd name="connsiteX183" fmla="*/ 771049 w 6095524"/>
                <a:gd name="connsiteY183" fmla="*/ 1018699 h 1424940"/>
                <a:gd name="connsiteX184" fmla="*/ 799433 w 6095524"/>
                <a:gd name="connsiteY184" fmla="*/ 1023652 h 1424940"/>
                <a:gd name="connsiteX185" fmla="*/ 858012 w 6095524"/>
                <a:gd name="connsiteY185" fmla="*/ 1020318 h 1424940"/>
                <a:gd name="connsiteX186" fmla="*/ 879634 w 6095524"/>
                <a:gd name="connsiteY186" fmla="*/ 1015270 h 1424940"/>
                <a:gd name="connsiteX187" fmla="*/ 891635 w 6095524"/>
                <a:gd name="connsiteY187" fmla="*/ 1012031 h 1424940"/>
                <a:gd name="connsiteX188" fmla="*/ 953262 w 6095524"/>
                <a:gd name="connsiteY188" fmla="*/ 1003078 h 1424940"/>
                <a:gd name="connsiteX189" fmla="*/ 980694 w 6095524"/>
                <a:gd name="connsiteY189" fmla="*/ 993458 h 1424940"/>
                <a:gd name="connsiteX190" fmla="*/ 988124 w 6095524"/>
                <a:gd name="connsiteY190" fmla="*/ 992029 h 1424940"/>
                <a:gd name="connsiteX191" fmla="*/ 1028795 w 6095524"/>
                <a:gd name="connsiteY191" fmla="*/ 996029 h 1424940"/>
                <a:gd name="connsiteX192" fmla="*/ 1059275 w 6095524"/>
                <a:gd name="connsiteY192" fmla="*/ 1011555 h 1424940"/>
                <a:gd name="connsiteX193" fmla="*/ 1065181 w 6095524"/>
                <a:gd name="connsiteY193" fmla="*/ 1016794 h 1424940"/>
                <a:gd name="connsiteX194" fmla="*/ 1150144 w 6095524"/>
                <a:gd name="connsiteY194" fmla="*/ 1014984 h 1424940"/>
                <a:gd name="connsiteX195" fmla="*/ 1163193 w 6095524"/>
                <a:gd name="connsiteY195" fmla="*/ 1012793 h 1424940"/>
                <a:gd name="connsiteX196" fmla="*/ 1226249 w 6095524"/>
                <a:gd name="connsiteY196" fmla="*/ 1021937 h 1424940"/>
                <a:gd name="connsiteX197" fmla="*/ 1244632 w 6095524"/>
                <a:gd name="connsiteY197" fmla="*/ 1023747 h 1424940"/>
                <a:gd name="connsiteX198" fmla="*/ 1310545 w 6095524"/>
                <a:gd name="connsiteY198" fmla="*/ 1031939 h 1424940"/>
                <a:gd name="connsiteX199" fmla="*/ 1319879 w 6095524"/>
                <a:gd name="connsiteY199" fmla="*/ 1024319 h 1424940"/>
                <a:gd name="connsiteX200" fmla="*/ 1346740 w 6095524"/>
                <a:gd name="connsiteY200" fmla="*/ 1005173 h 1424940"/>
                <a:gd name="connsiteX201" fmla="*/ 1399699 w 6095524"/>
                <a:gd name="connsiteY201" fmla="*/ 988219 h 1424940"/>
                <a:gd name="connsiteX202" fmla="*/ 1414082 w 6095524"/>
                <a:gd name="connsiteY202" fmla="*/ 989171 h 1424940"/>
                <a:gd name="connsiteX203" fmla="*/ 1450467 w 6095524"/>
                <a:gd name="connsiteY203" fmla="*/ 1017461 h 1424940"/>
                <a:gd name="connsiteX204" fmla="*/ 1468184 w 6095524"/>
                <a:gd name="connsiteY204" fmla="*/ 1028795 h 1424940"/>
                <a:gd name="connsiteX205" fmla="*/ 1518476 w 6095524"/>
                <a:gd name="connsiteY205" fmla="*/ 1049655 h 1424940"/>
                <a:gd name="connsiteX206" fmla="*/ 1522667 w 6095524"/>
                <a:gd name="connsiteY206" fmla="*/ 1053465 h 1424940"/>
                <a:gd name="connsiteX207" fmla="*/ 1559814 w 6095524"/>
                <a:gd name="connsiteY207" fmla="*/ 1098709 h 1424940"/>
                <a:gd name="connsiteX208" fmla="*/ 1568196 w 6095524"/>
                <a:gd name="connsiteY208" fmla="*/ 1106424 h 1424940"/>
                <a:gd name="connsiteX209" fmla="*/ 1578293 w 6095524"/>
                <a:gd name="connsiteY209" fmla="*/ 1118426 h 1424940"/>
                <a:gd name="connsiteX210" fmla="*/ 1609820 w 6095524"/>
                <a:gd name="connsiteY210" fmla="*/ 1141667 h 1424940"/>
                <a:gd name="connsiteX211" fmla="*/ 1648873 w 6095524"/>
                <a:gd name="connsiteY211" fmla="*/ 1149096 h 1424940"/>
                <a:gd name="connsiteX212" fmla="*/ 1696022 w 6095524"/>
                <a:gd name="connsiteY212" fmla="*/ 1160431 h 1424940"/>
                <a:gd name="connsiteX213" fmla="*/ 1715739 w 6095524"/>
                <a:gd name="connsiteY213" fmla="*/ 1168051 h 1424940"/>
                <a:gd name="connsiteX214" fmla="*/ 1768602 w 6095524"/>
                <a:gd name="connsiteY214" fmla="*/ 1182529 h 1424940"/>
                <a:gd name="connsiteX215" fmla="*/ 1806321 w 6095524"/>
                <a:gd name="connsiteY215" fmla="*/ 1194721 h 1424940"/>
                <a:gd name="connsiteX216" fmla="*/ 1860709 w 6095524"/>
                <a:gd name="connsiteY216" fmla="*/ 1201865 h 1424940"/>
                <a:gd name="connsiteX217" fmla="*/ 1887093 w 6095524"/>
                <a:gd name="connsiteY217" fmla="*/ 1202150 h 1424940"/>
                <a:gd name="connsiteX218" fmla="*/ 1935575 w 6095524"/>
                <a:gd name="connsiteY218" fmla="*/ 1238726 h 1424940"/>
                <a:gd name="connsiteX219" fmla="*/ 1974247 w 6095524"/>
                <a:gd name="connsiteY219" fmla="*/ 1262920 h 1424940"/>
                <a:gd name="connsiteX220" fmla="*/ 2014919 w 6095524"/>
                <a:gd name="connsiteY220" fmla="*/ 1251204 h 1424940"/>
                <a:gd name="connsiteX221" fmla="*/ 2025968 w 6095524"/>
                <a:gd name="connsiteY221" fmla="*/ 1240155 h 1424940"/>
                <a:gd name="connsiteX222" fmla="*/ 2092643 w 6095524"/>
                <a:gd name="connsiteY222" fmla="*/ 1229678 h 1424940"/>
                <a:gd name="connsiteX223" fmla="*/ 2187893 w 6095524"/>
                <a:gd name="connsiteY223" fmla="*/ 1229297 h 1424940"/>
                <a:gd name="connsiteX224" fmla="*/ 2346294 w 6095524"/>
                <a:gd name="connsiteY224" fmla="*/ 1205484 h 1424940"/>
                <a:gd name="connsiteX225" fmla="*/ 2373916 w 6095524"/>
                <a:gd name="connsiteY225" fmla="*/ 1194435 h 1424940"/>
                <a:gd name="connsiteX226" fmla="*/ 2404967 w 6095524"/>
                <a:gd name="connsiteY226" fmla="*/ 1191673 h 1424940"/>
                <a:gd name="connsiteX227" fmla="*/ 2416874 w 6095524"/>
                <a:gd name="connsiteY227" fmla="*/ 1198436 h 1424940"/>
                <a:gd name="connsiteX228" fmla="*/ 2468975 w 6095524"/>
                <a:gd name="connsiteY228" fmla="*/ 1208532 h 1424940"/>
                <a:gd name="connsiteX229" fmla="*/ 2478882 w 6095524"/>
                <a:gd name="connsiteY229" fmla="*/ 1208723 h 1424940"/>
                <a:gd name="connsiteX230" fmla="*/ 2512791 w 6095524"/>
                <a:gd name="connsiteY230" fmla="*/ 1204436 h 1424940"/>
                <a:gd name="connsiteX231" fmla="*/ 2544223 w 6095524"/>
                <a:gd name="connsiteY231" fmla="*/ 1201960 h 1424940"/>
                <a:gd name="connsiteX232" fmla="*/ 2623471 w 6095524"/>
                <a:gd name="connsiteY232" fmla="*/ 1210056 h 1424940"/>
                <a:gd name="connsiteX233" fmla="*/ 2684241 w 6095524"/>
                <a:gd name="connsiteY233" fmla="*/ 1208151 h 1424940"/>
                <a:gd name="connsiteX234" fmla="*/ 2712244 w 6095524"/>
                <a:gd name="connsiteY234" fmla="*/ 1210056 h 1424940"/>
                <a:gd name="connsiteX235" fmla="*/ 2728055 w 6095524"/>
                <a:gd name="connsiteY235" fmla="*/ 1212914 h 1424940"/>
                <a:gd name="connsiteX236" fmla="*/ 2763869 w 6095524"/>
                <a:gd name="connsiteY236" fmla="*/ 1232821 h 1424940"/>
                <a:gd name="connsiteX237" fmla="*/ 2783491 w 6095524"/>
                <a:gd name="connsiteY237" fmla="*/ 1237298 h 1424940"/>
                <a:gd name="connsiteX238" fmla="*/ 2842546 w 6095524"/>
                <a:gd name="connsiteY238" fmla="*/ 1236917 h 1424940"/>
                <a:gd name="connsiteX239" fmla="*/ 2931128 w 6095524"/>
                <a:gd name="connsiteY239" fmla="*/ 1206913 h 1424940"/>
                <a:gd name="connsiteX240" fmla="*/ 2940368 w 6095524"/>
                <a:gd name="connsiteY240" fmla="*/ 1202912 h 1424940"/>
                <a:gd name="connsiteX241" fmla="*/ 2985421 w 6095524"/>
                <a:gd name="connsiteY241" fmla="*/ 1197959 h 1424940"/>
                <a:gd name="connsiteX242" fmla="*/ 3015996 w 6095524"/>
                <a:gd name="connsiteY242" fmla="*/ 1204722 h 1424940"/>
                <a:gd name="connsiteX243" fmla="*/ 3057621 w 6095524"/>
                <a:gd name="connsiteY243" fmla="*/ 1218724 h 1424940"/>
                <a:gd name="connsiteX244" fmla="*/ 3095054 w 6095524"/>
                <a:gd name="connsiteY244" fmla="*/ 1230440 h 1424940"/>
                <a:gd name="connsiteX245" fmla="*/ 3122295 w 6095524"/>
                <a:gd name="connsiteY245" fmla="*/ 1243679 h 1424940"/>
                <a:gd name="connsiteX246" fmla="*/ 3184589 w 6095524"/>
                <a:gd name="connsiteY246" fmla="*/ 1253395 h 1424940"/>
                <a:gd name="connsiteX247" fmla="*/ 3191066 w 6095524"/>
                <a:gd name="connsiteY247" fmla="*/ 1255014 h 1424940"/>
                <a:gd name="connsiteX248" fmla="*/ 3237929 w 6095524"/>
                <a:gd name="connsiteY248" fmla="*/ 1243203 h 1424940"/>
                <a:gd name="connsiteX249" fmla="*/ 3294221 w 6095524"/>
                <a:gd name="connsiteY249" fmla="*/ 1231202 h 1424940"/>
                <a:gd name="connsiteX250" fmla="*/ 3314319 w 6095524"/>
                <a:gd name="connsiteY250" fmla="*/ 1235297 h 1424940"/>
                <a:gd name="connsiteX251" fmla="*/ 3341846 w 6095524"/>
                <a:gd name="connsiteY251" fmla="*/ 1241108 h 1424940"/>
                <a:gd name="connsiteX252" fmla="*/ 3367373 w 6095524"/>
                <a:gd name="connsiteY252" fmla="*/ 1238060 h 1424940"/>
                <a:gd name="connsiteX253" fmla="*/ 3382899 w 6095524"/>
                <a:gd name="connsiteY253" fmla="*/ 1237774 h 1424940"/>
                <a:gd name="connsiteX254" fmla="*/ 3453765 w 6095524"/>
                <a:gd name="connsiteY254" fmla="*/ 1273397 h 1424940"/>
                <a:gd name="connsiteX255" fmla="*/ 3471767 w 6095524"/>
                <a:gd name="connsiteY255" fmla="*/ 1276350 h 1424940"/>
                <a:gd name="connsiteX256" fmla="*/ 3481959 w 6095524"/>
                <a:gd name="connsiteY256" fmla="*/ 1280732 h 1424940"/>
                <a:gd name="connsiteX257" fmla="*/ 3543396 w 6095524"/>
                <a:gd name="connsiteY257" fmla="*/ 1324928 h 1424940"/>
                <a:gd name="connsiteX258" fmla="*/ 3569494 w 6095524"/>
                <a:gd name="connsiteY258" fmla="*/ 1333881 h 1424940"/>
                <a:gd name="connsiteX259" fmla="*/ 3598164 w 6095524"/>
                <a:gd name="connsiteY259" fmla="*/ 1332071 h 1424940"/>
                <a:gd name="connsiteX260" fmla="*/ 3614738 w 6095524"/>
                <a:gd name="connsiteY260" fmla="*/ 1328833 h 1424940"/>
                <a:gd name="connsiteX261" fmla="*/ 3655886 w 6095524"/>
                <a:gd name="connsiteY261" fmla="*/ 1300734 h 1424940"/>
                <a:gd name="connsiteX262" fmla="*/ 3679317 w 6095524"/>
                <a:gd name="connsiteY262" fmla="*/ 1301687 h 1424940"/>
                <a:gd name="connsiteX263" fmla="*/ 3715893 w 6095524"/>
                <a:gd name="connsiteY263" fmla="*/ 1321022 h 1424940"/>
                <a:gd name="connsiteX264" fmla="*/ 3782282 w 6095524"/>
                <a:gd name="connsiteY264" fmla="*/ 1329690 h 1424940"/>
                <a:gd name="connsiteX265" fmla="*/ 3816001 w 6095524"/>
                <a:gd name="connsiteY265" fmla="*/ 1302639 h 1424940"/>
                <a:gd name="connsiteX266" fmla="*/ 3833431 w 6095524"/>
                <a:gd name="connsiteY266" fmla="*/ 1276636 h 1424940"/>
                <a:gd name="connsiteX267" fmla="*/ 3883819 w 6095524"/>
                <a:gd name="connsiteY267" fmla="*/ 1246442 h 1424940"/>
                <a:gd name="connsiteX268" fmla="*/ 3895821 w 6095524"/>
                <a:gd name="connsiteY268" fmla="*/ 1257681 h 1424940"/>
                <a:gd name="connsiteX269" fmla="*/ 3932778 w 6095524"/>
                <a:gd name="connsiteY269" fmla="*/ 1262444 h 1424940"/>
                <a:gd name="connsiteX270" fmla="*/ 3972782 w 6095524"/>
                <a:gd name="connsiteY270" fmla="*/ 1262063 h 1424940"/>
                <a:gd name="connsiteX271" fmla="*/ 4042505 w 6095524"/>
                <a:gd name="connsiteY271" fmla="*/ 1267111 h 1424940"/>
                <a:gd name="connsiteX272" fmla="*/ 4088892 w 6095524"/>
                <a:gd name="connsiteY272" fmla="*/ 1238250 h 1424940"/>
                <a:gd name="connsiteX273" fmla="*/ 4106609 w 6095524"/>
                <a:gd name="connsiteY273" fmla="*/ 1226344 h 1424940"/>
                <a:gd name="connsiteX274" fmla="*/ 4123182 w 6095524"/>
                <a:gd name="connsiteY274" fmla="*/ 1218724 h 1424940"/>
                <a:gd name="connsiteX275" fmla="*/ 4142328 w 6095524"/>
                <a:gd name="connsiteY275" fmla="*/ 1214438 h 1424940"/>
                <a:gd name="connsiteX276" fmla="*/ 4188524 w 6095524"/>
                <a:gd name="connsiteY276" fmla="*/ 1198245 h 1424940"/>
                <a:gd name="connsiteX277" fmla="*/ 4213860 w 6095524"/>
                <a:gd name="connsiteY277" fmla="*/ 1182338 h 1424940"/>
                <a:gd name="connsiteX278" fmla="*/ 4270820 w 6095524"/>
                <a:gd name="connsiteY278" fmla="*/ 1167003 h 1424940"/>
                <a:gd name="connsiteX279" fmla="*/ 4309587 w 6095524"/>
                <a:gd name="connsiteY279" fmla="*/ 1153287 h 1424940"/>
                <a:gd name="connsiteX280" fmla="*/ 4350449 w 6095524"/>
                <a:gd name="connsiteY280" fmla="*/ 1129665 h 1424940"/>
                <a:gd name="connsiteX281" fmla="*/ 4356164 w 6095524"/>
                <a:gd name="connsiteY281" fmla="*/ 1126046 h 1424940"/>
                <a:gd name="connsiteX282" fmla="*/ 4369880 w 6095524"/>
                <a:gd name="connsiteY282" fmla="*/ 1110520 h 1424940"/>
                <a:gd name="connsiteX283" fmla="*/ 4389787 w 6095524"/>
                <a:gd name="connsiteY283" fmla="*/ 1057085 h 1424940"/>
                <a:gd name="connsiteX284" fmla="*/ 4395502 w 6095524"/>
                <a:gd name="connsiteY284" fmla="*/ 1046226 h 1424940"/>
                <a:gd name="connsiteX285" fmla="*/ 4447413 w 6095524"/>
                <a:gd name="connsiteY285" fmla="*/ 1009650 h 1424940"/>
                <a:gd name="connsiteX286" fmla="*/ 4466654 w 6095524"/>
                <a:gd name="connsiteY286" fmla="*/ 1013079 h 1424940"/>
                <a:gd name="connsiteX287" fmla="*/ 4487894 w 6095524"/>
                <a:gd name="connsiteY287" fmla="*/ 1025081 h 1424940"/>
                <a:gd name="connsiteX288" fmla="*/ 4534472 w 6095524"/>
                <a:gd name="connsiteY288" fmla="*/ 1028224 h 1424940"/>
                <a:gd name="connsiteX289" fmla="*/ 4551903 w 6095524"/>
                <a:gd name="connsiteY289" fmla="*/ 1022033 h 1424940"/>
                <a:gd name="connsiteX290" fmla="*/ 4582382 w 6095524"/>
                <a:gd name="connsiteY290" fmla="*/ 1005364 h 1424940"/>
                <a:gd name="connsiteX291" fmla="*/ 4605909 w 6095524"/>
                <a:gd name="connsiteY291" fmla="*/ 979551 h 1424940"/>
                <a:gd name="connsiteX292" fmla="*/ 4640104 w 6095524"/>
                <a:gd name="connsiteY292" fmla="*/ 936879 h 1424940"/>
                <a:gd name="connsiteX293" fmla="*/ 4705731 w 6095524"/>
                <a:gd name="connsiteY293" fmla="*/ 920591 h 1424940"/>
                <a:gd name="connsiteX294" fmla="*/ 4730973 w 6095524"/>
                <a:gd name="connsiteY294" fmla="*/ 915162 h 1424940"/>
                <a:gd name="connsiteX295" fmla="*/ 4822794 w 6095524"/>
                <a:gd name="connsiteY295" fmla="*/ 892397 h 1424940"/>
                <a:gd name="connsiteX296" fmla="*/ 4830794 w 6095524"/>
                <a:gd name="connsiteY296" fmla="*/ 891635 h 1424940"/>
                <a:gd name="connsiteX297" fmla="*/ 4894421 w 6095524"/>
                <a:gd name="connsiteY297" fmla="*/ 865442 h 1424940"/>
                <a:gd name="connsiteX298" fmla="*/ 4909756 w 6095524"/>
                <a:gd name="connsiteY298" fmla="*/ 858964 h 1424940"/>
                <a:gd name="connsiteX299" fmla="*/ 4928521 w 6095524"/>
                <a:gd name="connsiteY299" fmla="*/ 842391 h 1424940"/>
                <a:gd name="connsiteX300" fmla="*/ 4945857 w 6095524"/>
                <a:gd name="connsiteY300" fmla="*/ 795623 h 1424940"/>
                <a:gd name="connsiteX301" fmla="*/ 4966145 w 6095524"/>
                <a:gd name="connsiteY301" fmla="*/ 774287 h 1424940"/>
                <a:gd name="connsiteX302" fmla="*/ 4980909 w 6095524"/>
                <a:gd name="connsiteY302" fmla="*/ 761333 h 1424940"/>
                <a:gd name="connsiteX303" fmla="*/ 4993862 w 6095524"/>
                <a:gd name="connsiteY303" fmla="*/ 741712 h 1424940"/>
                <a:gd name="connsiteX304" fmla="*/ 5006816 w 6095524"/>
                <a:gd name="connsiteY304" fmla="*/ 694754 h 1424940"/>
                <a:gd name="connsiteX305" fmla="*/ 5026724 w 6095524"/>
                <a:gd name="connsiteY305" fmla="*/ 653129 h 1424940"/>
                <a:gd name="connsiteX306" fmla="*/ 5062538 w 6095524"/>
                <a:gd name="connsiteY306" fmla="*/ 630079 h 1424940"/>
                <a:gd name="connsiteX307" fmla="*/ 5084731 w 6095524"/>
                <a:gd name="connsiteY307" fmla="*/ 617982 h 1424940"/>
                <a:gd name="connsiteX308" fmla="*/ 5172647 w 6095524"/>
                <a:gd name="connsiteY308" fmla="*/ 630174 h 1424940"/>
                <a:gd name="connsiteX309" fmla="*/ 5232654 w 6095524"/>
                <a:gd name="connsiteY309" fmla="*/ 642080 h 1424940"/>
                <a:gd name="connsiteX310" fmla="*/ 5252371 w 6095524"/>
                <a:gd name="connsiteY310" fmla="*/ 637508 h 1424940"/>
                <a:gd name="connsiteX311" fmla="*/ 5308092 w 6095524"/>
                <a:gd name="connsiteY311" fmla="*/ 598646 h 1424940"/>
                <a:gd name="connsiteX312" fmla="*/ 5363147 w 6095524"/>
                <a:gd name="connsiteY312" fmla="*/ 581311 h 1424940"/>
                <a:gd name="connsiteX313" fmla="*/ 5404580 w 6095524"/>
                <a:gd name="connsiteY313" fmla="*/ 576358 h 1424940"/>
                <a:gd name="connsiteX314" fmla="*/ 5440203 w 6095524"/>
                <a:gd name="connsiteY314" fmla="*/ 572548 h 1424940"/>
                <a:gd name="connsiteX315" fmla="*/ 5482971 w 6095524"/>
                <a:gd name="connsiteY315" fmla="*/ 561880 h 1424940"/>
                <a:gd name="connsiteX316" fmla="*/ 5507165 w 6095524"/>
                <a:gd name="connsiteY316" fmla="*/ 550259 h 1424940"/>
                <a:gd name="connsiteX317" fmla="*/ 5545645 w 6095524"/>
                <a:gd name="connsiteY317" fmla="*/ 533591 h 1424940"/>
                <a:gd name="connsiteX318" fmla="*/ 5585079 w 6095524"/>
                <a:gd name="connsiteY318" fmla="*/ 511969 h 1424940"/>
                <a:gd name="connsiteX319" fmla="*/ 5615368 w 6095524"/>
                <a:gd name="connsiteY319" fmla="*/ 481679 h 1424940"/>
                <a:gd name="connsiteX320" fmla="*/ 5631656 w 6095524"/>
                <a:gd name="connsiteY320" fmla="*/ 456152 h 1424940"/>
                <a:gd name="connsiteX321" fmla="*/ 5679377 w 6095524"/>
                <a:gd name="connsiteY321" fmla="*/ 419576 h 1424940"/>
                <a:gd name="connsiteX322" fmla="*/ 5722525 w 6095524"/>
                <a:gd name="connsiteY322" fmla="*/ 350615 h 1424940"/>
                <a:gd name="connsiteX323" fmla="*/ 5749576 w 6095524"/>
                <a:gd name="connsiteY323" fmla="*/ 321945 h 1424940"/>
                <a:gd name="connsiteX324" fmla="*/ 5764911 w 6095524"/>
                <a:gd name="connsiteY324" fmla="*/ 313849 h 1424940"/>
                <a:gd name="connsiteX325" fmla="*/ 5791009 w 6095524"/>
                <a:gd name="connsiteY325" fmla="*/ 293942 h 1424940"/>
                <a:gd name="connsiteX326" fmla="*/ 5806440 w 6095524"/>
                <a:gd name="connsiteY326" fmla="*/ 279178 h 1424940"/>
                <a:gd name="connsiteX327" fmla="*/ 5848636 w 6095524"/>
                <a:gd name="connsiteY327" fmla="*/ 224885 h 1424940"/>
                <a:gd name="connsiteX328" fmla="*/ 5861590 w 6095524"/>
                <a:gd name="connsiteY328" fmla="*/ 208788 h 1424940"/>
                <a:gd name="connsiteX329" fmla="*/ 5888355 w 6095524"/>
                <a:gd name="connsiteY329" fmla="*/ 181166 h 1424940"/>
                <a:gd name="connsiteX330" fmla="*/ 5900071 w 6095524"/>
                <a:gd name="connsiteY330" fmla="*/ 172784 h 1424940"/>
                <a:gd name="connsiteX331" fmla="*/ 5920740 w 6095524"/>
                <a:gd name="connsiteY331" fmla="*/ 150305 h 1424940"/>
                <a:gd name="connsiteX332" fmla="*/ 5969985 w 6095524"/>
                <a:gd name="connsiteY332" fmla="*/ 91345 h 1424940"/>
                <a:gd name="connsiteX333" fmla="*/ 5991130 w 6095524"/>
                <a:gd name="connsiteY333" fmla="*/ 58293 h 1424940"/>
                <a:gd name="connsiteX334" fmla="*/ 6033325 w 6095524"/>
                <a:gd name="connsiteY334" fmla="*/ 33909 h 1424940"/>
                <a:gd name="connsiteX335" fmla="*/ 6054376 w 6095524"/>
                <a:gd name="connsiteY335" fmla="*/ 20955 h 1424940"/>
                <a:gd name="connsiteX336" fmla="*/ 6095524 w 6095524"/>
                <a:gd name="connsiteY336" fmla="*/ 0 h 142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6095524" h="1424940">
                  <a:moveTo>
                    <a:pt x="6095524" y="0"/>
                  </a:moveTo>
                  <a:cubicBezTo>
                    <a:pt x="6095524" y="7811"/>
                    <a:pt x="6095524" y="12573"/>
                    <a:pt x="6095524" y="17431"/>
                  </a:cubicBezTo>
                  <a:lnTo>
                    <a:pt x="6095524" y="216290"/>
                  </a:lnTo>
                  <a:lnTo>
                    <a:pt x="6079998" y="230600"/>
                  </a:lnTo>
                  <a:cubicBezTo>
                    <a:pt x="6058567" y="241363"/>
                    <a:pt x="6035706" y="251079"/>
                    <a:pt x="6012751" y="260699"/>
                  </a:cubicBezTo>
                  <a:cubicBezTo>
                    <a:pt x="6006084" y="263462"/>
                    <a:pt x="5998749" y="264986"/>
                    <a:pt x="5992749" y="268700"/>
                  </a:cubicBezTo>
                  <a:cubicBezTo>
                    <a:pt x="5965126" y="285655"/>
                    <a:pt x="5938361" y="303943"/>
                    <a:pt x="5910358" y="320231"/>
                  </a:cubicBezTo>
                  <a:cubicBezTo>
                    <a:pt x="5881497" y="337090"/>
                    <a:pt x="5855684" y="356997"/>
                    <a:pt x="5835777" y="383953"/>
                  </a:cubicBezTo>
                  <a:cubicBezTo>
                    <a:pt x="5817298" y="409004"/>
                    <a:pt x="5799391" y="434435"/>
                    <a:pt x="5781008" y="459581"/>
                  </a:cubicBezTo>
                  <a:cubicBezTo>
                    <a:pt x="5776341" y="465963"/>
                    <a:pt x="5772054" y="473488"/>
                    <a:pt x="5765673" y="477584"/>
                  </a:cubicBezTo>
                  <a:cubicBezTo>
                    <a:pt x="5752433" y="486156"/>
                    <a:pt x="5737955" y="493109"/>
                    <a:pt x="5723763" y="500158"/>
                  </a:cubicBezTo>
                  <a:cubicBezTo>
                    <a:pt x="5711571" y="506159"/>
                    <a:pt x="5698617" y="510635"/>
                    <a:pt x="5686711" y="517112"/>
                  </a:cubicBezTo>
                  <a:cubicBezTo>
                    <a:pt x="5677186" y="522256"/>
                    <a:pt x="5668708" y="529400"/>
                    <a:pt x="5659850" y="535877"/>
                  </a:cubicBezTo>
                  <a:cubicBezTo>
                    <a:pt x="5652135" y="541496"/>
                    <a:pt x="5643658" y="546354"/>
                    <a:pt x="5637181" y="553117"/>
                  </a:cubicBezTo>
                  <a:cubicBezTo>
                    <a:pt x="5621369" y="569500"/>
                    <a:pt x="5605462" y="585597"/>
                    <a:pt x="5585841" y="597694"/>
                  </a:cubicBezTo>
                  <a:cubicBezTo>
                    <a:pt x="5566505" y="609695"/>
                    <a:pt x="5548217" y="623126"/>
                    <a:pt x="5528977" y="635318"/>
                  </a:cubicBezTo>
                  <a:cubicBezTo>
                    <a:pt x="5510117" y="647224"/>
                    <a:pt x="5493067" y="660273"/>
                    <a:pt x="5483256" y="681419"/>
                  </a:cubicBezTo>
                  <a:cubicBezTo>
                    <a:pt x="5478875" y="690753"/>
                    <a:pt x="5472684" y="700945"/>
                    <a:pt x="5464397" y="706374"/>
                  </a:cubicBezTo>
                  <a:cubicBezTo>
                    <a:pt x="5452586" y="714089"/>
                    <a:pt x="5437632" y="716852"/>
                    <a:pt x="5424773" y="723424"/>
                  </a:cubicBezTo>
                  <a:cubicBezTo>
                    <a:pt x="5409628" y="731139"/>
                    <a:pt x="5392103" y="737807"/>
                    <a:pt x="5381815" y="750094"/>
                  </a:cubicBezTo>
                  <a:cubicBezTo>
                    <a:pt x="5372671" y="761048"/>
                    <a:pt x="5363432" y="769620"/>
                    <a:pt x="5351335" y="776573"/>
                  </a:cubicBezTo>
                  <a:cubicBezTo>
                    <a:pt x="5342858" y="781431"/>
                    <a:pt x="5336572" y="790289"/>
                    <a:pt x="5327809" y="794290"/>
                  </a:cubicBezTo>
                  <a:cubicBezTo>
                    <a:pt x="5316284" y="799624"/>
                    <a:pt x="5304663" y="803815"/>
                    <a:pt x="5294566" y="812102"/>
                  </a:cubicBezTo>
                  <a:cubicBezTo>
                    <a:pt x="5284089" y="820674"/>
                    <a:pt x="5272183" y="827437"/>
                    <a:pt x="5261229" y="835438"/>
                  </a:cubicBezTo>
                  <a:cubicBezTo>
                    <a:pt x="5255419" y="839724"/>
                    <a:pt x="5250656" y="845344"/>
                    <a:pt x="5245037" y="849821"/>
                  </a:cubicBezTo>
                  <a:cubicBezTo>
                    <a:pt x="5234750" y="858012"/>
                    <a:pt x="5224272" y="866013"/>
                    <a:pt x="5213699" y="873728"/>
                  </a:cubicBezTo>
                  <a:cubicBezTo>
                    <a:pt x="5203127" y="881444"/>
                    <a:pt x="5193030" y="890397"/>
                    <a:pt x="5181409" y="896017"/>
                  </a:cubicBezTo>
                  <a:cubicBezTo>
                    <a:pt x="5161598" y="905542"/>
                    <a:pt x="5139976" y="911257"/>
                    <a:pt x="5120735" y="921544"/>
                  </a:cubicBezTo>
                  <a:cubicBezTo>
                    <a:pt x="5101209" y="932021"/>
                    <a:pt x="5082826" y="945166"/>
                    <a:pt x="5065490" y="959072"/>
                  </a:cubicBezTo>
                  <a:cubicBezTo>
                    <a:pt x="5051774" y="970026"/>
                    <a:pt x="5038916" y="980885"/>
                    <a:pt x="5021675" y="986504"/>
                  </a:cubicBezTo>
                  <a:cubicBezTo>
                    <a:pt x="5012055" y="989648"/>
                    <a:pt x="5001959" y="996506"/>
                    <a:pt x="4996148" y="1004507"/>
                  </a:cubicBezTo>
                  <a:cubicBezTo>
                    <a:pt x="4983575" y="1021937"/>
                    <a:pt x="4967478" y="1034225"/>
                    <a:pt x="4949285" y="1044702"/>
                  </a:cubicBezTo>
                  <a:cubicBezTo>
                    <a:pt x="4924996" y="1058799"/>
                    <a:pt x="4900993" y="1073182"/>
                    <a:pt x="4876609" y="1086993"/>
                  </a:cubicBezTo>
                  <a:cubicBezTo>
                    <a:pt x="4862227" y="1095185"/>
                    <a:pt x="4847940" y="1103852"/>
                    <a:pt x="4832699" y="1109853"/>
                  </a:cubicBezTo>
                  <a:cubicBezTo>
                    <a:pt x="4801553" y="1122236"/>
                    <a:pt x="4769644" y="1132808"/>
                    <a:pt x="4738211" y="1144334"/>
                  </a:cubicBezTo>
                  <a:cubicBezTo>
                    <a:pt x="4727924" y="1148048"/>
                    <a:pt x="4718209" y="1153382"/>
                    <a:pt x="4707731" y="1156621"/>
                  </a:cubicBezTo>
                  <a:cubicBezTo>
                    <a:pt x="4696396" y="1160145"/>
                    <a:pt x="4684205" y="1161193"/>
                    <a:pt x="4672870" y="1164717"/>
                  </a:cubicBezTo>
                  <a:cubicBezTo>
                    <a:pt x="4654010" y="1170527"/>
                    <a:pt x="4635722" y="1177957"/>
                    <a:pt x="4616863" y="1183862"/>
                  </a:cubicBezTo>
                  <a:cubicBezTo>
                    <a:pt x="4580477" y="1195197"/>
                    <a:pt x="4543996" y="1206056"/>
                    <a:pt x="4507516" y="1216819"/>
                  </a:cubicBezTo>
                  <a:cubicBezTo>
                    <a:pt x="4499706" y="1219105"/>
                    <a:pt x="4491228" y="1219391"/>
                    <a:pt x="4483513" y="1221867"/>
                  </a:cubicBezTo>
                  <a:cubicBezTo>
                    <a:pt x="4463034" y="1228535"/>
                    <a:pt x="4442650" y="1235773"/>
                    <a:pt x="4422362" y="1243108"/>
                  </a:cubicBezTo>
                  <a:cubicBezTo>
                    <a:pt x="4410075" y="1247585"/>
                    <a:pt x="4398073" y="1253109"/>
                    <a:pt x="4385691" y="1257395"/>
                  </a:cubicBezTo>
                  <a:cubicBezTo>
                    <a:pt x="4375785" y="1260824"/>
                    <a:pt x="4365593" y="1263491"/>
                    <a:pt x="4355306" y="1265587"/>
                  </a:cubicBezTo>
                  <a:cubicBezTo>
                    <a:pt x="4346448" y="1267397"/>
                    <a:pt x="4337209" y="1267206"/>
                    <a:pt x="4328446" y="1269397"/>
                  </a:cubicBezTo>
                  <a:cubicBezTo>
                    <a:pt x="4304728" y="1275302"/>
                    <a:pt x="4281297" y="1281970"/>
                    <a:pt x="4257770" y="1288256"/>
                  </a:cubicBezTo>
                  <a:cubicBezTo>
                    <a:pt x="4248341" y="1290733"/>
                    <a:pt x="4238720" y="1292543"/>
                    <a:pt x="4229576" y="1295686"/>
                  </a:cubicBezTo>
                  <a:cubicBezTo>
                    <a:pt x="4205097" y="1303973"/>
                    <a:pt x="4180999" y="1313402"/>
                    <a:pt x="4156424" y="1321213"/>
                  </a:cubicBezTo>
                  <a:cubicBezTo>
                    <a:pt x="4136041" y="1327690"/>
                    <a:pt x="4115086" y="1332357"/>
                    <a:pt x="4094416" y="1338072"/>
                  </a:cubicBezTo>
                  <a:cubicBezTo>
                    <a:pt x="4085653" y="1340549"/>
                    <a:pt x="4077271" y="1344073"/>
                    <a:pt x="4068509" y="1346168"/>
                  </a:cubicBezTo>
                  <a:cubicBezTo>
                    <a:pt x="4048887" y="1350931"/>
                    <a:pt x="4028980" y="1354931"/>
                    <a:pt x="4009263" y="1359694"/>
                  </a:cubicBezTo>
                  <a:cubicBezTo>
                    <a:pt x="3998023" y="1362456"/>
                    <a:pt x="3987165" y="1367409"/>
                    <a:pt x="3975735" y="1369219"/>
                  </a:cubicBezTo>
                  <a:cubicBezTo>
                    <a:pt x="3948589" y="1373505"/>
                    <a:pt x="3921252" y="1376553"/>
                    <a:pt x="3893915" y="1379982"/>
                  </a:cubicBezTo>
                  <a:cubicBezTo>
                    <a:pt x="3865722" y="1383506"/>
                    <a:pt x="3837623" y="1387221"/>
                    <a:pt x="3809428" y="1390364"/>
                  </a:cubicBezTo>
                  <a:cubicBezTo>
                    <a:pt x="3793998" y="1391984"/>
                    <a:pt x="3778472" y="1392269"/>
                    <a:pt x="3763042" y="1393793"/>
                  </a:cubicBezTo>
                  <a:cubicBezTo>
                    <a:pt x="3749516" y="1395127"/>
                    <a:pt x="3736086" y="1397603"/>
                    <a:pt x="3722561" y="1399223"/>
                  </a:cubicBezTo>
                  <a:cubicBezTo>
                    <a:pt x="3710845" y="1400556"/>
                    <a:pt x="3699034" y="1401318"/>
                    <a:pt x="3687318" y="1402652"/>
                  </a:cubicBezTo>
                  <a:cubicBezTo>
                    <a:pt x="3668554" y="1404842"/>
                    <a:pt x="3649885" y="1407319"/>
                    <a:pt x="3631216" y="1409605"/>
                  </a:cubicBezTo>
                  <a:cubicBezTo>
                    <a:pt x="3623406" y="1410462"/>
                    <a:pt x="3615214" y="1412843"/>
                    <a:pt x="3607880" y="1411415"/>
                  </a:cubicBezTo>
                  <a:cubicBezTo>
                    <a:pt x="3589401" y="1407795"/>
                    <a:pt x="3571208" y="1408843"/>
                    <a:pt x="3552825" y="1411319"/>
                  </a:cubicBezTo>
                  <a:cubicBezTo>
                    <a:pt x="3546539" y="1412177"/>
                    <a:pt x="3539776" y="1411986"/>
                    <a:pt x="3533680" y="1410367"/>
                  </a:cubicBezTo>
                  <a:cubicBezTo>
                    <a:pt x="3521202" y="1407128"/>
                    <a:pt x="3509106" y="1402556"/>
                    <a:pt x="3496818" y="1398556"/>
                  </a:cubicBezTo>
                  <a:cubicBezTo>
                    <a:pt x="3495484" y="1398080"/>
                    <a:pt x="3493865" y="1397984"/>
                    <a:pt x="3492437" y="1397699"/>
                  </a:cubicBezTo>
                  <a:cubicBezTo>
                    <a:pt x="3484340" y="1396079"/>
                    <a:pt x="3476340" y="1394460"/>
                    <a:pt x="3468243" y="1393031"/>
                  </a:cubicBezTo>
                  <a:cubicBezTo>
                    <a:pt x="3463862" y="1392269"/>
                    <a:pt x="3459385" y="1392174"/>
                    <a:pt x="3455003" y="1391507"/>
                  </a:cubicBezTo>
                  <a:cubicBezTo>
                    <a:pt x="3438049" y="1388840"/>
                    <a:pt x="3419380" y="1393317"/>
                    <a:pt x="3404711" y="1381792"/>
                  </a:cubicBezTo>
                  <a:cubicBezTo>
                    <a:pt x="3395186" y="1374362"/>
                    <a:pt x="3385947" y="1376077"/>
                    <a:pt x="3375756" y="1377220"/>
                  </a:cubicBezTo>
                  <a:cubicBezTo>
                    <a:pt x="3368040" y="1378077"/>
                    <a:pt x="3360134" y="1377791"/>
                    <a:pt x="3352324" y="1377887"/>
                  </a:cubicBezTo>
                  <a:cubicBezTo>
                    <a:pt x="3338608" y="1378172"/>
                    <a:pt x="3324892" y="1378268"/>
                    <a:pt x="3311176" y="1378744"/>
                  </a:cubicBezTo>
                  <a:cubicBezTo>
                    <a:pt x="3306794" y="1378934"/>
                    <a:pt x="3302318" y="1381316"/>
                    <a:pt x="3298031" y="1380935"/>
                  </a:cubicBezTo>
                  <a:cubicBezTo>
                    <a:pt x="3278219" y="1379125"/>
                    <a:pt x="3258407" y="1376267"/>
                    <a:pt x="3238595" y="1374648"/>
                  </a:cubicBezTo>
                  <a:cubicBezTo>
                    <a:pt x="3227356" y="1373696"/>
                    <a:pt x="3215830" y="1375505"/>
                    <a:pt x="3204686" y="1374172"/>
                  </a:cubicBezTo>
                  <a:cubicBezTo>
                    <a:pt x="3191828" y="1372648"/>
                    <a:pt x="3179255" y="1368743"/>
                    <a:pt x="3166491" y="1366361"/>
                  </a:cubicBezTo>
                  <a:cubicBezTo>
                    <a:pt x="3162967" y="1365695"/>
                    <a:pt x="3159062" y="1366552"/>
                    <a:pt x="3155347" y="1366742"/>
                  </a:cubicBezTo>
                  <a:cubicBezTo>
                    <a:pt x="3151156" y="1366933"/>
                    <a:pt x="3147060" y="1367314"/>
                    <a:pt x="3142869" y="1367409"/>
                  </a:cubicBezTo>
                  <a:cubicBezTo>
                    <a:pt x="3130105" y="1367600"/>
                    <a:pt x="3117342" y="1367314"/>
                    <a:pt x="3104578" y="1367981"/>
                  </a:cubicBezTo>
                  <a:cubicBezTo>
                    <a:pt x="3096768" y="1368362"/>
                    <a:pt x="3088577" y="1372267"/>
                    <a:pt x="3081337" y="1370838"/>
                  </a:cubicBezTo>
                  <a:cubicBezTo>
                    <a:pt x="3066574" y="1368076"/>
                    <a:pt x="3051810" y="1374267"/>
                    <a:pt x="3037047" y="1369124"/>
                  </a:cubicBezTo>
                  <a:cubicBezTo>
                    <a:pt x="3032474" y="1367600"/>
                    <a:pt x="3026188" y="1371410"/>
                    <a:pt x="3020663" y="1371600"/>
                  </a:cubicBezTo>
                  <a:cubicBezTo>
                    <a:pt x="3006852" y="1372076"/>
                    <a:pt x="2993041" y="1371981"/>
                    <a:pt x="2979230" y="1371886"/>
                  </a:cubicBezTo>
                  <a:cubicBezTo>
                    <a:pt x="2966847" y="1371791"/>
                    <a:pt x="2953988" y="1373124"/>
                    <a:pt x="2942082" y="1370457"/>
                  </a:cubicBezTo>
                  <a:cubicBezTo>
                    <a:pt x="2929604" y="1367600"/>
                    <a:pt x="2918365" y="1367981"/>
                    <a:pt x="2906268" y="1371219"/>
                  </a:cubicBezTo>
                  <a:cubicBezTo>
                    <a:pt x="2897981" y="1373410"/>
                    <a:pt x="2889218" y="1373696"/>
                    <a:pt x="2880646" y="1374362"/>
                  </a:cubicBezTo>
                  <a:cubicBezTo>
                    <a:pt x="2871407" y="1375124"/>
                    <a:pt x="2861215" y="1373124"/>
                    <a:pt x="2852833" y="1376267"/>
                  </a:cubicBezTo>
                  <a:cubicBezTo>
                    <a:pt x="2827877" y="1385602"/>
                    <a:pt x="2802255" y="1387602"/>
                    <a:pt x="2776157" y="1387602"/>
                  </a:cubicBezTo>
                  <a:cubicBezTo>
                    <a:pt x="2771394" y="1387602"/>
                    <a:pt x="2766536" y="1386269"/>
                    <a:pt x="2761965" y="1384840"/>
                  </a:cubicBezTo>
                  <a:cubicBezTo>
                    <a:pt x="2735294" y="1376267"/>
                    <a:pt x="2708529" y="1377029"/>
                    <a:pt x="2681383" y="1382268"/>
                  </a:cubicBezTo>
                  <a:cubicBezTo>
                    <a:pt x="2675763" y="1383411"/>
                    <a:pt x="2669477" y="1383602"/>
                    <a:pt x="2663857" y="1382459"/>
                  </a:cubicBezTo>
                  <a:cubicBezTo>
                    <a:pt x="2648045" y="1379125"/>
                    <a:pt x="2632710" y="1373600"/>
                    <a:pt x="2616803" y="1371219"/>
                  </a:cubicBezTo>
                  <a:cubicBezTo>
                    <a:pt x="2590515" y="1367314"/>
                    <a:pt x="2567750" y="1380458"/>
                    <a:pt x="2544223" y="1389031"/>
                  </a:cubicBezTo>
                  <a:cubicBezTo>
                    <a:pt x="2521839" y="1397127"/>
                    <a:pt x="2502789" y="1415415"/>
                    <a:pt x="2476309" y="1411319"/>
                  </a:cubicBezTo>
                  <a:cubicBezTo>
                    <a:pt x="2473643" y="1410938"/>
                    <a:pt x="2470690" y="1413510"/>
                    <a:pt x="2467737" y="1414177"/>
                  </a:cubicBezTo>
                  <a:cubicBezTo>
                    <a:pt x="2459641" y="1415987"/>
                    <a:pt x="2451545" y="1418177"/>
                    <a:pt x="2443353" y="1419035"/>
                  </a:cubicBezTo>
                  <a:cubicBezTo>
                    <a:pt x="2433352" y="1420178"/>
                    <a:pt x="2423160" y="1419797"/>
                    <a:pt x="2413159" y="1420749"/>
                  </a:cubicBezTo>
                  <a:cubicBezTo>
                    <a:pt x="2400300" y="1421892"/>
                    <a:pt x="2387632" y="1424940"/>
                    <a:pt x="2374868" y="1424940"/>
                  </a:cubicBezTo>
                  <a:cubicBezTo>
                    <a:pt x="2364581" y="1424940"/>
                    <a:pt x="2354389" y="1421416"/>
                    <a:pt x="2344198" y="1419701"/>
                  </a:cubicBezTo>
                  <a:cubicBezTo>
                    <a:pt x="2329815" y="1417320"/>
                    <a:pt x="2314003" y="1417987"/>
                    <a:pt x="2301335" y="1411891"/>
                  </a:cubicBezTo>
                  <a:cubicBezTo>
                    <a:pt x="2287810" y="1405414"/>
                    <a:pt x="2274951" y="1402461"/>
                    <a:pt x="2260949" y="1404461"/>
                  </a:cubicBezTo>
                  <a:cubicBezTo>
                    <a:pt x="2256282" y="1405128"/>
                    <a:pt x="2250281" y="1409129"/>
                    <a:pt x="2248186" y="1413224"/>
                  </a:cubicBezTo>
                  <a:cubicBezTo>
                    <a:pt x="2243518" y="1422368"/>
                    <a:pt x="2237137" y="1423988"/>
                    <a:pt x="2228469" y="1420844"/>
                  </a:cubicBezTo>
                  <a:cubicBezTo>
                    <a:pt x="2220944" y="1418177"/>
                    <a:pt x="2211705" y="1416844"/>
                    <a:pt x="2206562" y="1411700"/>
                  </a:cubicBezTo>
                  <a:cubicBezTo>
                    <a:pt x="2191988" y="1397127"/>
                    <a:pt x="2173414" y="1396651"/>
                    <a:pt x="2155317" y="1392746"/>
                  </a:cubicBezTo>
                  <a:cubicBezTo>
                    <a:pt x="2144269" y="1390364"/>
                    <a:pt x="2133981" y="1390269"/>
                    <a:pt x="2122932" y="1391888"/>
                  </a:cubicBezTo>
                  <a:cubicBezTo>
                    <a:pt x="2098930" y="1395508"/>
                    <a:pt x="2075593" y="1390364"/>
                    <a:pt x="2052542" y="1383792"/>
                  </a:cubicBezTo>
                  <a:cubicBezTo>
                    <a:pt x="2037302" y="1379411"/>
                    <a:pt x="2021681" y="1376744"/>
                    <a:pt x="2006537" y="1372267"/>
                  </a:cubicBezTo>
                  <a:cubicBezTo>
                    <a:pt x="1995202" y="1368838"/>
                    <a:pt x="1983868" y="1364742"/>
                    <a:pt x="1973486" y="1359218"/>
                  </a:cubicBezTo>
                  <a:cubicBezTo>
                    <a:pt x="1958435" y="1351121"/>
                    <a:pt x="1945292" y="1338929"/>
                    <a:pt x="1926146" y="1342168"/>
                  </a:cubicBezTo>
                  <a:cubicBezTo>
                    <a:pt x="1909286" y="1345025"/>
                    <a:pt x="1894047" y="1339025"/>
                    <a:pt x="1878616" y="1333310"/>
                  </a:cubicBezTo>
                  <a:cubicBezTo>
                    <a:pt x="1867281" y="1329119"/>
                    <a:pt x="1855948" y="1324832"/>
                    <a:pt x="1844231" y="1322165"/>
                  </a:cubicBezTo>
                  <a:cubicBezTo>
                    <a:pt x="1830324" y="1319022"/>
                    <a:pt x="1814608" y="1320356"/>
                    <a:pt x="1802225" y="1314545"/>
                  </a:cubicBezTo>
                  <a:cubicBezTo>
                    <a:pt x="1789271" y="1308449"/>
                    <a:pt x="1778509" y="1312545"/>
                    <a:pt x="1766983" y="1314260"/>
                  </a:cubicBezTo>
                  <a:cubicBezTo>
                    <a:pt x="1748600" y="1316927"/>
                    <a:pt x="1730311" y="1321880"/>
                    <a:pt x="1711738" y="1315593"/>
                  </a:cubicBezTo>
                  <a:cubicBezTo>
                    <a:pt x="1689164" y="1307973"/>
                    <a:pt x="1666780" y="1299782"/>
                    <a:pt x="1644111" y="1292543"/>
                  </a:cubicBezTo>
                  <a:cubicBezTo>
                    <a:pt x="1635347" y="1289780"/>
                    <a:pt x="1625919" y="1288637"/>
                    <a:pt x="1616774" y="1287399"/>
                  </a:cubicBezTo>
                  <a:cubicBezTo>
                    <a:pt x="1608107" y="1286351"/>
                    <a:pt x="1597725" y="1289018"/>
                    <a:pt x="1591056" y="1285018"/>
                  </a:cubicBezTo>
                  <a:cubicBezTo>
                    <a:pt x="1573911" y="1274731"/>
                    <a:pt x="1556291" y="1269683"/>
                    <a:pt x="1536478" y="1269683"/>
                  </a:cubicBezTo>
                  <a:cubicBezTo>
                    <a:pt x="1529048" y="1269683"/>
                    <a:pt x="1521809" y="1265396"/>
                    <a:pt x="1514285" y="1264634"/>
                  </a:cubicBezTo>
                  <a:cubicBezTo>
                    <a:pt x="1503997" y="1263682"/>
                    <a:pt x="1492186" y="1261110"/>
                    <a:pt x="1483233" y="1264730"/>
                  </a:cubicBezTo>
                  <a:cubicBezTo>
                    <a:pt x="1462183" y="1273302"/>
                    <a:pt x="1445134" y="1266158"/>
                    <a:pt x="1426750" y="1257681"/>
                  </a:cubicBezTo>
                  <a:cubicBezTo>
                    <a:pt x="1408652" y="1249299"/>
                    <a:pt x="1389602" y="1242632"/>
                    <a:pt x="1370362" y="1237107"/>
                  </a:cubicBezTo>
                  <a:cubicBezTo>
                    <a:pt x="1363123" y="1235107"/>
                    <a:pt x="1354456" y="1238441"/>
                    <a:pt x="1346454" y="1239107"/>
                  </a:cubicBezTo>
                  <a:cubicBezTo>
                    <a:pt x="1343596" y="1239298"/>
                    <a:pt x="1340453" y="1239584"/>
                    <a:pt x="1337882" y="1238631"/>
                  </a:cubicBezTo>
                  <a:cubicBezTo>
                    <a:pt x="1313022" y="1229487"/>
                    <a:pt x="1287780" y="1222534"/>
                    <a:pt x="1260825" y="1227296"/>
                  </a:cubicBezTo>
                  <a:cubicBezTo>
                    <a:pt x="1258349" y="1227773"/>
                    <a:pt x="1255586" y="1226725"/>
                    <a:pt x="1253109" y="1226058"/>
                  </a:cubicBezTo>
                  <a:cubicBezTo>
                    <a:pt x="1241012" y="1222629"/>
                    <a:pt x="1229201" y="1217200"/>
                    <a:pt x="1216915" y="1215962"/>
                  </a:cubicBezTo>
                  <a:cubicBezTo>
                    <a:pt x="1186625" y="1212914"/>
                    <a:pt x="1156146" y="1211675"/>
                    <a:pt x="1125664" y="1209675"/>
                  </a:cubicBezTo>
                  <a:cubicBezTo>
                    <a:pt x="1123759" y="1209580"/>
                    <a:pt x="1121759" y="1209580"/>
                    <a:pt x="1120045" y="1208913"/>
                  </a:cubicBezTo>
                  <a:cubicBezTo>
                    <a:pt x="1108805" y="1204817"/>
                    <a:pt x="1098995" y="1206151"/>
                    <a:pt x="1089469" y="1213961"/>
                  </a:cubicBezTo>
                  <a:cubicBezTo>
                    <a:pt x="1085278" y="1217390"/>
                    <a:pt x="1079563" y="1219200"/>
                    <a:pt x="1074325" y="1221105"/>
                  </a:cubicBezTo>
                  <a:cubicBezTo>
                    <a:pt x="1066609" y="1223963"/>
                    <a:pt x="1058704" y="1226725"/>
                    <a:pt x="1050703" y="1228535"/>
                  </a:cubicBezTo>
                  <a:cubicBezTo>
                    <a:pt x="1042797" y="1230249"/>
                    <a:pt x="1034320" y="1232630"/>
                    <a:pt x="1026700" y="1231297"/>
                  </a:cubicBezTo>
                  <a:cubicBezTo>
                    <a:pt x="1012984" y="1228916"/>
                    <a:pt x="999934" y="1223582"/>
                    <a:pt x="986409" y="1220057"/>
                  </a:cubicBezTo>
                  <a:cubicBezTo>
                    <a:pt x="981742" y="1218819"/>
                    <a:pt x="976598" y="1219010"/>
                    <a:pt x="971741" y="1218914"/>
                  </a:cubicBezTo>
                  <a:cubicBezTo>
                    <a:pt x="960596" y="1218629"/>
                    <a:pt x="949166" y="1221391"/>
                    <a:pt x="939070" y="1213485"/>
                  </a:cubicBezTo>
                  <a:cubicBezTo>
                    <a:pt x="929736" y="1206056"/>
                    <a:pt x="920305" y="1208246"/>
                    <a:pt x="910495" y="1213866"/>
                  </a:cubicBezTo>
                  <a:cubicBezTo>
                    <a:pt x="903446" y="1217867"/>
                    <a:pt x="895446" y="1221010"/>
                    <a:pt x="887540" y="1222534"/>
                  </a:cubicBezTo>
                  <a:cubicBezTo>
                    <a:pt x="876681" y="1224629"/>
                    <a:pt x="865918" y="1225487"/>
                    <a:pt x="854202" y="1224248"/>
                  </a:cubicBezTo>
                  <a:cubicBezTo>
                    <a:pt x="845915" y="1223391"/>
                    <a:pt x="839152" y="1223010"/>
                    <a:pt x="832675" y="1217962"/>
                  </a:cubicBezTo>
                  <a:cubicBezTo>
                    <a:pt x="831628" y="1217200"/>
                    <a:pt x="829723" y="1217009"/>
                    <a:pt x="828294" y="1217105"/>
                  </a:cubicBezTo>
                  <a:cubicBezTo>
                    <a:pt x="809530" y="1218724"/>
                    <a:pt x="790956" y="1217867"/>
                    <a:pt x="772001" y="1216723"/>
                  </a:cubicBezTo>
                  <a:cubicBezTo>
                    <a:pt x="747904" y="1215200"/>
                    <a:pt x="722566" y="1219676"/>
                    <a:pt x="701707" y="1235678"/>
                  </a:cubicBezTo>
                  <a:cubicBezTo>
                    <a:pt x="698659" y="1238060"/>
                    <a:pt x="694087" y="1239107"/>
                    <a:pt x="690086" y="1239679"/>
                  </a:cubicBezTo>
                  <a:cubicBezTo>
                    <a:pt x="671227" y="1242155"/>
                    <a:pt x="652272" y="1243870"/>
                    <a:pt x="633412" y="1246632"/>
                  </a:cubicBezTo>
                  <a:cubicBezTo>
                    <a:pt x="623125" y="1248156"/>
                    <a:pt x="612362" y="1249490"/>
                    <a:pt x="603028" y="1253681"/>
                  </a:cubicBezTo>
                  <a:cubicBezTo>
                    <a:pt x="593885" y="1257776"/>
                    <a:pt x="586549" y="1262634"/>
                    <a:pt x="581120" y="1254062"/>
                  </a:cubicBezTo>
                  <a:cubicBezTo>
                    <a:pt x="571406" y="1258634"/>
                    <a:pt x="562927" y="1262444"/>
                    <a:pt x="554642" y="1266539"/>
                  </a:cubicBezTo>
                  <a:cubicBezTo>
                    <a:pt x="551593" y="1268063"/>
                    <a:pt x="549021" y="1270540"/>
                    <a:pt x="545973" y="1271969"/>
                  </a:cubicBezTo>
                  <a:cubicBezTo>
                    <a:pt x="542734" y="1273493"/>
                    <a:pt x="539115" y="1274445"/>
                    <a:pt x="535591" y="1275207"/>
                  </a:cubicBezTo>
                  <a:cubicBezTo>
                    <a:pt x="519874" y="1278636"/>
                    <a:pt x="504158" y="1281779"/>
                    <a:pt x="488538" y="1285494"/>
                  </a:cubicBezTo>
                  <a:cubicBezTo>
                    <a:pt x="485489" y="1286256"/>
                    <a:pt x="482917" y="1289304"/>
                    <a:pt x="480155" y="1291304"/>
                  </a:cubicBezTo>
                  <a:cubicBezTo>
                    <a:pt x="478345" y="1292638"/>
                    <a:pt x="476536" y="1294638"/>
                    <a:pt x="474535" y="1294924"/>
                  </a:cubicBezTo>
                  <a:cubicBezTo>
                    <a:pt x="459295" y="1297210"/>
                    <a:pt x="444151" y="1299877"/>
                    <a:pt x="428816" y="1301020"/>
                  </a:cubicBezTo>
                  <a:cubicBezTo>
                    <a:pt x="415957" y="1301972"/>
                    <a:pt x="403574" y="1301687"/>
                    <a:pt x="400241" y="1318260"/>
                  </a:cubicBezTo>
                  <a:cubicBezTo>
                    <a:pt x="399669" y="1321118"/>
                    <a:pt x="395573" y="1324166"/>
                    <a:pt x="392431" y="1325594"/>
                  </a:cubicBezTo>
                  <a:cubicBezTo>
                    <a:pt x="383477" y="1329690"/>
                    <a:pt x="373951" y="1332452"/>
                    <a:pt x="365093" y="1336643"/>
                  </a:cubicBezTo>
                  <a:cubicBezTo>
                    <a:pt x="336042" y="1350645"/>
                    <a:pt x="305658" y="1359503"/>
                    <a:pt x="273177" y="1357884"/>
                  </a:cubicBezTo>
                  <a:cubicBezTo>
                    <a:pt x="263081" y="1357408"/>
                    <a:pt x="253270" y="1352264"/>
                    <a:pt x="246888" y="1350359"/>
                  </a:cubicBezTo>
                  <a:cubicBezTo>
                    <a:pt x="228506" y="1357884"/>
                    <a:pt x="213075" y="1365123"/>
                    <a:pt x="196977" y="1370552"/>
                  </a:cubicBezTo>
                  <a:cubicBezTo>
                    <a:pt x="182785" y="1375410"/>
                    <a:pt x="167926" y="1378458"/>
                    <a:pt x="153352" y="1381982"/>
                  </a:cubicBezTo>
                  <a:cubicBezTo>
                    <a:pt x="148018" y="1383316"/>
                    <a:pt x="142589" y="1384078"/>
                    <a:pt x="137160" y="1384745"/>
                  </a:cubicBezTo>
                  <a:cubicBezTo>
                    <a:pt x="120206" y="1386840"/>
                    <a:pt x="102489" y="1381792"/>
                    <a:pt x="85917" y="1389793"/>
                  </a:cubicBezTo>
                  <a:cubicBezTo>
                    <a:pt x="77248" y="1393984"/>
                    <a:pt x="68675" y="1399032"/>
                    <a:pt x="59532" y="1401223"/>
                  </a:cubicBezTo>
                  <a:cubicBezTo>
                    <a:pt x="49721" y="1403604"/>
                    <a:pt x="40124" y="1407319"/>
                    <a:pt x="30325" y="1409974"/>
                  </a:cubicBezTo>
                  <a:lnTo>
                    <a:pt x="0" y="1412360"/>
                  </a:lnTo>
                  <a:lnTo>
                    <a:pt x="0" y="1058622"/>
                  </a:lnTo>
                  <a:lnTo>
                    <a:pt x="17145" y="1060228"/>
                  </a:lnTo>
                  <a:cubicBezTo>
                    <a:pt x="26480" y="1061561"/>
                    <a:pt x="35528" y="1066133"/>
                    <a:pt x="44672" y="1066324"/>
                  </a:cubicBezTo>
                  <a:cubicBezTo>
                    <a:pt x="59055" y="1066610"/>
                    <a:pt x="71819" y="1068419"/>
                    <a:pt x="84677" y="1076230"/>
                  </a:cubicBezTo>
                  <a:cubicBezTo>
                    <a:pt x="104108" y="1087946"/>
                    <a:pt x="120110" y="1082993"/>
                    <a:pt x="132017" y="1064990"/>
                  </a:cubicBezTo>
                  <a:cubicBezTo>
                    <a:pt x="133255" y="1063181"/>
                    <a:pt x="134874" y="1060799"/>
                    <a:pt x="136779" y="1060323"/>
                  </a:cubicBezTo>
                  <a:cubicBezTo>
                    <a:pt x="153639" y="1056132"/>
                    <a:pt x="170974" y="1048131"/>
                    <a:pt x="187547" y="1049179"/>
                  </a:cubicBezTo>
                  <a:cubicBezTo>
                    <a:pt x="216789" y="1051084"/>
                    <a:pt x="244316" y="1048798"/>
                    <a:pt x="270891" y="1036415"/>
                  </a:cubicBezTo>
                  <a:cubicBezTo>
                    <a:pt x="272510" y="1035653"/>
                    <a:pt x="274987" y="1034891"/>
                    <a:pt x="276320" y="1035558"/>
                  </a:cubicBezTo>
                  <a:cubicBezTo>
                    <a:pt x="292322" y="1043845"/>
                    <a:pt x="309848" y="1050417"/>
                    <a:pt x="323755" y="1061561"/>
                  </a:cubicBezTo>
                  <a:cubicBezTo>
                    <a:pt x="336995" y="1072134"/>
                    <a:pt x="352997" y="1072229"/>
                    <a:pt x="361855" y="1057942"/>
                  </a:cubicBezTo>
                  <a:cubicBezTo>
                    <a:pt x="366236" y="1050893"/>
                    <a:pt x="372332" y="1042702"/>
                    <a:pt x="379571" y="1039939"/>
                  </a:cubicBezTo>
                  <a:cubicBezTo>
                    <a:pt x="395954" y="1033653"/>
                    <a:pt x="413481" y="1030414"/>
                    <a:pt x="430530" y="1025747"/>
                  </a:cubicBezTo>
                  <a:cubicBezTo>
                    <a:pt x="451581" y="1020032"/>
                    <a:pt x="472345" y="1020032"/>
                    <a:pt x="493300" y="1027176"/>
                  </a:cubicBezTo>
                  <a:cubicBezTo>
                    <a:pt x="508064" y="1032224"/>
                    <a:pt x="523113" y="1032224"/>
                    <a:pt x="537782" y="1025366"/>
                  </a:cubicBezTo>
                  <a:cubicBezTo>
                    <a:pt x="545687" y="1021652"/>
                    <a:pt x="553784" y="1017842"/>
                    <a:pt x="562166" y="1015746"/>
                  </a:cubicBezTo>
                  <a:cubicBezTo>
                    <a:pt x="567595" y="1014412"/>
                    <a:pt x="573881" y="1015651"/>
                    <a:pt x="579596" y="1016699"/>
                  </a:cubicBezTo>
                  <a:cubicBezTo>
                    <a:pt x="590645" y="1018794"/>
                    <a:pt x="602075" y="1025176"/>
                    <a:pt x="612362" y="1023557"/>
                  </a:cubicBezTo>
                  <a:cubicBezTo>
                    <a:pt x="647891" y="1017842"/>
                    <a:pt x="681419" y="1031272"/>
                    <a:pt x="716090" y="1031653"/>
                  </a:cubicBezTo>
                  <a:cubicBezTo>
                    <a:pt x="731806" y="1031843"/>
                    <a:pt x="747332" y="1034891"/>
                    <a:pt x="758381" y="1018985"/>
                  </a:cubicBezTo>
                  <a:cubicBezTo>
                    <a:pt x="759809" y="1016889"/>
                    <a:pt x="766763" y="1018032"/>
                    <a:pt x="771049" y="1018699"/>
                  </a:cubicBezTo>
                  <a:cubicBezTo>
                    <a:pt x="780574" y="1020128"/>
                    <a:pt x="790004" y="1023747"/>
                    <a:pt x="799433" y="1023652"/>
                  </a:cubicBezTo>
                  <a:cubicBezTo>
                    <a:pt x="818960" y="1023557"/>
                    <a:pt x="838581" y="1022033"/>
                    <a:pt x="858012" y="1020318"/>
                  </a:cubicBezTo>
                  <a:cubicBezTo>
                    <a:pt x="865346" y="1019651"/>
                    <a:pt x="872395" y="1017080"/>
                    <a:pt x="879634" y="1015270"/>
                  </a:cubicBezTo>
                  <a:cubicBezTo>
                    <a:pt x="883634" y="1014222"/>
                    <a:pt x="887921" y="1011460"/>
                    <a:pt x="891635" y="1012031"/>
                  </a:cubicBezTo>
                  <a:cubicBezTo>
                    <a:pt x="913162" y="1015365"/>
                    <a:pt x="932879" y="1007174"/>
                    <a:pt x="953262" y="1003078"/>
                  </a:cubicBezTo>
                  <a:cubicBezTo>
                    <a:pt x="962692" y="1001173"/>
                    <a:pt x="971550" y="996601"/>
                    <a:pt x="980694" y="993458"/>
                  </a:cubicBezTo>
                  <a:cubicBezTo>
                    <a:pt x="983075" y="992600"/>
                    <a:pt x="985742" y="991838"/>
                    <a:pt x="988124" y="992029"/>
                  </a:cubicBezTo>
                  <a:cubicBezTo>
                    <a:pt x="1001744" y="993172"/>
                    <a:pt x="1015270" y="994791"/>
                    <a:pt x="1028795" y="996029"/>
                  </a:cubicBezTo>
                  <a:cubicBezTo>
                    <a:pt x="1041083" y="997172"/>
                    <a:pt x="1053465" y="997553"/>
                    <a:pt x="1059275" y="1011555"/>
                  </a:cubicBezTo>
                  <a:cubicBezTo>
                    <a:pt x="1060133" y="1013746"/>
                    <a:pt x="1062990" y="1015365"/>
                    <a:pt x="1065181" y="1016794"/>
                  </a:cubicBezTo>
                  <a:cubicBezTo>
                    <a:pt x="1098995" y="1038797"/>
                    <a:pt x="1117092" y="1038225"/>
                    <a:pt x="1150144" y="1014984"/>
                  </a:cubicBezTo>
                  <a:cubicBezTo>
                    <a:pt x="1153573" y="1012603"/>
                    <a:pt x="1160907" y="1010888"/>
                    <a:pt x="1163193" y="1012793"/>
                  </a:cubicBezTo>
                  <a:cubicBezTo>
                    <a:pt x="1182624" y="1028605"/>
                    <a:pt x="1203865" y="1026890"/>
                    <a:pt x="1226249" y="1021937"/>
                  </a:cubicBezTo>
                  <a:cubicBezTo>
                    <a:pt x="1232059" y="1020604"/>
                    <a:pt x="1240251" y="1020604"/>
                    <a:pt x="1244632" y="1023747"/>
                  </a:cubicBezTo>
                  <a:cubicBezTo>
                    <a:pt x="1265492" y="1038320"/>
                    <a:pt x="1287876" y="1036225"/>
                    <a:pt x="1310545" y="1031939"/>
                  </a:cubicBezTo>
                  <a:cubicBezTo>
                    <a:pt x="1314069" y="1031272"/>
                    <a:pt x="1318356" y="1027652"/>
                    <a:pt x="1319879" y="1024319"/>
                  </a:cubicBezTo>
                  <a:cubicBezTo>
                    <a:pt x="1325309" y="1012508"/>
                    <a:pt x="1335501" y="1008507"/>
                    <a:pt x="1346740" y="1005173"/>
                  </a:cubicBezTo>
                  <a:cubicBezTo>
                    <a:pt x="1364457" y="999744"/>
                    <a:pt x="1381887" y="993362"/>
                    <a:pt x="1399699" y="988219"/>
                  </a:cubicBezTo>
                  <a:cubicBezTo>
                    <a:pt x="1404081" y="986981"/>
                    <a:pt x="1409510" y="987743"/>
                    <a:pt x="1414082" y="989171"/>
                  </a:cubicBezTo>
                  <a:cubicBezTo>
                    <a:pt x="1429703" y="994029"/>
                    <a:pt x="1439609" y="1006221"/>
                    <a:pt x="1450467" y="1017461"/>
                  </a:cubicBezTo>
                  <a:cubicBezTo>
                    <a:pt x="1455230" y="1022414"/>
                    <a:pt x="1461802" y="1025938"/>
                    <a:pt x="1468184" y="1028795"/>
                  </a:cubicBezTo>
                  <a:cubicBezTo>
                    <a:pt x="1484757" y="1036130"/>
                    <a:pt x="1501712" y="1042702"/>
                    <a:pt x="1518476" y="1049655"/>
                  </a:cubicBezTo>
                  <a:cubicBezTo>
                    <a:pt x="1520095" y="1050322"/>
                    <a:pt x="1521428" y="1052036"/>
                    <a:pt x="1522667" y="1053465"/>
                  </a:cubicBezTo>
                  <a:cubicBezTo>
                    <a:pt x="1535049" y="1068515"/>
                    <a:pt x="1547336" y="1083659"/>
                    <a:pt x="1559814" y="1098709"/>
                  </a:cubicBezTo>
                  <a:cubicBezTo>
                    <a:pt x="1562195" y="1101566"/>
                    <a:pt x="1565625" y="1103662"/>
                    <a:pt x="1568196" y="1106424"/>
                  </a:cubicBezTo>
                  <a:cubicBezTo>
                    <a:pt x="1571816" y="1110234"/>
                    <a:pt x="1576388" y="1113854"/>
                    <a:pt x="1578293" y="1118426"/>
                  </a:cubicBezTo>
                  <a:cubicBezTo>
                    <a:pt x="1584198" y="1132808"/>
                    <a:pt x="1595533" y="1139000"/>
                    <a:pt x="1609820" y="1141667"/>
                  </a:cubicBezTo>
                  <a:cubicBezTo>
                    <a:pt x="1622870" y="1144143"/>
                    <a:pt x="1635919" y="1146239"/>
                    <a:pt x="1648873" y="1149096"/>
                  </a:cubicBezTo>
                  <a:cubicBezTo>
                    <a:pt x="1664684" y="1152525"/>
                    <a:pt x="1680401" y="1156240"/>
                    <a:pt x="1696022" y="1160431"/>
                  </a:cubicBezTo>
                  <a:cubicBezTo>
                    <a:pt x="1702784" y="1162241"/>
                    <a:pt x="1709928" y="1164336"/>
                    <a:pt x="1715739" y="1168051"/>
                  </a:cubicBezTo>
                  <a:cubicBezTo>
                    <a:pt x="1732026" y="1178338"/>
                    <a:pt x="1749457" y="1185291"/>
                    <a:pt x="1768602" y="1182529"/>
                  </a:cubicBezTo>
                  <a:cubicBezTo>
                    <a:pt x="1783937" y="1180338"/>
                    <a:pt x="1796796" y="1185958"/>
                    <a:pt x="1806321" y="1194721"/>
                  </a:cubicBezTo>
                  <a:cubicBezTo>
                    <a:pt x="1823657" y="1210628"/>
                    <a:pt x="1842230" y="1207008"/>
                    <a:pt x="1860709" y="1201865"/>
                  </a:cubicBezTo>
                  <a:cubicBezTo>
                    <a:pt x="1870234" y="1199198"/>
                    <a:pt x="1878044" y="1199579"/>
                    <a:pt x="1887093" y="1202150"/>
                  </a:cubicBezTo>
                  <a:cubicBezTo>
                    <a:pt x="1908048" y="1208151"/>
                    <a:pt x="1922050" y="1224439"/>
                    <a:pt x="1935575" y="1238726"/>
                  </a:cubicBezTo>
                  <a:cubicBezTo>
                    <a:pt x="1947101" y="1250918"/>
                    <a:pt x="1960055" y="1257776"/>
                    <a:pt x="1974247" y="1262920"/>
                  </a:cubicBezTo>
                  <a:cubicBezTo>
                    <a:pt x="1992154" y="1269492"/>
                    <a:pt x="2006346" y="1267016"/>
                    <a:pt x="2014919" y="1251204"/>
                  </a:cubicBezTo>
                  <a:cubicBezTo>
                    <a:pt x="2017300" y="1246727"/>
                    <a:pt x="2021491" y="1241488"/>
                    <a:pt x="2025968" y="1240155"/>
                  </a:cubicBezTo>
                  <a:cubicBezTo>
                    <a:pt x="2047589" y="1233488"/>
                    <a:pt x="2069497" y="1223772"/>
                    <a:pt x="2092643" y="1229678"/>
                  </a:cubicBezTo>
                  <a:cubicBezTo>
                    <a:pt x="2124647" y="1237774"/>
                    <a:pt x="2155889" y="1237298"/>
                    <a:pt x="2187893" y="1229297"/>
                  </a:cubicBezTo>
                  <a:cubicBezTo>
                    <a:pt x="2239804" y="1216343"/>
                    <a:pt x="2291715" y="1202627"/>
                    <a:pt x="2346294" y="1205484"/>
                  </a:cubicBezTo>
                  <a:cubicBezTo>
                    <a:pt x="2355342" y="1205960"/>
                    <a:pt x="2366105" y="1200150"/>
                    <a:pt x="2373916" y="1194435"/>
                  </a:cubicBezTo>
                  <a:cubicBezTo>
                    <a:pt x="2388870" y="1183577"/>
                    <a:pt x="2388203" y="1182719"/>
                    <a:pt x="2404967" y="1191673"/>
                  </a:cubicBezTo>
                  <a:cubicBezTo>
                    <a:pt x="2408968" y="1193864"/>
                    <a:pt x="2413921" y="1195197"/>
                    <a:pt x="2416874" y="1198436"/>
                  </a:cubicBezTo>
                  <a:cubicBezTo>
                    <a:pt x="2431923" y="1214914"/>
                    <a:pt x="2450497" y="1210913"/>
                    <a:pt x="2468975" y="1208532"/>
                  </a:cubicBezTo>
                  <a:cubicBezTo>
                    <a:pt x="2472214" y="1208056"/>
                    <a:pt x="2476119" y="1207389"/>
                    <a:pt x="2478882" y="1208723"/>
                  </a:cubicBezTo>
                  <a:cubicBezTo>
                    <a:pt x="2491359" y="1214723"/>
                    <a:pt x="2501932" y="1212628"/>
                    <a:pt x="2512791" y="1204436"/>
                  </a:cubicBezTo>
                  <a:cubicBezTo>
                    <a:pt x="2522220" y="1197388"/>
                    <a:pt x="2533079" y="1193197"/>
                    <a:pt x="2544223" y="1201960"/>
                  </a:cubicBezTo>
                  <a:cubicBezTo>
                    <a:pt x="2568988" y="1221391"/>
                    <a:pt x="2595467" y="1222343"/>
                    <a:pt x="2623471" y="1210056"/>
                  </a:cubicBezTo>
                  <a:cubicBezTo>
                    <a:pt x="2643473" y="1201293"/>
                    <a:pt x="2663190" y="1199293"/>
                    <a:pt x="2684241" y="1208151"/>
                  </a:cubicBezTo>
                  <a:cubicBezTo>
                    <a:pt x="2692337" y="1211580"/>
                    <a:pt x="2702814" y="1209294"/>
                    <a:pt x="2712244" y="1210056"/>
                  </a:cubicBezTo>
                  <a:cubicBezTo>
                    <a:pt x="2717578" y="1210437"/>
                    <a:pt x="2723484" y="1210532"/>
                    <a:pt x="2728055" y="1212914"/>
                  </a:cubicBezTo>
                  <a:cubicBezTo>
                    <a:pt x="2740248" y="1219010"/>
                    <a:pt x="2751582" y="1226820"/>
                    <a:pt x="2763869" y="1232821"/>
                  </a:cubicBezTo>
                  <a:cubicBezTo>
                    <a:pt x="2769775" y="1235678"/>
                    <a:pt x="2776823" y="1237202"/>
                    <a:pt x="2783491" y="1237298"/>
                  </a:cubicBezTo>
                  <a:cubicBezTo>
                    <a:pt x="2803208" y="1237774"/>
                    <a:pt x="2822925" y="1237774"/>
                    <a:pt x="2842546" y="1236917"/>
                  </a:cubicBezTo>
                  <a:cubicBezTo>
                    <a:pt x="2874931" y="1235583"/>
                    <a:pt x="2907792" y="1235297"/>
                    <a:pt x="2931128" y="1206913"/>
                  </a:cubicBezTo>
                  <a:cubicBezTo>
                    <a:pt x="2933034" y="1204627"/>
                    <a:pt x="2937129" y="1203293"/>
                    <a:pt x="2940368" y="1202912"/>
                  </a:cubicBezTo>
                  <a:cubicBezTo>
                    <a:pt x="2955322" y="1201103"/>
                    <a:pt x="2970657" y="1200912"/>
                    <a:pt x="2985421" y="1197959"/>
                  </a:cubicBezTo>
                  <a:cubicBezTo>
                    <a:pt x="2997232" y="1195578"/>
                    <a:pt x="3007043" y="1196340"/>
                    <a:pt x="3015996" y="1204722"/>
                  </a:cubicBezTo>
                  <a:cubicBezTo>
                    <a:pt x="3027712" y="1215771"/>
                    <a:pt x="3042000" y="1222248"/>
                    <a:pt x="3057621" y="1218724"/>
                  </a:cubicBezTo>
                  <a:cubicBezTo>
                    <a:pt x="3073241" y="1215295"/>
                    <a:pt x="3083528" y="1222724"/>
                    <a:pt x="3095054" y="1230440"/>
                  </a:cubicBezTo>
                  <a:cubicBezTo>
                    <a:pt x="3103436" y="1236059"/>
                    <a:pt x="3112961" y="1243108"/>
                    <a:pt x="3122295" y="1243679"/>
                  </a:cubicBezTo>
                  <a:cubicBezTo>
                    <a:pt x="3143441" y="1244917"/>
                    <a:pt x="3161634" y="1264539"/>
                    <a:pt x="3184589" y="1253395"/>
                  </a:cubicBezTo>
                  <a:cubicBezTo>
                    <a:pt x="3186113" y="1252633"/>
                    <a:pt x="3188875" y="1254538"/>
                    <a:pt x="3191066" y="1255014"/>
                  </a:cubicBezTo>
                  <a:cubicBezTo>
                    <a:pt x="3208592" y="1258634"/>
                    <a:pt x="3225070" y="1255109"/>
                    <a:pt x="3237929" y="1243203"/>
                  </a:cubicBezTo>
                  <a:cubicBezTo>
                    <a:pt x="3254788" y="1227677"/>
                    <a:pt x="3273457" y="1226153"/>
                    <a:pt x="3294221" y="1231202"/>
                  </a:cubicBezTo>
                  <a:cubicBezTo>
                    <a:pt x="3300889" y="1232821"/>
                    <a:pt x="3307557" y="1233964"/>
                    <a:pt x="3314319" y="1235297"/>
                  </a:cubicBezTo>
                  <a:cubicBezTo>
                    <a:pt x="3323463" y="1237202"/>
                    <a:pt x="3332703" y="1239203"/>
                    <a:pt x="3341846" y="1241108"/>
                  </a:cubicBezTo>
                  <a:cubicBezTo>
                    <a:pt x="3350705" y="1243013"/>
                    <a:pt x="3360516" y="1246251"/>
                    <a:pt x="3367373" y="1238060"/>
                  </a:cubicBezTo>
                  <a:cubicBezTo>
                    <a:pt x="3373279" y="1231011"/>
                    <a:pt x="3377470" y="1231678"/>
                    <a:pt x="3382899" y="1237774"/>
                  </a:cubicBezTo>
                  <a:cubicBezTo>
                    <a:pt x="3401759" y="1259110"/>
                    <a:pt x="3424619" y="1272445"/>
                    <a:pt x="3453765" y="1273397"/>
                  </a:cubicBezTo>
                  <a:cubicBezTo>
                    <a:pt x="3459766" y="1273588"/>
                    <a:pt x="3465862" y="1274921"/>
                    <a:pt x="3471767" y="1276350"/>
                  </a:cubicBezTo>
                  <a:cubicBezTo>
                    <a:pt x="3475387" y="1277207"/>
                    <a:pt x="3479769" y="1278160"/>
                    <a:pt x="3481959" y="1280732"/>
                  </a:cubicBezTo>
                  <a:cubicBezTo>
                    <a:pt x="3499009" y="1300353"/>
                    <a:pt x="3520250" y="1313974"/>
                    <a:pt x="3543396" y="1324928"/>
                  </a:cubicBezTo>
                  <a:cubicBezTo>
                    <a:pt x="3551682" y="1328833"/>
                    <a:pt x="3560541" y="1332738"/>
                    <a:pt x="3569494" y="1333881"/>
                  </a:cubicBezTo>
                  <a:cubicBezTo>
                    <a:pt x="3578828" y="1335024"/>
                    <a:pt x="3588639" y="1333119"/>
                    <a:pt x="3598164" y="1332071"/>
                  </a:cubicBezTo>
                  <a:cubicBezTo>
                    <a:pt x="3603784" y="1331500"/>
                    <a:pt x="3610261" y="1331595"/>
                    <a:pt x="3614738" y="1328833"/>
                  </a:cubicBezTo>
                  <a:cubicBezTo>
                    <a:pt x="3628930" y="1320165"/>
                    <a:pt x="3642646" y="1310831"/>
                    <a:pt x="3655886" y="1300734"/>
                  </a:cubicBezTo>
                  <a:cubicBezTo>
                    <a:pt x="3667221" y="1292066"/>
                    <a:pt x="3669507" y="1290828"/>
                    <a:pt x="3679317" y="1301687"/>
                  </a:cubicBezTo>
                  <a:cubicBezTo>
                    <a:pt x="3689414" y="1312831"/>
                    <a:pt x="3701987" y="1318641"/>
                    <a:pt x="3715893" y="1321022"/>
                  </a:cubicBezTo>
                  <a:cubicBezTo>
                    <a:pt x="3737896" y="1324737"/>
                    <a:pt x="3760089" y="1327880"/>
                    <a:pt x="3782282" y="1329690"/>
                  </a:cubicBezTo>
                  <a:cubicBezTo>
                    <a:pt x="3802380" y="1331309"/>
                    <a:pt x="3812000" y="1322546"/>
                    <a:pt x="3816001" y="1302639"/>
                  </a:cubicBezTo>
                  <a:cubicBezTo>
                    <a:pt x="3818287" y="1291590"/>
                    <a:pt x="3821240" y="1279588"/>
                    <a:pt x="3833431" y="1276636"/>
                  </a:cubicBezTo>
                  <a:cubicBezTo>
                    <a:pt x="3853339" y="1271873"/>
                    <a:pt x="3874008" y="1269778"/>
                    <a:pt x="3883819" y="1246442"/>
                  </a:cubicBezTo>
                  <a:cubicBezTo>
                    <a:pt x="3889248" y="1251585"/>
                    <a:pt x="3892582" y="1254633"/>
                    <a:pt x="3895821" y="1257681"/>
                  </a:cubicBezTo>
                  <a:cubicBezTo>
                    <a:pt x="3904774" y="1266158"/>
                    <a:pt x="3923347" y="1269778"/>
                    <a:pt x="3932778" y="1262444"/>
                  </a:cubicBezTo>
                  <a:cubicBezTo>
                    <a:pt x="3946684" y="1251776"/>
                    <a:pt x="3959448" y="1253776"/>
                    <a:pt x="3972782" y="1262063"/>
                  </a:cubicBezTo>
                  <a:cubicBezTo>
                    <a:pt x="3995071" y="1275779"/>
                    <a:pt x="4019931" y="1272635"/>
                    <a:pt x="4042505" y="1267111"/>
                  </a:cubicBezTo>
                  <a:cubicBezTo>
                    <a:pt x="4059555" y="1263015"/>
                    <a:pt x="4077748" y="1255490"/>
                    <a:pt x="4088892" y="1238250"/>
                  </a:cubicBezTo>
                  <a:cubicBezTo>
                    <a:pt x="4092416" y="1232726"/>
                    <a:pt x="4100322" y="1229963"/>
                    <a:pt x="4106609" y="1226344"/>
                  </a:cubicBezTo>
                  <a:cubicBezTo>
                    <a:pt x="4111848" y="1223391"/>
                    <a:pt x="4117372" y="1220629"/>
                    <a:pt x="4123182" y="1218724"/>
                  </a:cubicBezTo>
                  <a:cubicBezTo>
                    <a:pt x="4129373" y="1216628"/>
                    <a:pt x="4136232" y="1213580"/>
                    <a:pt x="4142328" y="1214438"/>
                  </a:cubicBezTo>
                  <a:cubicBezTo>
                    <a:pt x="4160806" y="1216914"/>
                    <a:pt x="4175475" y="1212056"/>
                    <a:pt x="4188524" y="1198245"/>
                  </a:cubicBezTo>
                  <a:cubicBezTo>
                    <a:pt x="4195287" y="1191101"/>
                    <a:pt x="4205288" y="1182434"/>
                    <a:pt x="4213860" y="1182338"/>
                  </a:cubicBezTo>
                  <a:cubicBezTo>
                    <a:pt x="4234720" y="1182053"/>
                    <a:pt x="4252055" y="1175195"/>
                    <a:pt x="4270820" y="1167003"/>
                  </a:cubicBezTo>
                  <a:cubicBezTo>
                    <a:pt x="4282916" y="1161764"/>
                    <a:pt x="4296632" y="1158145"/>
                    <a:pt x="4309587" y="1153287"/>
                  </a:cubicBezTo>
                  <a:cubicBezTo>
                    <a:pt x="4324731" y="1147572"/>
                    <a:pt x="4341210" y="1145477"/>
                    <a:pt x="4350449" y="1129665"/>
                  </a:cubicBezTo>
                  <a:cubicBezTo>
                    <a:pt x="4351496" y="1127951"/>
                    <a:pt x="4354640" y="1127665"/>
                    <a:pt x="4356164" y="1126046"/>
                  </a:cubicBezTo>
                  <a:cubicBezTo>
                    <a:pt x="4361021" y="1121093"/>
                    <a:pt x="4367308" y="1116521"/>
                    <a:pt x="4369880" y="1110520"/>
                  </a:cubicBezTo>
                  <a:cubicBezTo>
                    <a:pt x="4377309" y="1092994"/>
                    <a:pt x="4383119" y="1074896"/>
                    <a:pt x="4389787" y="1057085"/>
                  </a:cubicBezTo>
                  <a:cubicBezTo>
                    <a:pt x="4391216" y="1053275"/>
                    <a:pt x="4392549" y="1048417"/>
                    <a:pt x="4395502" y="1046226"/>
                  </a:cubicBezTo>
                  <a:cubicBezTo>
                    <a:pt x="4412552" y="1033653"/>
                    <a:pt x="4429888" y="1021556"/>
                    <a:pt x="4447413" y="1009650"/>
                  </a:cubicBezTo>
                  <a:cubicBezTo>
                    <a:pt x="4454462" y="1004887"/>
                    <a:pt x="4460367" y="1007555"/>
                    <a:pt x="4466654" y="1013079"/>
                  </a:cubicBezTo>
                  <a:cubicBezTo>
                    <a:pt x="4472750" y="1018318"/>
                    <a:pt x="4480275" y="1023747"/>
                    <a:pt x="4487894" y="1025081"/>
                  </a:cubicBezTo>
                  <a:cubicBezTo>
                    <a:pt x="4503135" y="1027652"/>
                    <a:pt x="4518946" y="1028224"/>
                    <a:pt x="4534472" y="1028224"/>
                  </a:cubicBezTo>
                  <a:cubicBezTo>
                    <a:pt x="4540282" y="1028224"/>
                    <a:pt x="4546473" y="1024795"/>
                    <a:pt x="4551903" y="1022033"/>
                  </a:cubicBezTo>
                  <a:cubicBezTo>
                    <a:pt x="4562189" y="1016794"/>
                    <a:pt x="4571714" y="1009745"/>
                    <a:pt x="4582382" y="1005364"/>
                  </a:cubicBezTo>
                  <a:cubicBezTo>
                    <a:pt x="4594765" y="1000316"/>
                    <a:pt x="4602194" y="992219"/>
                    <a:pt x="4605909" y="979551"/>
                  </a:cubicBezTo>
                  <a:cubicBezTo>
                    <a:pt x="4611434" y="960692"/>
                    <a:pt x="4624579" y="947547"/>
                    <a:pt x="4640104" y="936879"/>
                  </a:cubicBezTo>
                  <a:cubicBezTo>
                    <a:pt x="4659821" y="923258"/>
                    <a:pt x="4683348" y="923925"/>
                    <a:pt x="4705731" y="920591"/>
                  </a:cubicBezTo>
                  <a:cubicBezTo>
                    <a:pt x="4714304" y="919353"/>
                    <a:pt x="4723162" y="918305"/>
                    <a:pt x="4730973" y="915162"/>
                  </a:cubicBezTo>
                  <a:cubicBezTo>
                    <a:pt x="4760595" y="903351"/>
                    <a:pt x="4790218" y="892112"/>
                    <a:pt x="4822794" y="892397"/>
                  </a:cubicBezTo>
                  <a:cubicBezTo>
                    <a:pt x="4825460" y="892397"/>
                    <a:pt x="4828128" y="892112"/>
                    <a:pt x="4830794" y="891635"/>
                  </a:cubicBezTo>
                  <a:cubicBezTo>
                    <a:pt x="4853940" y="887730"/>
                    <a:pt x="4877848" y="886206"/>
                    <a:pt x="4894421" y="865442"/>
                  </a:cubicBezTo>
                  <a:cubicBezTo>
                    <a:pt x="4897469" y="861632"/>
                    <a:pt x="4904422" y="860489"/>
                    <a:pt x="4909756" y="858964"/>
                  </a:cubicBezTo>
                  <a:cubicBezTo>
                    <a:pt x="4918996" y="856488"/>
                    <a:pt x="4925188" y="851440"/>
                    <a:pt x="4928521" y="842391"/>
                  </a:cubicBezTo>
                  <a:cubicBezTo>
                    <a:pt x="4934141" y="826770"/>
                    <a:pt x="4940808" y="811435"/>
                    <a:pt x="4945857" y="795623"/>
                  </a:cubicBezTo>
                  <a:cubicBezTo>
                    <a:pt x="4949381" y="784765"/>
                    <a:pt x="4955953" y="778764"/>
                    <a:pt x="4966145" y="774287"/>
                  </a:cubicBezTo>
                  <a:cubicBezTo>
                    <a:pt x="4971860" y="771811"/>
                    <a:pt x="4976813" y="766382"/>
                    <a:pt x="4980909" y="761333"/>
                  </a:cubicBezTo>
                  <a:cubicBezTo>
                    <a:pt x="4985862" y="755237"/>
                    <a:pt x="4988433" y="747141"/>
                    <a:pt x="4993862" y="741712"/>
                  </a:cubicBezTo>
                  <a:cubicBezTo>
                    <a:pt x="5007102" y="728186"/>
                    <a:pt x="5011198" y="713232"/>
                    <a:pt x="5006816" y="694754"/>
                  </a:cubicBezTo>
                  <a:cubicBezTo>
                    <a:pt x="5002911" y="678371"/>
                    <a:pt x="5013198" y="656463"/>
                    <a:pt x="5026724" y="653129"/>
                  </a:cubicBezTo>
                  <a:cubicBezTo>
                    <a:pt x="5041678" y="649414"/>
                    <a:pt x="5051965" y="640271"/>
                    <a:pt x="5062538" y="630079"/>
                  </a:cubicBezTo>
                  <a:cubicBezTo>
                    <a:pt x="5068443" y="624364"/>
                    <a:pt x="5076730" y="619411"/>
                    <a:pt x="5084731" y="617982"/>
                  </a:cubicBezTo>
                  <a:cubicBezTo>
                    <a:pt x="5115116" y="612458"/>
                    <a:pt x="5143786" y="619220"/>
                    <a:pt x="5172647" y="630174"/>
                  </a:cubicBezTo>
                  <a:cubicBezTo>
                    <a:pt x="5191506" y="637318"/>
                    <a:pt x="5212461" y="639223"/>
                    <a:pt x="5232654" y="642080"/>
                  </a:cubicBezTo>
                  <a:cubicBezTo>
                    <a:pt x="5238941" y="642937"/>
                    <a:pt x="5246942" y="641033"/>
                    <a:pt x="5252371" y="637508"/>
                  </a:cubicBezTo>
                  <a:cubicBezTo>
                    <a:pt x="5271421" y="625316"/>
                    <a:pt x="5290376" y="612743"/>
                    <a:pt x="5308092" y="598646"/>
                  </a:cubicBezTo>
                  <a:cubicBezTo>
                    <a:pt x="5324571" y="585407"/>
                    <a:pt x="5343144" y="579882"/>
                    <a:pt x="5363147" y="581311"/>
                  </a:cubicBezTo>
                  <a:cubicBezTo>
                    <a:pt x="5377720" y="582359"/>
                    <a:pt x="5390864" y="579977"/>
                    <a:pt x="5404580" y="576358"/>
                  </a:cubicBezTo>
                  <a:cubicBezTo>
                    <a:pt x="5416010" y="573310"/>
                    <a:pt x="5428583" y="571214"/>
                    <a:pt x="5440203" y="572548"/>
                  </a:cubicBezTo>
                  <a:cubicBezTo>
                    <a:pt x="5456491" y="574453"/>
                    <a:pt x="5469922" y="571691"/>
                    <a:pt x="5482971" y="561880"/>
                  </a:cubicBezTo>
                  <a:cubicBezTo>
                    <a:pt x="5489924" y="556641"/>
                    <a:pt x="5498878" y="553879"/>
                    <a:pt x="5507165" y="550259"/>
                  </a:cubicBezTo>
                  <a:cubicBezTo>
                    <a:pt x="5519928" y="544640"/>
                    <a:pt x="5533168" y="539877"/>
                    <a:pt x="5545645" y="533591"/>
                  </a:cubicBezTo>
                  <a:cubicBezTo>
                    <a:pt x="5559076" y="526923"/>
                    <a:pt x="5571363" y="517684"/>
                    <a:pt x="5585079" y="511969"/>
                  </a:cubicBezTo>
                  <a:cubicBezTo>
                    <a:pt x="5599843" y="505778"/>
                    <a:pt x="5609368" y="496348"/>
                    <a:pt x="5615368" y="481679"/>
                  </a:cubicBezTo>
                  <a:cubicBezTo>
                    <a:pt x="5619179" y="472440"/>
                    <a:pt x="5624417" y="462629"/>
                    <a:pt x="5631656" y="456152"/>
                  </a:cubicBezTo>
                  <a:cubicBezTo>
                    <a:pt x="5646611" y="442913"/>
                    <a:pt x="5664136" y="432625"/>
                    <a:pt x="5679377" y="419576"/>
                  </a:cubicBezTo>
                  <a:cubicBezTo>
                    <a:pt x="5700808" y="401288"/>
                    <a:pt x="5720620" y="381857"/>
                    <a:pt x="5722525" y="350615"/>
                  </a:cubicBezTo>
                  <a:cubicBezTo>
                    <a:pt x="5723572" y="333375"/>
                    <a:pt x="5732716" y="326041"/>
                    <a:pt x="5749576" y="321945"/>
                  </a:cubicBezTo>
                  <a:cubicBezTo>
                    <a:pt x="5755195" y="320612"/>
                    <a:pt x="5763197" y="318040"/>
                    <a:pt x="5764911" y="313849"/>
                  </a:cubicBezTo>
                  <a:cubicBezTo>
                    <a:pt x="5770054" y="301371"/>
                    <a:pt x="5780722" y="298895"/>
                    <a:pt x="5791009" y="293942"/>
                  </a:cubicBezTo>
                  <a:cubicBezTo>
                    <a:pt x="5797201" y="290989"/>
                    <a:pt x="5804821" y="285179"/>
                    <a:pt x="5806440" y="279178"/>
                  </a:cubicBezTo>
                  <a:cubicBezTo>
                    <a:pt x="5813107" y="254889"/>
                    <a:pt x="5831395" y="240602"/>
                    <a:pt x="5848636" y="224885"/>
                  </a:cubicBezTo>
                  <a:cubicBezTo>
                    <a:pt x="5853684" y="220218"/>
                    <a:pt x="5859113" y="214884"/>
                    <a:pt x="5861590" y="208788"/>
                  </a:cubicBezTo>
                  <a:cubicBezTo>
                    <a:pt x="5866829" y="195643"/>
                    <a:pt x="5874639" y="186118"/>
                    <a:pt x="5888355" y="181166"/>
                  </a:cubicBezTo>
                  <a:cubicBezTo>
                    <a:pt x="5892736" y="179642"/>
                    <a:pt x="5896737" y="176117"/>
                    <a:pt x="5900071" y="172784"/>
                  </a:cubicBezTo>
                  <a:cubicBezTo>
                    <a:pt x="5907215" y="165545"/>
                    <a:pt x="5913215" y="157067"/>
                    <a:pt x="5920740" y="150305"/>
                  </a:cubicBezTo>
                  <a:cubicBezTo>
                    <a:pt x="5939885" y="132874"/>
                    <a:pt x="5958840" y="115729"/>
                    <a:pt x="5969985" y="91345"/>
                  </a:cubicBezTo>
                  <a:cubicBezTo>
                    <a:pt x="5975413" y="79439"/>
                    <a:pt x="5981605" y="66485"/>
                    <a:pt x="5991130" y="58293"/>
                  </a:cubicBezTo>
                  <a:cubicBezTo>
                    <a:pt x="6003227" y="47911"/>
                    <a:pt x="6019133" y="42005"/>
                    <a:pt x="6033325" y="33909"/>
                  </a:cubicBezTo>
                  <a:cubicBezTo>
                    <a:pt x="6040469" y="29813"/>
                    <a:pt x="6047137" y="24860"/>
                    <a:pt x="6054376" y="20955"/>
                  </a:cubicBezTo>
                  <a:cubicBezTo>
                    <a:pt x="6067234" y="14097"/>
                    <a:pt x="6080379" y="7715"/>
                    <a:pt x="6095524" y="0"/>
                  </a:cubicBezTo>
                  <a:close/>
                </a:path>
              </a:pathLst>
            </a:custGeom>
            <a:blipFill dpi="0" rotWithShape="1">
              <a:blip>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40335074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4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CDE653-8AF9-5B05-458C-6716DFFC4258}"/>
              </a:ext>
            </a:extLst>
          </p:cNvPr>
          <p:cNvSpPr>
            <a:spLocks noGrp="1"/>
          </p:cNvSpPr>
          <p:nvPr>
            <p:ph type="title"/>
          </p:nvPr>
        </p:nvSpPr>
        <p:spPr>
          <a:xfrm>
            <a:off x="298450" y="250825"/>
            <a:ext cx="11595100" cy="1325563"/>
          </a:xfrm>
        </p:spPr>
        <p:txBody>
          <a:bodyPr>
            <a:normAutofit fontScale="90000"/>
          </a:bodyPr>
          <a:lstStyle/>
          <a:p>
            <a:r>
              <a:rPr lang="en-AU" sz="4000" dirty="0"/>
              <a:t>Top Trending Channels from August to October 2020</a:t>
            </a:r>
            <a:br>
              <a:rPr lang="en-AU" b="1" i="0" dirty="0">
                <a:solidFill>
                  <a:srgbClr val="1F2328"/>
                </a:solidFill>
                <a:effectLst/>
                <a:latin typeface="-apple-system"/>
              </a:rPr>
            </a:br>
            <a:r>
              <a:rPr lang="en-AU" sz="1600" dirty="0">
                <a:solidFill>
                  <a:srgbClr val="1F2328"/>
                </a:solidFill>
                <a:latin typeface="-apple-system"/>
              </a:rPr>
              <a:t>According to the top trending channel bar charts, the most popular channels in each month fall into either the music or entertainment categories. October is the exception as a gaming channel was the most popular as it reviewed the game Among Us.</a:t>
            </a:r>
            <a:br>
              <a:rPr lang="en-AU" sz="1600" dirty="0">
                <a:solidFill>
                  <a:srgbClr val="1F2328"/>
                </a:solidFill>
                <a:latin typeface="-apple-system"/>
              </a:rPr>
            </a:br>
            <a:endParaRPr lang="en-US" sz="1600" dirty="0">
              <a:solidFill>
                <a:srgbClr val="1F2328"/>
              </a:solidFill>
              <a:latin typeface="-apple-system"/>
            </a:endParaRPr>
          </a:p>
        </p:txBody>
      </p:sp>
      <p:pic>
        <p:nvPicPr>
          <p:cNvPr id="2050" name="Picture 2" descr="toptrendingchannelsbar">
            <a:extLst>
              <a:ext uri="{FF2B5EF4-FFF2-40B4-BE49-F238E27FC236}">
                <a16:creationId xmlns:a16="http://schemas.microsoft.com/office/drawing/2014/main" id="{CEAD8D7A-907B-F753-A5E1-38935B795C2B}"/>
              </a:ext>
            </a:extLst>
          </p:cNvPr>
          <p:cNvPicPr>
            <a:picLocks noChangeAspect="1" noChangeArrowheads="1"/>
          </p:cNvPicPr>
          <p:nvPr/>
        </p:nvPicPr>
        <p:blipFill>
          <a:blip>
            <a:extLst>
              <a:ext uri="{28A0092B-C50C-407E-A947-70E740481C1C}">
                <a14:useLocalDpi xmlns:a14="http://schemas.microsoft.com/office/drawing/2010/main" val="0"/>
              </a:ext>
            </a:extLst>
          </a:blip>
          <a:srcRect/>
          <a:stretch>
            <a:fillRect/>
          </a:stretch>
        </p:blipFill>
        <p:spPr bwMode="auto">
          <a:xfrm>
            <a:off x="1882140" y="1726242"/>
            <a:ext cx="7943533" cy="51317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00327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346074-5722-FEC6-0354-0A885218CBA7}"/>
              </a:ext>
            </a:extLst>
          </p:cNvPr>
          <p:cNvSpPr>
            <a:spLocks noGrp="1"/>
          </p:cNvSpPr>
          <p:nvPr>
            <p:ph type="title"/>
          </p:nvPr>
        </p:nvSpPr>
        <p:spPr>
          <a:xfrm>
            <a:off x="381000" y="-37945"/>
            <a:ext cx="11899900" cy="1325563"/>
          </a:xfrm>
        </p:spPr>
        <p:txBody>
          <a:bodyPr>
            <a:normAutofit/>
          </a:bodyPr>
          <a:lstStyle/>
          <a:p>
            <a:r>
              <a:rPr lang="en-AU" sz="3600"/>
              <a:t>Relationship between View Count and Reactions per Category</a:t>
            </a:r>
            <a:endParaRPr lang="en-US" sz="3600"/>
          </a:p>
        </p:txBody>
      </p:sp>
      <p:pic>
        <p:nvPicPr>
          <p:cNvPr id="3074" name="Picture 2" descr="categoryscatter1">
            <a:extLst>
              <a:ext uri="{FF2B5EF4-FFF2-40B4-BE49-F238E27FC236}">
                <a16:creationId xmlns:a16="http://schemas.microsoft.com/office/drawing/2014/main" id="{66DFBF82-2A71-A345-4AC0-D927EAB7A05E}"/>
              </a:ext>
            </a:extLst>
          </p:cNvPr>
          <p:cNvPicPr>
            <a:picLocks noChangeAspect="1" noChangeArrowheads="1"/>
          </p:cNvPicPr>
          <p:nvPr/>
        </p:nvPicPr>
        <p:blipFill>
          <a:blip>
            <a:extLst>
              <a:ext uri="{28A0092B-C50C-407E-A947-70E740481C1C}">
                <a14:useLocalDpi xmlns:a14="http://schemas.microsoft.com/office/drawing/2010/main" val="0"/>
              </a:ext>
            </a:extLst>
          </a:blip>
          <a:srcRect/>
          <a:stretch>
            <a:fillRect/>
          </a:stretch>
        </p:blipFill>
        <p:spPr bwMode="auto">
          <a:xfrm>
            <a:off x="731520" y="1243434"/>
            <a:ext cx="10515600" cy="56145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64470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20319B-B4AC-77BA-F212-C30F15B318C4}"/>
              </a:ext>
            </a:extLst>
          </p:cNvPr>
          <p:cNvSpPr>
            <a:spLocks noGrp="1"/>
          </p:cNvSpPr>
          <p:nvPr>
            <p:ph type="title"/>
          </p:nvPr>
        </p:nvSpPr>
        <p:spPr>
          <a:xfrm>
            <a:off x="678180" y="-295275"/>
            <a:ext cx="11640820" cy="1325563"/>
          </a:xfrm>
        </p:spPr>
        <p:txBody>
          <a:bodyPr>
            <a:normAutofit/>
          </a:bodyPr>
          <a:lstStyle/>
          <a:p>
            <a:r>
              <a:rPr lang="en-AU" sz="1800"/>
              <a:t>These scatter plots display the relationship between view count and reactions per category. Reactions consist of the number of likes, number of dislikes, and number of comments.</a:t>
            </a:r>
            <a:endParaRPr lang="en-US" sz="1800"/>
          </a:p>
        </p:txBody>
      </p:sp>
      <p:pic>
        <p:nvPicPr>
          <p:cNvPr id="4098" name="Picture 2" descr="categoryscatter2">
            <a:extLst>
              <a:ext uri="{FF2B5EF4-FFF2-40B4-BE49-F238E27FC236}">
                <a16:creationId xmlns:a16="http://schemas.microsoft.com/office/drawing/2014/main" id="{493A27E9-979F-B3CA-C2CA-275FAAE5A884}"/>
              </a:ext>
            </a:extLst>
          </p:cNvPr>
          <p:cNvPicPr>
            <a:picLocks noChangeAspect="1" noChangeArrowheads="1"/>
          </p:cNvPicPr>
          <p:nvPr/>
        </p:nvPicPr>
        <p:blipFill>
          <a:blip>
            <a:extLst>
              <a:ext uri="{28A0092B-C50C-407E-A947-70E740481C1C}">
                <a14:useLocalDpi xmlns:a14="http://schemas.microsoft.com/office/drawing/2010/main" val="0"/>
              </a:ext>
            </a:extLst>
          </a:blip>
          <a:srcRect/>
          <a:stretch>
            <a:fillRect/>
          </a:stretch>
        </p:blipFill>
        <p:spPr bwMode="auto">
          <a:xfrm>
            <a:off x="918210" y="654722"/>
            <a:ext cx="10355580" cy="60915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0872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2B47E3-10B1-E477-65B4-3057AD39F422}"/>
              </a:ext>
            </a:extLst>
          </p:cNvPr>
          <p:cNvSpPr>
            <a:spLocks noGrp="1"/>
          </p:cNvSpPr>
          <p:nvPr>
            <p:ph type="title"/>
          </p:nvPr>
        </p:nvSpPr>
        <p:spPr>
          <a:xfrm>
            <a:off x="1005840" y="365125"/>
            <a:ext cx="10515600" cy="1325563"/>
          </a:xfrm>
        </p:spPr>
        <p:txBody>
          <a:bodyPr>
            <a:normAutofit fontScale="90000"/>
          </a:bodyPr>
          <a:lstStyle/>
          <a:p>
            <a:r>
              <a:rPr lang="en-AU" sz="4000"/>
              <a:t>Comparison Between the Top Two Categories: Music vs. Entertainment</a:t>
            </a:r>
            <a:br>
              <a:rPr lang="en-AU" sz="4000"/>
            </a:br>
            <a:r>
              <a:rPr lang="en-AU" sz="2000"/>
              <a:t>Music and entertainment are the top two popular categories and have very similar reactions in regards to the number of likes and dislikes.</a:t>
            </a:r>
            <a:br>
              <a:rPr lang="en-AU" sz="2000"/>
            </a:br>
            <a:endParaRPr lang="en-US" sz="2000"/>
          </a:p>
        </p:txBody>
      </p:sp>
      <p:pic>
        <p:nvPicPr>
          <p:cNvPr id="5124" name="Picture 4" descr="top2catscatter">
            <a:extLst>
              <a:ext uri="{FF2B5EF4-FFF2-40B4-BE49-F238E27FC236}">
                <a16:creationId xmlns:a16="http://schemas.microsoft.com/office/drawing/2014/main" id="{63177016-B0D9-6D22-B29B-D2503D457630}"/>
              </a:ext>
            </a:extLst>
          </p:cNvPr>
          <p:cNvPicPr>
            <a:picLocks noChangeAspect="1" noChangeArrowheads="1"/>
          </p:cNvPicPr>
          <p:nvPr/>
        </p:nvPicPr>
        <p:blipFill>
          <a:blip>
            <a:extLst>
              <a:ext uri="{28A0092B-C50C-407E-A947-70E740481C1C}">
                <a14:useLocalDpi xmlns:a14="http://schemas.microsoft.com/office/drawing/2010/main" val="0"/>
              </a:ext>
            </a:extLst>
          </a:blip>
          <a:srcRect/>
          <a:stretch>
            <a:fillRect/>
          </a:stretch>
        </p:blipFill>
        <p:spPr bwMode="auto">
          <a:xfrm>
            <a:off x="1638300" y="1851698"/>
            <a:ext cx="9192260" cy="48173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13012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8229A-8A48-4902-FCCE-F5867AE0AE1E}"/>
              </a:ext>
            </a:extLst>
          </p:cNvPr>
          <p:cNvSpPr>
            <a:spLocks noGrp="1"/>
          </p:cNvSpPr>
          <p:nvPr>
            <p:ph type="title"/>
          </p:nvPr>
        </p:nvSpPr>
        <p:spPr>
          <a:xfrm>
            <a:off x="838200" y="638968"/>
            <a:ext cx="11131550" cy="1325563"/>
          </a:xfrm>
        </p:spPr>
        <p:txBody>
          <a:bodyPr>
            <a:normAutofit fontScale="90000"/>
          </a:bodyPr>
          <a:lstStyle/>
          <a:p>
            <a:r>
              <a:rPr lang="en-AU" sz="4000" dirty="0"/>
              <a:t>The Most Viewed Quarantine Challenge Videos During Strict COVID Lockdown</a:t>
            </a:r>
            <a:br>
              <a:rPr lang="en-AU" b="1" i="0" dirty="0">
                <a:solidFill>
                  <a:srgbClr val="1F2328"/>
                </a:solidFill>
                <a:effectLst/>
                <a:latin typeface="-apple-system"/>
              </a:rPr>
            </a:br>
            <a:r>
              <a:rPr lang="en-AU" sz="2000" dirty="0"/>
              <a:t>The horizontal bar graph depict the most viewed quarantine challenge videos created during lockdown. This data was pulled from the YouTube Search API dataset and the word cloud was generated from the comments.</a:t>
            </a:r>
            <a:br>
              <a:rPr lang="en-AU" sz="2000" dirty="0"/>
            </a:br>
            <a:endParaRPr lang="en-US" sz="2000" dirty="0"/>
          </a:p>
        </p:txBody>
      </p:sp>
      <p:pic>
        <p:nvPicPr>
          <p:cNvPr id="8194" name="Picture 2" descr="quarantine challengebar">
            <a:extLst>
              <a:ext uri="{FF2B5EF4-FFF2-40B4-BE49-F238E27FC236}">
                <a16:creationId xmlns:a16="http://schemas.microsoft.com/office/drawing/2014/main" id="{4A895D6B-DB28-A65A-3C5F-B9D32CBC584A}"/>
              </a:ext>
            </a:extLst>
          </p:cNvPr>
          <p:cNvPicPr>
            <a:picLocks noChangeAspect="1" noChangeArrowheads="1"/>
          </p:cNvPicPr>
          <p:nvPr/>
        </p:nvPicPr>
        <p:blipFill>
          <a:blip>
            <a:extLst>
              <a:ext uri="{28A0092B-C50C-407E-A947-70E740481C1C}">
                <a14:useLocalDpi xmlns:a14="http://schemas.microsoft.com/office/drawing/2010/main" val="0"/>
              </a:ext>
            </a:extLst>
          </a:blip>
          <a:srcRect/>
          <a:stretch>
            <a:fillRect/>
          </a:stretch>
        </p:blipFill>
        <p:spPr bwMode="auto">
          <a:xfrm>
            <a:off x="222250" y="2495550"/>
            <a:ext cx="11747500" cy="3060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500877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7E89199-EC5B-BD0A-3FC6-27EA13971154}"/>
              </a:ext>
            </a:extLst>
          </p:cNvPr>
          <p:cNvSpPr>
            <a:spLocks noGrp="1"/>
          </p:cNvSpPr>
          <p:nvPr>
            <p:ph idx="1"/>
          </p:nvPr>
        </p:nvSpPr>
        <p:spPr/>
        <p:txBody>
          <a:bodyPr/>
          <a:lstStyle/>
          <a:p>
            <a:endParaRPr lang="en-US"/>
          </a:p>
          <a:p>
            <a:endParaRPr lang="en-US"/>
          </a:p>
        </p:txBody>
      </p:sp>
      <p:sp>
        <p:nvSpPr>
          <p:cNvPr id="7" name="Oval 6">
            <a:extLst>
              <a:ext uri="{FF2B5EF4-FFF2-40B4-BE49-F238E27FC236}">
                <a16:creationId xmlns:a16="http://schemas.microsoft.com/office/drawing/2014/main" id="{633D30A0-96B0-F312-7317-1D4DEA3699B0}"/>
              </a:ext>
            </a:extLst>
          </p:cNvPr>
          <p:cNvSpPr/>
          <p:nvPr/>
        </p:nvSpPr>
        <p:spPr>
          <a:xfrm>
            <a:off x="320040" y="1949131"/>
            <a:ext cx="3962400" cy="4104323"/>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C716353C-5667-D804-0D56-F9D7278642A4}"/>
              </a:ext>
            </a:extLst>
          </p:cNvPr>
          <p:cNvSpPr txBox="1"/>
          <p:nvPr/>
        </p:nvSpPr>
        <p:spPr>
          <a:xfrm>
            <a:off x="518160" y="3401127"/>
            <a:ext cx="3566160" cy="1200329"/>
          </a:xfrm>
          <a:prstGeom prst="rect">
            <a:avLst/>
          </a:prstGeom>
          <a:noFill/>
        </p:spPr>
        <p:txBody>
          <a:bodyPr wrap="square" rtlCol="0">
            <a:spAutoFit/>
          </a:bodyPr>
          <a:lstStyle/>
          <a:p>
            <a:pPr algn="just"/>
            <a:r>
              <a:rPr lang="en-AU" b="0" i="0">
                <a:solidFill>
                  <a:schemeClr val="bg1"/>
                </a:solidFill>
                <a:effectLst/>
                <a:latin typeface="-apple-system"/>
              </a:rPr>
              <a:t>If viewer count increases, viewer reactions will increase as well. This includes number of likes and dislikes as well as number of comments.</a:t>
            </a:r>
            <a:endParaRPr lang="en-US" b="1">
              <a:solidFill>
                <a:schemeClr val="bg1"/>
              </a:solidFill>
            </a:endParaRPr>
          </a:p>
        </p:txBody>
      </p:sp>
      <p:sp>
        <p:nvSpPr>
          <p:cNvPr id="10" name="Right Arrow 9">
            <a:extLst>
              <a:ext uri="{FF2B5EF4-FFF2-40B4-BE49-F238E27FC236}">
                <a16:creationId xmlns:a16="http://schemas.microsoft.com/office/drawing/2014/main" id="{CB311418-F8C7-8D8E-1C47-3EC6BE6829EC}"/>
              </a:ext>
            </a:extLst>
          </p:cNvPr>
          <p:cNvSpPr/>
          <p:nvPr/>
        </p:nvSpPr>
        <p:spPr>
          <a:xfrm>
            <a:off x="4404360" y="3323111"/>
            <a:ext cx="1249680" cy="135636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E8E83FEE-C3C5-09D8-08E6-B45DD094E7A1}"/>
              </a:ext>
            </a:extLst>
          </p:cNvPr>
          <p:cNvSpPr txBox="1"/>
          <p:nvPr/>
        </p:nvSpPr>
        <p:spPr>
          <a:xfrm>
            <a:off x="5775960" y="354138"/>
            <a:ext cx="5440680" cy="369332"/>
          </a:xfrm>
          <a:prstGeom prst="rect">
            <a:avLst/>
          </a:prstGeom>
          <a:noFill/>
        </p:spPr>
        <p:txBody>
          <a:bodyPr wrap="square" rtlCol="0">
            <a:spAutoFit/>
          </a:bodyPr>
          <a:lstStyle/>
          <a:p>
            <a:pPr algn="just"/>
            <a:r>
              <a:rPr lang="en-AU" b="1" i="0">
                <a:solidFill>
                  <a:schemeClr val="bg1"/>
                </a:solidFill>
                <a:effectLst/>
                <a:latin typeface="-apple-system"/>
              </a:rPr>
              <a:t>Actual Result</a:t>
            </a:r>
            <a:r>
              <a:rPr lang="en-AU" b="0" i="0">
                <a:solidFill>
                  <a:schemeClr val="bg1"/>
                </a:solidFill>
                <a:effectLst/>
                <a:latin typeface="-apple-system"/>
              </a:rPr>
              <a:t>: YouTube trends aligned with societal</a:t>
            </a:r>
            <a:endParaRPr lang="en-US"/>
          </a:p>
        </p:txBody>
      </p:sp>
      <p:sp>
        <p:nvSpPr>
          <p:cNvPr id="13" name="Rectangle 12">
            <a:extLst>
              <a:ext uri="{FF2B5EF4-FFF2-40B4-BE49-F238E27FC236}">
                <a16:creationId xmlns:a16="http://schemas.microsoft.com/office/drawing/2014/main" id="{D130A234-6468-41CF-A45D-854B75E7C340}"/>
              </a:ext>
            </a:extLst>
          </p:cNvPr>
          <p:cNvSpPr/>
          <p:nvPr/>
        </p:nvSpPr>
        <p:spPr>
          <a:xfrm>
            <a:off x="5654040" y="681037"/>
            <a:ext cx="6446520" cy="569931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809DBEA4-F591-D78F-8CBE-2075C12952F3}"/>
              </a:ext>
            </a:extLst>
          </p:cNvPr>
          <p:cNvSpPr txBox="1"/>
          <p:nvPr/>
        </p:nvSpPr>
        <p:spPr>
          <a:xfrm>
            <a:off x="5844540" y="1304838"/>
            <a:ext cx="5882640" cy="4616648"/>
          </a:xfrm>
          <a:prstGeom prst="rect">
            <a:avLst/>
          </a:prstGeom>
          <a:noFill/>
        </p:spPr>
        <p:txBody>
          <a:bodyPr wrap="square" rtlCol="0">
            <a:spAutoFit/>
          </a:bodyPr>
          <a:lstStyle/>
          <a:p>
            <a:pPr marL="285750" indent="-285750" algn="just">
              <a:buFont typeface="Arial" panose="020B0604020202020204" pitchFamily="34" charset="0"/>
              <a:buChar char="•"/>
            </a:pPr>
            <a:r>
              <a:rPr lang="en-AU" sz="1600" b="0" i="0">
                <a:solidFill>
                  <a:schemeClr val="bg1"/>
                </a:solidFill>
                <a:effectLst/>
                <a:latin typeface="-apple-system"/>
              </a:rPr>
              <a:t>This hypothesis was proven false based on our analysis. According to our scatter plots, as view count increased, there was a decrease in reactions. The overall number of likes, dislikes, and comments gradually declined. </a:t>
            </a:r>
          </a:p>
          <a:p>
            <a:pPr marL="285750" indent="-285750" algn="just">
              <a:buFont typeface="Arial" panose="020B0604020202020204" pitchFamily="34" charset="0"/>
              <a:buChar char="•"/>
            </a:pPr>
            <a:r>
              <a:rPr lang="en-AU" sz="1600" b="0" i="0">
                <a:solidFill>
                  <a:schemeClr val="bg1"/>
                </a:solidFill>
                <a:effectLst/>
                <a:latin typeface="-apple-system"/>
              </a:rPr>
              <a:t>It was also observed that when videos are recently published and have a lower number of views, there is a stronger number of likes compared to dislikes and comments. This suggests that users interact with videos with likes rather than actively leaving comments as it is easier. </a:t>
            </a:r>
          </a:p>
          <a:p>
            <a:pPr marL="285750" indent="-285750" algn="just">
              <a:buFont typeface="Arial" panose="020B0604020202020204" pitchFamily="34" charset="0"/>
              <a:buChar char="•"/>
            </a:pPr>
            <a:r>
              <a:rPr lang="en-AU" sz="1600" b="0" i="0">
                <a:solidFill>
                  <a:schemeClr val="bg1"/>
                </a:solidFill>
                <a:effectLst/>
                <a:latin typeface="-apple-system"/>
              </a:rPr>
              <a:t>The scatter plots also displayed how the number of dislikes and comments remained consistent for the Entertainment and People &amp; Blogs category. If we focus solely on the top two categories, Music and </a:t>
            </a:r>
            <a:r>
              <a:rPr lang="en-AU" sz="1600">
                <a:solidFill>
                  <a:schemeClr val="bg1"/>
                </a:solidFill>
                <a:latin typeface="-apple-system"/>
              </a:rPr>
              <a:t>Entertainment, we see that the scatter plots are very similar with the relationship between view count and reactions. </a:t>
            </a:r>
          </a:p>
          <a:p>
            <a:pPr marL="285750" indent="-285750" algn="just">
              <a:buFont typeface="Arial" panose="020B0604020202020204" pitchFamily="34" charset="0"/>
              <a:buChar char="•"/>
            </a:pPr>
            <a:r>
              <a:rPr lang="en-AU" sz="1600">
                <a:solidFill>
                  <a:schemeClr val="bg1"/>
                </a:solidFill>
                <a:latin typeface="-apple-system"/>
              </a:rPr>
              <a:t>Although, it does suggest that the music category as a stronger % of dislikes and likes when there is a lower view count compared to the entertainment category.</a:t>
            </a:r>
          </a:p>
          <a:p>
            <a:endParaRPr lang="en-US"/>
          </a:p>
        </p:txBody>
      </p:sp>
    </p:spTree>
    <p:extLst>
      <p:ext uri="{BB962C8B-B14F-4D97-AF65-F5344CB8AC3E}">
        <p14:creationId xmlns:p14="http://schemas.microsoft.com/office/powerpoint/2010/main" val="8315558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8446B12-7391-4711-8B31-112A0B896C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E49EB608-FA43-1653-51DB-B057CA77731A}"/>
              </a:ext>
            </a:extLst>
          </p:cNvPr>
          <p:cNvSpPr>
            <a:spLocks noGrp="1"/>
          </p:cNvSpPr>
          <p:nvPr>
            <p:ph type="title"/>
          </p:nvPr>
        </p:nvSpPr>
        <p:spPr>
          <a:xfrm>
            <a:off x="475890" y="5400224"/>
            <a:ext cx="10518776" cy="1200329"/>
          </a:xfrm>
        </p:spPr>
        <p:txBody>
          <a:bodyPr vert="horz" wrap="square" lIns="91440" tIns="45720" rIns="91440" bIns="45720" rtlCol="0" anchor="b">
            <a:normAutofit fontScale="90000"/>
          </a:bodyPr>
          <a:lstStyle/>
          <a:p>
            <a:r>
              <a:rPr lang="en-US" sz="7200">
                <a:solidFill>
                  <a:schemeClr val="bg1"/>
                </a:solidFill>
              </a:rPr>
              <a:t>Hypothesis 3: Find out pre and during Covid viewership behavior</a:t>
            </a:r>
          </a:p>
        </p:txBody>
      </p:sp>
      <p:pic>
        <p:nvPicPr>
          <p:cNvPr id="6" name="Picture 5" descr="Complex maths formulae on a blackboard">
            <a:extLst>
              <a:ext uri="{FF2B5EF4-FFF2-40B4-BE49-F238E27FC236}">
                <a16:creationId xmlns:a16="http://schemas.microsoft.com/office/drawing/2014/main" id="{7E08CC00-8D2E-7C11-E95A-737B8260B395}"/>
              </a:ext>
            </a:extLst>
          </p:cNvPr>
          <p:cNvPicPr>
            <a:picLocks noChangeAspect="1"/>
          </p:cNvPicPr>
          <p:nvPr/>
        </p:nvPicPr>
        <p:blipFill rotWithShape="1">
          <a:blip/>
          <a:srcRect t="36187" b="22717"/>
          <a:stretch/>
        </p:blipFill>
        <p:spPr>
          <a:xfrm>
            <a:off x="69031" y="-203593"/>
            <a:ext cx="12191980" cy="3657590"/>
          </a:xfrm>
          <a:custGeom>
            <a:avLst/>
            <a:gdLst/>
            <a:ahLst/>
            <a:cxnLst/>
            <a:rect l="l" t="t" r="r" b="b"/>
            <a:pathLst>
              <a:path w="12192000" h="3657600">
                <a:moveTo>
                  <a:pt x="7230262" y="3468462"/>
                </a:moveTo>
                <a:lnTo>
                  <a:pt x="7197115" y="3474938"/>
                </a:lnTo>
                <a:lnTo>
                  <a:pt x="7214545" y="3473344"/>
                </a:lnTo>
                <a:cubicBezTo>
                  <a:pt x="7220308" y="3472558"/>
                  <a:pt x="7225785" y="3471224"/>
                  <a:pt x="7230262" y="3468462"/>
                </a:cubicBezTo>
                <a:close/>
                <a:moveTo>
                  <a:pt x="7009120" y="3411863"/>
                </a:moveTo>
                <a:lnTo>
                  <a:pt x="7021563" y="3422955"/>
                </a:lnTo>
                <a:lnTo>
                  <a:pt x="7021563" y="3422954"/>
                </a:lnTo>
                <a:close/>
                <a:moveTo>
                  <a:pt x="7768443" y="3303674"/>
                </a:moveTo>
                <a:lnTo>
                  <a:pt x="7768443" y="3303675"/>
                </a:lnTo>
                <a:lnTo>
                  <a:pt x="7792447" y="3326153"/>
                </a:lnTo>
                <a:cubicBezTo>
                  <a:pt x="7785969" y="3320057"/>
                  <a:pt x="7779301" y="3313961"/>
                  <a:pt x="7768443" y="3303674"/>
                </a:cubicBezTo>
                <a:close/>
                <a:moveTo>
                  <a:pt x="4038748" y="3301555"/>
                </a:moveTo>
                <a:lnTo>
                  <a:pt x="4030517" y="3313199"/>
                </a:lnTo>
                <a:cubicBezTo>
                  <a:pt x="4026230" y="3321105"/>
                  <a:pt x="4021242" y="3327345"/>
                  <a:pt x="4015609" y="3332050"/>
                </a:cubicBezTo>
                <a:lnTo>
                  <a:pt x="3996845" y="3341704"/>
                </a:lnTo>
                <a:cubicBezTo>
                  <a:pt x="4010562" y="3338155"/>
                  <a:pt x="4021944" y="3329011"/>
                  <a:pt x="4030518" y="3313199"/>
                </a:cubicBezTo>
                <a:close/>
                <a:moveTo>
                  <a:pt x="6245343" y="3298149"/>
                </a:moveTo>
                <a:lnTo>
                  <a:pt x="6274406" y="3304945"/>
                </a:lnTo>
                <a:lnTo>
                  <a:pt x="6291247" y="3311262"/>
                </a:lnTo>
                <a:lnTo>
                  <a:pt x="6291385" y="3311314"/>
                </a:lnTo>
                <a:lnTo>
                  <a:pt x="6306284" y="3317152"/>
                </a:lnTo>
                <a:lnTo>
                  <a:pt x="6308075" y="3317568"/>
                </a:lnTo>
                <a:lnTo>
                  <a:pt x="6313855" y="3319733"/>
                </a:lnTo>
                <a:cubicBezTo>
                  <a:pt x="6321454" y="3322121"/>
                  <a:pt x="6329151" y="3323858"/>
                  <a:pt x="6337048" y="3324296"/>
                </a:cubicBezTo>
                <a:lnTo>
                  <a:pt x="6308075" y="3317568"/>
                </a:lnTo>
                <a:lnTo>
                  <a:pt x="6291385" y="3311314"/>
                </a:lnTo>
                <a:lnTo>
                  <a:pt x="6276197" y="3305364"/>
                </a:lnTo>
                <a:lnTo>
                  <a:pt x="6274406" y="3304945"/>
                </a:lnTo>
                <a:lnTo>
                  <a:pt x="6268613" y="3302771"/>
                </a:lnTo>
                <a:cubicBezTo>
                  <a:pt x="6260996" y="3300370"/>
                  <a:pt x="6253273" y="3298613"/>
                  <a:pt x="6245343" y="3298149"/>
                </a:cubicBezTo>
                <a:close/>
                <a:moveTo>
                  <a:pt x="6558837" y="3268317"/>
                </a:moveTo>
                <a:cubicBezTo>
                  <a:pt x="6548970" y="3267668"/>
                  <a:pt x="6539355" y="3268073"/>
                  <a:pt x="6529984" y="3269763"/>
                </a:cubicBezTo>
                <a:lnTo>
                  <a:pt x="6589207" y="3273193"/>
                </a:lnTo>
                <a:cubicBezTo>
                  <a:pt x="6578825" y="3270668"/>
                  <a:pt x="6568705" y="3268966"/>
                  <a:pt x="6558837" y="3268317"/>
                </a:cubicBezTo>
                <a:close/>
                <a:moveTo>
                  <a:pt x="4834454" y="3207659"/>
                </a:moveTo>
                <a:cubicBezTo>
                  <a:pt x="4849504" y="3224138"/>
                  <a:pt x="4866316" y="3230376"/>
                  <a:pt x="4883986" y="3231901"/>
                </a:cubicBezTo>
                <a:lnTo>
                  <a:pt x="4858238" y="3225387"/>
                </a:lnTo>
                <a:cubicBezTo>
                  <a:pt x="4849945" y="3221578"/>
                  <a:pt x="4841981" y="3215898"/>
                  <a:pt x="4834454" y="3207659"/>
                </a:cubicBezTo>
                <a:close/>
                <a:moveTo>
                  <a:pt x="5056443" y="3205325"/>
                </a:moveTo>
                <a:lnTo>
                  <a:pt x="5072589" y="3206105"/>
                </a:lnTo>
                <a:cubicBezTo>
                  <a:pt x="5078053" y="3207563"/>
                  <a:pt x="5083590" y="3210326"/>
                  <a:pt x="5089162" y="3214707"/>
                </a:cubicBezTo>
                <a:cubicBezTo>
                  <a:pt x="5078020" y="3205944"/>
                  <a:pt x="5067015" y="3203658"/>
                  <a:pt x="5056443" y="3205325"/>
                </a:cubicBezTo>
                <a:close/>
                <a:moveTo>
                  <a:pt x="739852" y="2905443"/>
                </a:moveTo>
                <a:cubicBezTo>
                  <a:pt x="733899" y="2911992"/>
                  <a:pt x="728660" y="2919613"/>
                  <a:pt x="724278" y="2926662"/>
                </a:cubicBezTo>
                <a:cubicBezTo>
                  <a:pt x="719849" y="2933806"/>
                  <a:pt x="714527" y="2939152"/>
                  <a:pt x="708621" y="2942822"/>
                </a:cubicBezTo>
                <a:lnTo>
                  <a:pt x="691439" y="2948297"/>
                </a:lnTo>
                <a:lnTo>
                  <a:pt x="708622" y="2942822"/>
                </a:lnTo>
                <a:cubicBezTo>
                  <a:pt x="714527" y="2939152"/>
                  <a:pt x="719849" y="2933806"/>
                  <a:pt x="724279" y="2926662"/>
                </a:cubicBezTo>
                <a:cubicBezTo>
                  <a:pt x="728660" y="2919613"/>
                  <a:pt x="733899" y="2911992"/>
                  <a:pt x="739852" y="2905443"/>
                </a:cubicBezTo>
                <a:close/>
                <a:moveTo>
                  <a:pt x="8934151" y="2836933"/>
                </a:moveTo>
                <a:cubicBezTo>
                  <a:pt x="8940248" y="2842173"/>
                  <a:pt x="8947058" y="2847506"/>
                  <a:pt x="8954249" y="2851864"/>
                </a:cubicBezTo>
                <a:lnTo>
                  <a:pt x="8962389" y="2855163"/>
                </a:lnTo>
                <a:lnTo>
                  <a:pt x="8954250" y="2851864"/>
                </a:lnTo>
                <a:cubicBezTo>
                  <a:pt x="8947058" y="2847506"/>
                  <a:pt x="8940248" y="2842173"/>
                  <a:pt x="8934151" y="2836933"/>
                </a:cubicBezTo>
                <a:close/>
                <a:moveTo>
                  <a:pt x="2314816" y="2835337"/>
                </a:moveTo>
                <a:cubicBezTo>
                  <a:pt x="2309720" y="2836314"/>
                  <a:pt x="2304339" y="2838362"/>
                  <a:pt x="2300909" y="2840743"/>
                </a:cubicBezTo>
                <a:cubicBezTo>
                  <a:pt x="2267856" y="2863985"/>
                  <a:pt x="2242281" y="2875891"/>
                  <a:pt x="2216515" y="2876487"/>
                </a:cubicBezTo>
                <a:cubicBezTo>
                  <a:pt x="2242281" y="2875891"/>
                  <a:pt x="2267856" y="2863985"/>
                  <a:pt x="2300910" y="2840743"/>
                </a:cubicBezTo>
                <a:close/>
                <a:moveTo>
                  <a:pt x="1916629" y="2813600"/>
                </a:moveTo>
                <a:lnTo>
                  <a:pt x="1907132" y="2816930"/>
                </a:lnTo>
                <a:lnTo>
                  <a:pt x="1866619" y="2826615"/>
                </a:lnTo>
                <a:lnTo>
                  <a:pt x="1907133" y="2816930"/>
                </a:lnTo>
                <a:close/>
                <a:moveTo>
                  <a:pt x="2058204" y="2802832"/>
                </a:moveTo>
                <a:cubicBezTo>
                  <a:pt x="2076636" y="2804546"/>
                  <a:pt x="2095174" y="2805403"/>
                  <a:pt x="2108194" y="2817539"/>
                </a:cubicBezTo>
                <a:cubicBezTo>
                  <a:pt x="2095175" y="2805403"/>
                  <a:pt x="2076636" y="2804546"/>
                  <a:pt x="2058204" y="2802832"/>
                </a:cubicBezTo>
                <a:close/>
                <a:moveTo>
                  <a:pt x="0" y="0"/>
                </a:moveTo>
                <a:lnTo>
                  <a:pt x="12192000" y="0"/>
                </a:lnTo>
                <a:lnTo>
                  <a:pt x="12192000" y="810707"/>
                </a:lnTo>
                <a:cubicBezTo>
                  <a:pt x="12192000" y="826330"/>
                  <a:pt x="12192000" y="835855"/>
                  <a:pt x="12192000" y="845570"/>
                </a:cubicBezTo>
                <a:lnTo>
                  <a:pt x="12192000" y="1243302"/>
                </a:lnTo>
                <a:lnTo>
                  <a:pt x="12160947" y="1271923"/>
                </a:lnTo>
                <a:cubicBezTo>
                  <a:pt x="12118083" y="1293449"/>
                  <a:pt x="12072360" y="1312882"/>
                  <a:pt x="12026448" y="1332123"/>
                </a:cubicBezTo>
                <a:cubicBezTo>
                  <a:pt x="12013114" y="1337649"/>
                  <a:pt x="11998443" y="1340697"/>
                  <a:pt x="11986443" y="1348126"/>
                </a:cubicBezTo>
                <a:cubicBezTo>
                  <a:pt x="11931195" y="1382036"/>
                  <a:pt x="11877664" y="1418614"/>
                  <a:pt x="11821656" y="1451191"/>
                </a:cubicBezTo>
                <a:cubicBezTo>
                  <a:pt x="11763931" y="1484910"/>
                  <a:pt x="11712304" y="1524726"/>
                  <a:pt x="11672489" y="1578639"/>
                </a:cubicBezTo>
                <a:cubicBezTo>
                  <a:pt x="11635529" y="1628743"/>
                  <a:pt x="11599714" y="1679607"/>
                  <a:pt x="11562947" y="1729900"/>
                </a:cubicBezTo>
                <a:cubicBezTo>
                  <a:pt x="11553613" y="1742665"/>
                  <a:pt x="11545039" y="1757715"/>
                  <a:pt x="11532275" y="1765907"/>
                </a:cubicBezTo>
                <a:cubicBezTo>
                  <a:pt x="11505795" y="1783052"/>
                  <a:pt x="11476838" y="1796959"/>
                  <a:pt x="11448453" y="1811057"/>
                </a:cubicBezTo>
                <a:cubicBezTo>
                  <a:pt x="11424069" y="1823059"/>
                  <a:pt x="11398160" y="1832011"/>
                  <a:pt x="11374346" y="1844966"/>
                </a:cubicBezTo>
                <a:cubicBezTo>
                  <a:pt x="11355296" y="1855255"/>
                  <a:pt x="11338339" y="1869543"/>
                  <a:pt x="11320623" y="1882497"/>
                </a:cubicBezTo>
                <a:cubicBezTo>
                  <a:pt x="11305192" y="1893736"/>
                  <a:pt x="11288238" y="1903452"/>
                  <a:pt x="11275283" y="1916978"/>
                </a:cubicBezTo>
                <a:cubicBezTo>
                  <a:pt x="11243658" y="1949745"/>
                  <a:pt x="11211843" y="1981940"/>
                  <a:pt x="11172600" y="2006136"/>
                </a:cubicBezTo>
                <a:cubicBezTo>
                  <a:pt x="11133927" y="2030138"/>
                  <a:pt x="11097350" y="2057001"/>
                  <a:pt x="11058869" y="2081386"/>
                </a:cubicBezTo>
                <a:cubicBezTo>
                  <a:pt x="11021146" y="2105199"/>
                  <a:pt x="10987046" y="2131297"/>
                  <a:pt x="10967423" y="2173591"/>
                </a:cubicBezTo>
                <a:cubicBezTo>
                  <a:pt x="10958661" y="2192259"/>
                  <a:pt x="10946279" y="2212644"/>
                  <a:pt x="10929704" y="2223503"/>
                </a:cubicBezTo>
                <a:cubicBezTo>
                  <a:pt x="10906081" y="2238934"/>
                  <a:pt x="10876171" y="2244459"/>
                  <a:pt x="10850453" y="2257603"/>
                </a:cubicBezTo>
                <a:cubicBezTo>
                  <a:pt x="10820162" y="2273034"/>
                  <a:pt x="10785111" y="2286370"/>
                  <a:pt x="10764534" y="2310945"/>
                </a:cubicBezTo>
                <a:cubicBezTo>
                  <a:pt x="10746246" y="2332855"/>
                  <a:pt x="10727767" y="2349999"/>
                  <a:pt x="10703573" y="2363905"/>
                </a:cubicBezTo>
                <a:cubicBezTo>
                  <a:pt x="10686617" y="2373622"/>
                  <a:pt x="10674046" y="2391338"/>
                  <a:pt x="10656519" y="2399340"/>
                </a:cubicBezTo>
                <a:cubicBezTo>
                  <a:pt x="10633467" y="2410009"/>
                  <a:pt x="10610225" y="2418391"/>
                  <a:pt x="10590031" y="2434966"/>
                </a:cubicBezTo>
                <a:cubicBezTo>
                  <a:pt x="10569075" y="2452110"/>
                  <a:pt x="10545263" y="2465636"/>
                  <a:pt x="10523354" y="2481639"/>
                </a:cubicBezTo>
                <a:cubicBezTo>
                  <a:pt x="10511734" y="2490211"/>
                  <a:pt x="10502208" y="2501451"/>
                  <a:pt x="10490969" y="2510406"/>
                </a:cubicBezTo>
                <a:cubicBezTo>
                  <a:pt x="10470394" y="2526788"/>
                  <a:pt x="10449438" y="2542791"/>
                  <a:pt x="10428291" y="2558222"/>
                </a:cubicBezTo>
                <a:cubicBezTo>
                  <a:pt x="10407146" y="2573655"/>
                  <a:pt x="10386952" y="2591561"/>
                  <a:pt x="10363709" y="2602801"/>
                </a:cubicBezTo>
                <a:cubicBezTo>
                  <a:pt x="10324086" y="2621851"/>
                  <a:pt x="10280840" y="2633282"/>
                  <a:pt x="10242357" y="2653857"/>
                </a:cubicBezTo>
                <a:cubicBezTo>
                  <a:pt x="10203304" y="2674811"/>
                  <a:pt x="10166536" y="2701103"/>
                  <a:pt x="10131863" y="2728915"/>
                </a:cubicBezTo>
                <a:cubicBezTo>
                  <a:pt x="10104430" y="2750824"/>
                  <a:pt x="10078713" y="2772543"/>
                  <a:pt x="10044230" y="2783782"/>
                </a:cubicBezTo>
                <a:cubicBezTo>
                  <a:pt x="10024990" y="2790070"/>
                  <a:pt x="10004797" y="2803786"/>
                  <a:pt x="9993175" y="2819789"/>
                </a:cubicBezTo>
                <a:cubicBezTo>
                  <a:pt x="9968027" y="2854649"/>
                  <a:pt x="9935832" y="2879226"/>
                  <a:pt x="9899446" y="2900182"/>
                </a:cubicBezTo>
                <a:cubicBezTo>
                  <a:pt x="9850865" y="2928376"/>
                  <a:pt x="9802858" y="2957143"/>
                  <a:pt x="9754088" y="2984766"/>
                </a:cubicBezTo>
                <a:cubicBezTo>
                  <a:pt x="9725323" y="3001151"/>
                  <a:pt x="9696749" y="3018485"/>
                  <a:pt x="9666265" y="3030488"/>
                </a:cubicBezTo>
                <a:cubicBezTo>
                  <a:pt x="9603971" y="3055255"/>
                  <a:pt x="9540152" y="3076399"/>
                  <a:pt x="9477283" y="3099451"/>
                </a:cubicBezTo>
                <a:cubicBezTo>
                  <a:pt x="9456709" y="3106880"/>
                  <a:pt x="9437278" y="3117549"/>
                  <a:pt x="9416321" y="3124026"/>
                </a:cubicBezTo>
                <a:cubicBezTo>
                  <a:pt x="9393650" y="3131075"/>
                  <a:pt x="9369267" y="3133171"/>
                  <a:pt x="9346597" y="3140219"/>
                </a:cubicBezTo>
                <a:cubicBezTo>
                  <a:pt x="9308875" y="3151840"/>
                  <a:pt x="9272298" y="3166701"/>
                  <a:pt x="9234579" y="3178511"/>
                </a:cubicBezTo>
                <a:cubicBezTo>
                  <a:pt x="9161805" y="3201182"/>
                  <a:pt x="9088840" y="3222899"/>
                  <a:pt x="9015878" y="3244426"/>
                </a:cubicBezTo>
                <a:cubicBezTo>
                  <a:pt x="9000257" y="3248999"/>
                  <a:pt x="8983301" y="3249570"/>
                  <a:pt x="8967871" y="3254523"/>
                </a:cubicBezTo>
                <a:cubicBezTo>
                  <a:pt x="8926911" y="3267859"/>
                  <a:pt x="8886142" y="3282336"/>
                  <a:pt x="8845565" y="3297007"/>
                </a:cubicBezTo>
                <a:cubicBezTo>
                  <a:pt x="8820990" y="3305961"/>
                  <a:pt x="8796985" y="3317009"/>
                  <a:pt x="8772219" y="3325582"/>
                </a:cubicBezTo>
                <a:cubicBezTo>
                  <a:pt x="8752407" y="3332440"/>
                  <a:pt x="8732023" y="3337774"/>
                  <a:pt x="8711448" y="3341966"/>
                </a:cubicBezTo>
                <a:cubicBezTo>
                  <a:pt x="8693731" y="3345586"/>
                  <a:pt x="8675253" y="3345203"/>
                  <a:pt x="8657726" y="3349586"/>
                </a:cubicBezTo>
                <a:cubicBezTo>
                  <a:pt x="8610288" y="3361397"/>
                  <a:pt x="8563425" y="3374733"/>
                  <a:pt x="8516369" y="3387305"/>
                </a:cubicBezTo>
                <a:cubicBezTo>
                  <a:pt x="8497511" y="3392259"/>
                  <a:pt x="8478269" y="3395880"/>
                  <a:pt x="8459979" y="3402166"/>
                </a:cubicBezTo>
                <a:cubicBezTo>
                  <a:pt x="8411019" y="3418741"/>
                  <a:pt x="8362822" y="3437599"/>
                  <a:pt x="8313671" y="3453222"/>
                </a:cubicBezTo>
                <a:cubicBezTo>
                  <a:pt x="8272903" y="3466176"/>
                  <a:pt x="8230992" y="3475510"/>
                  <a:pt x="8189651" y="3486941"/>
                </a:cubicBezTo>
                <a:cubicBezTo>
                  <a:pt x="8172124" y="3491895"/>
                  <a:pt x="8155359" y="3498943"/>
                  <a:pt x="8137835" y="3503134"/>
                </a:cubicBezTo>
                <a:cubicBezTo>
                  <a:pt x="8098590" y="3512659"/>
                  <a:pt x="8058774" y="3520659"/>
                  <a:pt x="8019339" y="3530186"/>
                </a:cubicBezTo>
                <a:cubicBezTo>
                  <a:pt x="7996859" y="3535710"/>
                  <a:pt x="7975142" y="3545617"/>
                  <a:pt x="7952280" y="3549237"/>
                </a:cubicBezTo>
                <a:cubicBezTo>
                  <a:pt x="7897987" y="3557809"/>
                  <a:pt x="7843311" y="3563905"/>
                  <a:pt x="7788636" y="3570763"/>
                </a:cubicBezTo>
                <a:cubicBezTo>
                  <a:pt x="7732247" y="3577811"/>
                  <a:pt x="7676047" y="3585242"/>
                  <a:pt x="7619655" y="3591528"/>
                </a:cubicBezTo>
                <a:cubicBezTo>
                  <a:pt x="7588795" y="3594768"/>
                  <a:pt x="7557742" y="3595338"/>
                  <a:pt x="7526880" y="3598386"/>
                </a:cubicBezTo>
                <a:cubicBezTo>
                  <a:pt x="7499828" y="3601055"/>
                  <a:pt x="7472967" y="3606007"/>
                  <a:pt x="7445916" y="3609247"/>
                </a:cubicBezTo>
                <a:cubicBezTo>
                  <a:pt x="7422483" y="3611913"/>
                  <a:pt x="7398860" y="3613437"/>
                  <a:pt x="7375428" y="3616105"/>
                </a:cubicBezTo>
                <a:cubicBezTo>
                  <a:pt x="7337899" y="3620485"/>
                  <a:pt x="7300559" y="3625439"/>
                  <a:pt x="7263220" y="3630011"/>
                </a:cubicBezTo>
                <a:cubicBezTo>
                  <a:pt x="7247599" y="3631726"/>
                  <a:pt x="7231214" y="3636488"/>
                  <a:pt x="7216547" y="3633632"/>
                </a:cubicBezTo>
                <a:cubicBezTo>
                  <a:pt x="7179587" y="3626391"/>
                  <a:pt x="7143199" y="3628487"/>
                  <a:pt x="7106432" y="3633440"/>
                </a:cubicBezTo>
                <a:cubicBezTo>
                  <a:pt x="7093860" y="3635155"/>
                  <a:pt x="7080334" y="3634774"/>
                  <a:pt x="7068141" y="3631536"/>
                </a:cubicBezTo>
                <a:cubicBezTo>
                  <a:pt x="7043184" y="3625057"/>
                  <a:pt x="7018991" y="3615913"/>
                  <a:pt x="6994415" y="3607913"/>
                </a:cubicBezTo>
                <a:cubicBezTo>
                  <a:pt x="6991747" y="3606961"/>
                  <a:pt x="6988509" y="3606769"/>
                  <a:pt x="6985653" y="3606199"/>
                </a:cubicBezTo>
                <a:cubicBezTo>
                  <a:pt x="6969457" y="3602959"/>
                  <a:pt x="6953457" y="3599720"/>
                  <a:pt x="6937263" y="3596863"/>
                </a:cubicBezTo>
                <a:cubicBezTo>
                  <a:pt x="6928501" y="3595338"/>
                  <a:pt x="6919547" y="3595149"/>
                  <a:pt x="6910782" y="3593814"/>
                </a:cubicBezTo>
                <a:cubicBezTo>
                  <a:pt x="6876872" y="3588480"/>
                  <a:pt x="6839534" y="3597434"/>
                  <a:pt x="6810195" y="3574384"/>
                </a:cubicBezTo>
                <a:cubicBezTo>
                  <a:pt x="6791144" y="3559523"/>
                  <a:pt x="6772665" y="3562953"/>
                  <a:pt x="6752283" y="3565239"/>
                </a:cubicBezTo>
                <a:cubicBezTo>
                  <a:pt x="6736851" y="3566953"/>
                  <a:pt x="6721038" y="3566382"/>
                  <a:pt x="6705417" y="3566574"/>
                </a:cubicBezTo>
                <a:cubicBezTo>
                  <a:pt x="6677984" y="3567143"/>
                  <a:pt x="6650551" y="3567335"/>
                  <a:pt x="6623118" y="3568287"/>
                </a:cubicBezTo>
                <a:cubicBezTo>
                  <a:pt x="6614353" y="3568667"/>
                  <a:pt x="6605401" y="3573432"/>
                  <a:pt x="6596828" y="3572670"/>
                </a:cubicBezTo>
                <a:cubicBezTo>
                  <a:pt x="6557201" y="3569049"/>
                  <a:pt x="6517576" y="3563334"/>
                  <a:pt x="6477951" y="3560095"/>
                </a:cubicBezTo>
                <a:cubicBezTo>
                  <a:pt x="6455472" y="3558191"/>
                  <a:pt x="6432420" y="3561809"/>
                  <a:pt x="6410131" y="3559143"/>
                </a:cubicBezTo>
                <a:cubicBezTo>
                  <a:pt x="6384414" y="3556095"/>
                  <a:pt x="6359268" y="3548285"/>
                  <a:pt x="6333739" y="3543520"/>
                </a:cubicBezTo>
                <a:cubicBezTo>
                  <a:pt x="6326691" y="3542189"/>
                  <a:pt x="6318880" y="3543903"/>
                  <a:pt x="6311449" y="3544282"/>
                </a:cubicBezTo>
                <a:cubicBezTo>
                  <a:pt x="6303068" y="3544664"/>
                  <a:pt x="6294876" y="3545426"/>
                  <a:pt x="6286493" y="3545617"/>
                </a:cubicBezTo>
                <a:cubicBezTo>
                  <a:pt x="6260964" y="3545999"/>
                  <a:pt x="6235437" y="3545426"/>
                  <a:pt x="6209909" y="3546761"/>
                </a:cubicBezTo>
                <a:cubicBezTo>
                  <a:pt x="6194288" y="3547522"/>
                  <a:pt x="6177905" y="3555333"/>
                  <a:pt x="6163425" y="3552474"/>
                </a:cubicBezTo>
                <a:cubicBezTo>
                  <a:pt x="6133897" y="3546951"/>
                  <a:pt x="6104368" y="3559333"/>
                  <a:pt x="6074842" y="3549047"/>
                </a:cubicBezTo>
                <a:cubicBezTo>
                  <a:pt x="6065695" y="3545999"/>
                  <a:pt x="6053124" y="3553619"/>
                  <a:pt x="6042072" y="3553999"/>
                </a:cubicBezTo>
                <a:cubicBezTo>
                  <a:pt x="6014449" y="3554951"/>
                  <a:pt x="5986828" y="3554761"/>
                  <a:pt x="5959204" y="3554571"/>
                </a:cubicBezTo>
                <a:cubicBezTo>
                  <a:pt x="5934438" y="3554381"/>
                  <a:pt x="5908719" y="3557047"/>
                  <a:pt x="5884906" y="3551713"/>
                </a:cubicBezTo>
                <a:cubicBezTo>
                  <a:pt x="5859949" y="3545999"/>
                  <a:pt x="5837472" y="3546761"/>
                  <a:pt x="5813276" y="3553237"/>
                </a:cubicBezTo>
                <a:cubicBezTo>
                  <a:pt x="5796702" y="3557619"/>
                  <a:pt x="5779174" y="3558191"/>
                  <a:pt x="5762029" y="3559523"/>
                </a:cubicBezTo>
                <a:cubicBezTo>
                  <a:pt x="5743551" y="3561047"/>
                  <a:pt x="5723166" y="3557047"/>
                  <a:pt x="5706401" y="3563334"/>
                </a:cubicBezTo>
                <a:cubicBezTo>
                  <a:pt x="5656488" y="3582003"/>
                  <a:pt x="5605244" y="3586003"/>
                  <a:pt x="5553045" y="3586003"/>
                </a:cubicBezTo>
                <a:cubicBezTo>
                  <a:pt x="5543518" y="3586003"/>
                  <a:pt x="5533802" y="3583338"/>
                  <a:pt x="5524660" y="3580480"/>
                </a:cubicBezTo>
                <a:cubicBezTo>
                  <a:pt x="5471316" y="3563334"/>
                  <a:pt x="5417784" y="3564857"/>
                  <a:pt x="5363491" y="3575336"/>
                </a:cubicBezTo>
                <a:cubicBezTo>
                  <a:pt x="5352250" y="3577622"/>
                  <a:pt x="5339677" y="3578003"/>
                  <a:pt x="5328438" y="3575718"/>
                </a:cubicBezTo>
                <a:cubicBezTo>
                  <a:pt x="5296812" y="3569049"/>
                  <a:pt x="5266141" y="3557999"/>
                  <a:pt x="5234326" y="3553237"/>
                </a:cubicBezTo>
                <a:cubicBezTo>
                  <a:pt x="5181748" y="3545426"/>
                  <a:pt x="5136216" y="3571715"/>
                  <a:pt x="5089162" y="3588862"/>
                </a:cubicBezTo>
                <a:cubicBezTo>
                  <a:pt x="5044391" y="3605055"/>
                  <a:pt x="5006292" y="3641632"/>
                  <a:pt x="4953328" y="3633440"/>
                </a:cubicBezTo>
                <a:cubicBezTo>
                  <a:pt x="4947996" y="3632678"/>
                  <a:pt x="4942089" y="3637822"/>
                  <a:pt x="4936184" y="3639155"/>
                </a:cubicBezTo>
                <a:cubicBezTo>
                  <a:pt x="4919991" y="3642776"/>
                  <a:pt x="4903799" y="3647155"/>
                  <a:pt x="4887415" y="3648872"/>
                </a:cubicBezTo>
                <a:cubicBezTo>
                  <a:pt x="4867412" y="3651158"/>
                  <a:pt x="4847027" y="3650397"/>
                  <a:pt x="4827024" y="3652301"/>
                </a:cubicBezTo>
                <a:cubicBezTo>
                  <a:pt x="4814166" y="3653444"/>
                  <a:pt x="4801401" y="3655539"/>
                  <a:pt x="4788661" y="3657349"/>
                </a:cubicBezTo>
                <a:lnTo>
                  <a:pt x="4785776" y="3657600"/>
                </a:lnTo>
                <a:lnTo>
                  <a:pt x="4726469" y="3657600"/>
                </a:lnTo>
                <a:lnTo>
                  <a:pt x="4719697" y="3656730"/>
                </a:lnTo>
                <a:cubicBezTo>
                  <a:pt x="4709482" y="3654539"/>
                  <a:pt x="4699289" y="3651920"/>
                  <a:pt x="4689098" y="3650205"/>
                </a:cubicBezTo>
                <a:cubicBezTo>
                  <a:pt x="4660331" y="3645442"/>
                  <a:pt x="4628705" y="3646776"/>
                  <a:pt x="4603368" y="3634584"/>
                </a:cubicBezTo>
                <a:cubicBezTo>
                  <a:pt x="4576318" y="3621629"/>
                  <a:pt x="4550599" y="3615723"/>
                  <a:pt x="4522596" y="3619723"/>
                </a:cubicBezTo>
                <a:cubicBezTo>
                  <a:pt x="4513260" y="3621057"/>
                  <a:pt x="4501257" y="3629059"/>
                  <a:pt x="4497068" y="3637249"/>
                </a:cubicBezTo>
                <a:cubicBezTo>
                  <a:pt x="4487731" y="3655538"/>
                  <a:pt x="4474969" y="3658778"/>
                  <a:pt x="4457632" y="3652490"/>
                </a:cubicBezTo>
                <a:cubicBezTo>
                  <a:pt x="4442581" y="3647155"/>
                  <a:pt x="4424104" y="3644490"/>
                  <a:pt x="4413817" y="3634201"/>
                </a:cubicBezTo>
                <a:cubicBezTo>
                  <a:pt x="4384668" y="3605055"/>
                  <a:pt x="4347518" y="3604103"/>
                  <a:pt x="4311323" y="3596293"/>
                </a:cubicBezTo>
                <a:cubicBezTo>
                  <a:pt x="4289227" y="3591528"/>
                  <a:pt x="4268649" y="3591338"/>
                  <a:pt x="4246551" y="3594576"/>
                </a:cubicBezTo>
                <a:cubicBezTo>
                  <a:pt x="4198546" y="3601816"/>
                  <a:pt x="4151870" y="3591528"/>
                  <a:pt x="4105766" y="3578384"/>
                </a:cubicBezTo>
                <a:cubicBezTo>
                  <a:pt x="4075285" y="3569622"/>
                  <a:pt x="4044043" y="3564287"/>
                  <a:pt x="4013753" y="3555333"/>
                </a:cubicBezTo>
                <a:cubicBezTo>
                  <a:pt x="3991083" y="3548474"/>
                  <a:pt x="3968414" y="3540282"/>
                  <a:pt x="3947648" y="3529234"/>
                </a:cubicBezTo>
                <a:cubicBezTo>
                  <a:pt x="3917546" y="3513040"/>
                  <a:pt x="3891259" y="3488655"/>
                  <a:pt x="3852966" y="3495133"/>
                </a:cubicBezTo>
                <a:cubicBezTo>
                  <a:pt x="3819245" y="3500847"/>
                  <a:pt x="3788766" y="3488847"/>
                  <a:pt x="3757902" y="3477416"/>
                </a:cubicBezTo>
                <a:cubicBezTo>
                  <a:pt x="3735231" y="3469034"/>
                  <a:pt x="3712565" y="3460459"/>
                  <a:pt x="3689131" y="3455126"/>
                </a:cubicBezTo>
                <a:cubicBezTo>
                  <a:pt x="3661315" y="3448839"/>
                  <a:pt x="3629882" y="3451507"/>
                  <a:pt x="3605116" y="3439885"/>
                </a:cubicBezTo>
                <a:cubicBezTo>
                  <a:pt x="3579206" y="3427693"/>
                  <a:pt x="3557682" y="3435885"/>
                  <a:pt x="3534629" y="3439315"/>
                </a:cubicBezTo>
                <a:cubicBezTo>
                  <a:pt x="3497862" y="3444649"/>
                  <a:pt x="3461282" y="3454555"/>
                  <a:pt x="3424135" y="3441982"/>
                </a:cubicBezTo>
                <a:cubicBezTo>
                  <a:pt x="3378986" y="3426741"/>
                  <a:pt x="3334216" y="3410358"/>
                  <a:pt x="3288877" y="3395880"/>
                </a:cubicBezTo>
                <a:cubicBezTo>
                  <a:pt x="3271348" y="3390353"/>
                  <a:pt x="3252492" y="3388067"/>
                  <a:pt x="3234202" y="3385591"/>
                </a:cubicBezTo>
                <a:cubicBezTo>
                  <a:pt x="3216867" y="3383495"/>
                  <a:pt x="3196102" y="3388830"/>
                  <a:pt x="3182763" y="3380829"/>
                </a:cubicBezTo>
                <a:cubicBezTo>
                  <a:pt x="3148472" y="3360255"/>
                  <a:pt x="3113231" y="3350158"/>
                  <a:pt x="3073604" y="3350158"/>
                </a:cubicBezTo>
                <a:cubicBezTo>
                  <a:pt x="3058743" y="3350158"/>
                  <a:pt x="3044264" y="3341584"/>
                  <a:pt x="3029216" y="3340059"/>
                </a:cubicBezTo>
                <a:cubicBezTo>
                  <a:pt x="3008639" y="3338155"/>
                  <a:pt x="2985016" y="3333011"/>
                  <a:pt x="2967110" y="3340251"/>
                </a:cubicBezTo>
                <a:cubicBezTo>
                  <a:pt x="2925008" y="3357397"/>
                  <a:pt x="2890910" y="3343107"/>
                  <a:pt x="2854140" y="3326153"/>
                </a:cubicBezTo>
                <a:cubicBezTo>
                  <a:pt x="2817943" y="3309389"/>
                  <a:pt x="2779842" y="3296055"/>
                  <a:pt x="2741360" y="3285003"/>
                </a:cubicBezTo>
                <a:cubicBezTo>
                  <a:pt x="2726882" y="3281003"/>
                  <a:pt x="2709548" y="3287672"/>
                  <a:pt x="2693543" y="3289005"/>
                </a:cubicBezTo>
                <a:cubicBezTo>
                  <a:pt x="2687827" y="3289386"/>
                  <a:pt x="2681540" y="3289958"/>
                  <a:pt x="2676398" y="3288053"/>
                </a:cubicBezTo>
                <a:cubicBezTo>
                  <a:pt x="2626677" y="3269763"/>
                  <a:pt x="2576191" y="3255857"/>
                  <a:pt x="2522279" y="3265382"/>
                </a:cubicBezTo>
                <a:cubicBezTo>
                  <a:pt x="2517327" y="3266335"/>
                  <a:pt x="2511800" y="3264239"/>
                  <a:pt x="2506847" y="3262905"/>
                </a:cubicBezTo>
                <a:cubicBezTo>
                  <a:pt x="2482652" y="3256047"/>
                  <a:pt x="2459029" y="3245189"/>
                  <a:pt x="2434456" y="3242712"/>
                </a:cubicBezTo>
                <a:cubicBezTo>
                  <a:pt x="2373874" y="3236616"/>
                  <a:pt x="2312915" y="3234138"/>
                  <a:pt x="2251948" y="3230138"/>
                </a:cubicBezTo>
                <a:cubicBezTo>
                  <a:pt x="2248138" y="3229949"/>
                  <a:pt x="2244137" y="3229949"/>
                  <a:pt x="2240710" y="3228614"/>
                </a:cubicBezTo>
                <a:cubicBezTo>
                  <a:pt x="2218229" y="3220422"/>
                  <a:pt x="2198608" y="3223090"/>
                  <a:pt x="2179556" y="3238711"/>
                </a:cubicBezTo>
                <a:cubicBezTo>
                  <a:pt x="2171173" y="3245569"/>
                  <a:pt x="2159743" y="3249189"/>
                  <a:pt x="2149267" y="3252999"/>
                </a:cubicBezTo>
                <a:cubicBezTo>
                  <a:pt x="2133834" y="3258715"/>
                  <a:pt x="2118023" y="3264239"/>
                  <a:pt x="2102021" y="3267859"/>
                </a:cubicBezTo>
                <a:cubicBezTo>
                  <a:pt x="2086208" y="3271288"/>
                  <a:pt x="2069254" y="3276049"/>
                  <a:pt x="2054013" y="3273384"/>
                </a:cubicBezTo>
                <a:cubicBezTo>
                  <a:pt x="2026581" y="3268622"/>
                  <a:pt x="2000479" y="3257953"/>
                  <a:pt x="1973429" y="3250903"/>
                </a:cubicBezTo>
                <a:cubicBezTo>
                  <a:pt x="1964094" y="3248426"/>
                  <a:pt x="1953806" y="3248809"/>
                  <a:pt x="1944092" y="3248617"/>
                </a:cubicBezTo>
                <a:cubicBezTo>
                  <a:pt x="1921800" y="3248047"/>
                  <a:pt x="1898940" y="3253571"/>
                  <a:pt x="1878748" y="3237759"/>
                </a:cubicBezTo>
                <a:cubicBezTo>
                  <a:pt x="1860079" y="3222899"/>
                  <a:pt x="1841216" y="3227280"/>
                  <a:pt x="1821596" y="3238520"/>
                </a:cubicBezTo>
                <a:cubicBezTo>
                  <a:pt x="1807497" y="3246522"/>
                  <a:pt x="1791496" y="3252809"/>
                  <a:pt x="1775684" y="3255857"/>
                </a:cubicBezTo>
                <a:cubicBezTo>
                  <a:pt x="1753965" y="3260047"/>
                  <a:pt x="1732439" y="3261763"/>
                  <a:pt x="1709006" y="3259285"/>
                </a:cubicBezTo>
                <a:cubicBezTo>
                  <a:pt x="1692431" y="3257571"/>
                  <a:pt x="1678904" y="3256809"/>
                  <a:pt x="1665950" y="3246713"/>
                </a:cubicBezTo>
                <a:cubicBezTo>
                  <a:pt x="1663856" y="3245189"/>
                  <a:pt x="1660046" y="3244807"/>
                  <a:pt x="1657188" y="3244999"/>
                </a:cubicBezTo>
                <a:cubicBezTo>
                  <a:pt x="1619658" y="3248237"/>
                  <a:pt x="1582510" y="3246522"/>
                  <a:pt x="1544598" y="3244234"/>
                </a:cubicBezTo>
                <a:cubicBezTo>
                  <a:pt x="1496403" y="3241189"/>
                  <a:pt x="1445725" y="3250141"/>
                  <a:pt x="1404006" y="3282146"/>
                </a:cubicBezTo>
                <a:cubicBezTo>
                  <a:pt x="1397909" y="3286910"/>
                  <a:pt x="1388765" y="3289005"/>
                  <a:pt x="1380762" y="3290149"/>
                </a:cubicBezTo>
                <a:cubicBezTo>
                  <a:pt x="1343044" y="3295101"/>
                  <a:pt x="1305132" y="3298530"/>
                  <a:pt x="1267411" y="3304055"/>
                </a:cubicBezTo>
                <a:cubicBezTo>
                  <a:pt x="1246837" y="3307103"/>
                  <a:pt x="1225310" y="3309770"/>
                  <a:pt x="1206641" y="3318153"/>
                </a:cubicBezTo>
                <a:cubicBezTo>
                  <a:pt x="1188354" y="3326343"/>
                  <a:pt x="1173681" y="3336059"/>
                  <a:pt x="1162823" y="3318915"/>
                </a:cubicBezTo>
                <a:cubicBezTo>
                  <a:pt x="1143394" y="3328059"/>
                  <a:pt x="1126437" y="3335680"/>
                  <a:pt x="1109865" y="3343870"/>
                </a:cubicBezTo>
                <a:cubicBezTo>
                  <a:pt x="1103767" y="3346918"/>
                  <a:pt x="1098623" y="3351872"/>
                  <a:pt x="1092527" y="3354730"/>
                </a:cubicBezTo>
                <a:cubicBezTo>
                  <a:pt x="1086048" y="3357778"/>
                  <a:pt x="1078810" y="3359682"/>
                  <a:pt x="1071762" y="3361207"/>
                </a:cubicBezTo>
                <a:cubicBezTo>
                  <a:pt x="1040327" y="3368065"/>
                  <a:pt x="1008894" y="3374351"/>
                  <a:pt x="977653" y="3381782"/>
                </a:cubicBezTo>
                <a:cubicBezTo>
                  <a:pt x="971554" y="3383305"/>
                  <a:pt x="966411" y="3389401"/>
                  <a:pt x="960887" y="3393401"/>
                </a:cubicBezTo>
                <a:cubicBezTo>
                  <a:pt x="957266" y="3396070"/>
                  <a:pt x="953648" y="3400070"/>
                  <a:pt x="949646" y="3400642"/>
                </a:cubicBezTo>
                <a:cubicBezTo>
                  <a:pt x="919165" y="3405214"/>
                  <a:pt x="888877" y="3410549"/>
                  <a:pt x="858205" y="3412834"/>
                </a:cubicBezTo>
                <a:cubicBezTo>
                  <a:pt x="832486" y="3414738"/>
                  <a:pt x="807719" y="3414168"/>
                  <a:pt x="801053" y="3447315"/>
                </a:cubicBezTo>
                <a:cubicBezTo>
                  <a:pt x="799909" y="3453032"/>
                  <a:pt x="791717" y="3459128"/>
                  <a:pt x="785432" y="3461984"/>
                </a:cubicBezTo>
                <a:cubicBezTo>
                  <a:pt x="767524" y="3470176"/>
                  <a:pt x="748471" y="3475701"/>
                  <a:pt x="730754" y="3484082"/>
                </a:cubicBezTo>
                <a:cubicBezTo>
                  <a:pt x="672650" y="3512088"/>
                  <a:pt x="611880" y="3529805"/>
                  <a:pt x="546917" y="3526566"/>
                </a:cubicBezTo>
                <a:cubicBezTo>
                  <a:pt x="526724" y="3525614"/>
                  <a:pt x="507102" y="3515326"/>
                  <a:pt x="494337" y="3511515"/>
                </a:cubicBezTo>
                <a:cubicBezTo>
                  <a:pt x="457572" y="3526566"/>
                  <a:pt x="426709" y="3541045"/>
                  <a:pt x="394511" y="3551903"/>
                </a:cubicBezTo>
                <a:cubicBezTo>
                  <a:pt x="366127" y="3561619"/>
                  <a:pt x="336408" y="3567715"/>
                  <a:pt x="307259" y="3574763"/>
                </a:cubicBezTo>
                <a:cubicBezTo>
                  <a:pt x="296590" y="3577432"/>
                  <a:pt x="285732" y="3578955"/>
                  <a:pt x="274873" y="3580290"/>
                </a:cubicBezTo>
                <a:cubicBezTo>
                  <a:pt x="240965" y="3584480"/>
                  <a:pt x="205529" y="3574384"/>
                  <a:pt x="172384" y="3590386"/>
                </a:cubicBezTo>
                <a:cubicBezTo>
                  <a:pt x="155046" y="3598768"/>
                  <a:pt x="137898" y="3608865"/>
                  <a:pt x="119613" y="3613247"/>
                </a:cubicBezTo>
                <a:cubicBezTo>
                  <a:pt x="99990" y="3618009"/>
                  <a:pt x="80794" y="3625439"/>
                  <a:pt x="61197" y="3630750"/>
                </a:cubicBezTo>
                <a:lnTo>
                  <a:pt x="544" y="3635521"/>
                </a:lnTo>
                <a:lnTo>
                  <a:pt x="544" y="3508282"/>
                </a:lnTo>
                <a:lnTo>
                  <a:pt x="0" y="3508282"/>
                </a:lnTo>
                <a:close/>
              </a:path>
            </a:pathLst>
          </a:custGeom>
          <a:effectLst>
            <a:outerShdw blurRad="381000" dist="152400" dir="5400000" algn="t" rotWithShape="0">
              <a:prstClr val="black">
                <a:alpha val="20000"/>
              </a:prstClr>
            </a:outerShdw>
          </a:effectLst>
        </p:spPr>
      </p:pic>
      <p:grpSp>
        <p:nvGrpSpPr>
          <p:cNvPr id="12" name="Group 11">
            <a:extLst>
              <a:ext uri="{FF2B5EF4-FFF2-40B4-BE49-F238E27FC236}">
                <a16:creationId xmlns:a16="http://schemas.microsoft.com/office/drawing/2014/main" id="{4252769E-B9F0-4068-A645-5BBEF16E9C2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4" y="857610"/>
            <a:ext cx="12191456" cy="2849976"/>
            <a:chOff x="476" y="-3923157"/>
            <a:chExt cx="10667524" cy="2493729"/>
          </a:xfrm>
        </p:grpSpPr>
        <p:sp>
          <p:nvSpPr>
            <p:cNvPr id="13" name="Freeform: Shape 12">
              <a:extLst>
                <a:ext uri="{FF2B5EF4-FFF2-40B4-BE49-F238E27FC236}">
                  <a16:creationId xmlns:a16="http://schemas.microsoft.com/office/drawing/2014/main" id="{1E12D6AD-7096-45BB-9C02-468B2704C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6" y="-3923156"/>
              <a:ext cx="10667524" cy="2493728"/>
            </a:xfrm>
            <a:custGeom>
              <a:avLst/>
              <a:gdLst>
                <a:gd name="connsiteX0" fmla="*/ 6095524 w 6095524"/>
                <a:gd name="connsiteY0" fmla="*/ 0 h 1424940"/>
                <a:gd name="connsiteX1" fmla="*/ 6095524 w 6095524"/>
                <a:gd name="connsiteY1" fmla="*/ 17431 h 1424940"/>
                <a:gd name="connsiteX2" fmla="*/ 6095524 w 6095524"/>
                <a:gd name="connsiteY2" fmla="*/ 216290 h 1424940"/>
                <a:gd name="connsiteX3" fmla="*/ 6079998 w 6095524"/>
                <a:gd name="connsiteY3" fmla="*/ 230600 h 1424940"/>
                <a:gd name="connsiteX4" fmla="*/ 6012751 w 6095524"/>
                <a:gd name="connsiteY4" fmla="*/ 260699 h 1424940"/>
                <a:gd name="connsiteX5" fmla="*/ 5992749 w 6095524"/>
                <a:gd name="connsiteY5" fmla="*/ 268700 h 1424940"/>
                <a:gd name="connsiteX6" fmla="*/ 5910358 w 6095524"/>
                <a:gd name="connsiteY6" fmla="*/ 320231 h 1424940"/>
                <a:gd name="connsiteX7" fmla="*/ 5835777 w 6095524"/>
                <a:gd name="connsiteY7" fmla="*/ 383953 h 1424940"/>
                <a:gd name="connsiteX8" fmla="*/ 5781008 w 6095524"/>
                <a:gd name="connsiteY8" fmla="*/ 459581 h 1424940"/>
                <a:gd name="connsiteX9" fmla="*/ 5765673 w 6095524"/>
                <a:gd name="connsiteY9" fmla="*/ 477584 h 1424940"/>
                <a:gd name="connsiteX10" fmla="*/ 5723763 w 6095524"/>
                <a:gd name="connsiteY10" fmla="*/ 500158 h 1424940"/>
                <a:gd name="connsiteX11" fmla="*/ 5686711 w 6095524"/>
                <a:gd name="connsiteY11" fmla="*/ 517112 h 1424940"/>
                <a:gd name="connsiteX12" fmla="*/ 5659850 w 6095524"/>
                <a:gd name="connsiteY12" fmla="*/ 535877 h 1424940"/>
                <a:gd name="connsiteX13" fmla="*/ 5637181 w 6095524"/>
                <a:gd name="connsiteY13" fmla="*/ 553117 h 1424940"/>
                <a:gd name="connsiteX14" fmla="*/ 5585841 w 6095524"/>
                <a:gd name="connsiteY14" fmla="*/ 597694 h 1424940"/>
                <a:gd name="connsiteX15" fmla="*/ 5528977 w 6095524"/>
                <a:gd name="connsiteY15" fmla="*/ 635318 h 1424940"/>
                <a:gd name="connsiteX16" fmla="*/ 5483256 w 6095524"/>
                <a:gd name="connsiteY16" fmla="*/ 681419 h 1424940"/>
                <a:gd name="connsiteX17" fmla="*/ 5464397 w 6095524"/>
                <a:gd name="connsiteY17" fmla="*/ 706374 h 1424940"/>
                <a:gd name="connsiteX18" fmla="*/ 5424773 w 6095524"/>
                <a:gd name="connsiteY18" fmla="*/ 723424 h 1424940"/>
                <a:gd name="connsiteX19" fmla="*/ 5381815 w 6095524"/>
                <a:gd name="connsiteY19" fmla="*/ 750094 h 1424940"/>
                <a:gd name="connsiteX20" fmla="*/ 5351335 w 6095524"/>
                <a:gd name="connsiteY20" fmla="*/ 776573 h 1424940"/>
                <a:gd name="connsiteX21" fmla="*/ 5327809 w 6095524"/>
                <a:gd name="connsiteY21" fmla="*/ 794290 h 1424940"/>
                <a:gd name="connsiteX22" fmla="*/ 5294566 w 6095524"/>
                <a:gd name="connsiteY22" fmla="*/ 812102 h 1424940"/>
                <a:gd name="connsiteX23" fmla="*/ 5261229 w 6095524"/>
                <a:gd name="connsiteY23" fmla="*/ 835438 h 1424940"/>
                <a:gd name="connsiteX24" fmla="*/ 5245037 w 6095524"/>
                <a:gd name="connsiteY24" fmla="*/ 849821 h 1424940"/>
                <a:gd name="connsiteX25" fmla="*/ 5213699 w 6095524"/>
                <a:gd name="connsiteY25" fmla="*/ 873728 h 1424940"/>
                <a:gd name="connsiteX26" fmla="*/ 5181409 w 6095524"/>
                <a:gd name="connsiteY26" fmla="*/ 896017 h 1424940"/>
                <a:gd name="connsiteX27" fmla="*/ 5120735 w 6095524"/>
                <a:gd name="connsiteY27" fmla="*/ 921544 h 1424940"/>
                <a:gd name="connsiteX28" fmla="*/ 5065490 w 6095524"/>
                <a:gd name="connsiteY28" fmla="*/ 959072 h 1424940"/>
                <a:gd name="connsiteX29" fmla="*/ 5021675 w 6095524"/>
                <a:gd name="connsiteY29" fmla="*/ 986504 h 1424940"/>
                <a:gd name="connsiteX30" fmla="*/ 4996148 w 6095524"/>
                <a:gd name="connsiteY30" fmla="*/ 1004507 h 1424940"/>
                <a:gd name="connsiteX31" fmla="*/ 4949285 w 6095524"/>
                <a:gd name="connsiteY31" fmla="*/ 1044702 h 1424940"/>
                <a:gd name="connsiteX32" fmla="*/ 4876609 w 6095524"/>
                <a:gd name="connsiteY32" fmla="*/ 1086993 h 1424940"/>
                <a:gd name="connsiteX33" fmla="*/ 4832699 w 6095524"/>
                <a:gd name="connsiteY33" fmla="*/ 1109853 h 1424940"/>
                <a:gd name="connsiteX34" fmla="*/ 4738211 w 6095524"/>
                <a:gd name="connsiteY34" fmla="*/ 1144334 h 1424940"/>
                <a:gd name="connsiteX35" fmla="*/ 4707731 w 6095524"/>
                <a:gd name="connsiteY35" fmla="*/ 1156621 h 1424940"/>
                <a:gd name="connsiteX36" fmla="*/ 4672870 w 6095524"/>
                <a:gd name="connsiteY36" fmla="*/ 1164717 h 1424940"/>
                <a:gd name="connsiteX37" fmla="*/ 4616863 w 6095524"/>
                <a:gd name="connsiteY37" fmla="*/ 1183862 h 1424940"/>
                <a:gd name="connsiteX38" fmla="*/ 4507516 w 6095524"/>
                <a:gd name="connsiteY38" fmla="*/ 1216819 h 1424940"/>
                <a:gd name="connsiteX39" fmla="*/ 4483513 w 6095524"/>
                <a:gd name="connsiteY39" fmla="*/ 1221867 h 1424940"/>
                <a:gd name="connsiteX40" fmla="*/ 4422362 w 6095524"/>
                <a:gd name="connsiteY40" fmla="*/ 1243108 h 1424940"/>
                <a:gd name="connsiteX41" fmla="*/ 4385691 w 6095524"/>
                <a:gd name="connsiteY41" fmla="*/ 1257395 h 1424940"/>
                <a:gd name="connsiteX42" fmla="*/ 4355306 w 6095524"/>
                <a:gd name="connsiteY42" fmla="*/ 1265587 h 1424940"/>
                <a:gd name="connsiteX43" fmla="*/ 4328446 w 6095524"/>
                <a:gd name="connsiteY43" fmla="*/ 1269397 h 1424940"/>
                <a:gd name="connsiteX44" fmla="*/ 4257770 w 6095524"/>
                <a:gd name="connsiteY44" fmla="*/ 1288256 h 1424940"/>
                <a:gd name="connsiteX45" fmla="*/ 4229576 w 6095524"/>
                <a:gd name="connsiteY45" fmla="*/ 1295686 h 1424940"/>
                <a:gd name="connsiteX46" fmla="*/ 4156424 w 6095524"/>
                <a:gd name="connsiteY46" fmla="*/ 1321213 h 1424940"/>
                <a:gd name="connsiteX47" fmla="*/ 4094416 w 6095524"/>
                <a:gd name="connsiteY47" fmla="*/ 1338072 h 1424940"/>
                <a:gd name="connsiteX48" fmla="*/ 4068509 w 6095524"/>
                <a:gd name="connsiteY48" fmla="*/ 1346168 h 1424940"/>
                <a:gd name="connsiteX49" fmla="*/ 4009263 w 6095524"/>
                <a:gd name="connsiteY49" fmla="*/ 1359694 h 1424940"/>
                <a:gd name="connsiteX50" fmla="*/ 3975735 w 6095524"/>
                <a:gd name="connsiteY50" fmla="*/ 1369219 h 1424940"/>
                <a:gd name="connsiteX51" fmla="*/ 3893915 w 6095524"/>
                <a:gd name="connsiteY51" fmla="*/ 1379982 h 1424940"/>
                <a:gd name="connsiteX52" fmla="*/ 3809428 w 6095524"/>
                <a:gd name="connsiteY52" fmla="*/ 1390364 h 1424940"/>
                <a:gd name="connsiteX53" fmla="*/ 3763042 w 6095524"/>
                <a:gd name="connsiteY53" fmla="*/ 1393793 h 1424940"/>
                <a:gd name="connsiteX54" fmla="*/ 3722561 w 6095524"/>
                <a:gd name="connsiteY54" fmla="*/ 1399223 h 1424940"/>
                <a:gd name="connsiteX55" fmla="*/ 3687318 w 6095524"/>
                <a:gd name="connsiteY55" fmla="*/ 1402652 h 1424940"/>
                <a:gd name="connsiteX56" fmla="*/ 3631216 w 6095524"/>
                <a:gd name="connsiteY56" fmla="*/ 1409605 h 1424940"/>
                <a:gd name="connsiteX57" fmla="*/ 3607880 w 6095524"/>
                <a:gd name="connsiteY57" fmla="*/ 1411415 h 1424940"/>
                <a:gd name="connsiteX58" fmla="*/ 3552825 w 6095524"/>
                <a:gd name="connsiteY58" fmla="*/ 1411319 h 1424940"/>
                <a:gd name="connsiteX59" fmla="*/ 3533680 w 6095524"/>
                <a:gd name="connsiteY59" fmla="*/ 1410367 h 1424940"/>
                <a:gd name="connsiteX60" fmla="*/ 3496818 w 6095524"/>
                <a:gd name="connsiteY60" fmla="*/ 1398556 h 1424940"/>
                <a:gd name="connsiteX61" fmla="*/ 3492437 w 6095524"/>
                <a:gd name="connsiteY61" fmla="*/ 1397699 h 1424940"/>
                <a:gd name="connsiteX62" fmla="*/ 3468243 w 6095524"/>
                <a:gd name="connsiteY62" fmla="*/ 1393031 h 1424940"/>
                <a:gd name="connsiteX63" fmla="*/ 3455003 w 6095524"/>
                <a:gd name="connsiteY63" fmla="*/ 1391507 h 1424940"/>
                <a:gd name="connsiteX64" fmla="*/ 3404711 w 6095524"/>
                <a:gd name="connsiteY64" fmla="*/ 1381792 h 1424940"/>
                <a:gd name="connsiteX65" fmla="*/ 3375756 w 6095524"/>
                <a:gd name="connsiteY65" fmla="*/ 1377220 h 1424940"/>
                <a:gd name="connsiteX66" fmla="*/ 3352324 w 6095524"/>
                <a:gd name="connsiteY66" fmla="*/ 1377887 h 1424940"/>
                <a:gd name="connsiteX67" fmla="*/ 3311176 w 6095524"/>
                <a:gd name="connsiteY67" fmla="*/ 1378744 h 1424940"/>
                <a:gd name="connsiteX68" fmla="*/ 3298031 w 6095524"/>
                <a:gd name="connsiteY68" fmla="*/ 1380935 h 1424940"/>
                <a:gd name="connsiteX69" fmla="*/ 3238595 w 6095524"/>
                <a:gd name="connsiteY69" fmla="*/ 1374648 h 1424940"/>
                <a:gd name="connsiteX70" fmla="*/ 3204686 w 6095524"/>
                <a:gd name="connsiteY70" fmla="*/ 1374172 h 1424940"/>
                <a:gd name="connsiteX71" fmla="*/ 3166491 w 6095524"/>
                <a:gd name="connsiteY71" fmla="*/ 1366361 h 1424940"/>
                <a:gd name="connsiteX72" fmla="*/ 3155347 w 6095524"/>
                <a:gd name="connsiteY72" fmla="*/ 1366742 h 1424940"/>
                <a:gd name="connsiteX73" fmla="*/ 3142869 w 6095524"/>
                <a:gd name="connsiteY73" fmla="*/ 1367409 h 1424940"/>
                <a:gd name="connsiteX74" fmla="*/ 3104578 w 6095524"/>
                <a:gd name="connsiteY74" fmla="*/ 1367981 h 1424940"/>
                <a:gd name="connsiteX75" fmla="*/ 3081337 w 6095524"/>
                <a:gd name="connsiteY75" fmla="*/ 1370838 h 1424940"/>
                <a:gd name="connsiteX76" fmla="*/ 3037047 w 6095524"/>
                <a:gd name="connsiteY76" fmla="*/ 1369124 h 1424940"/>
                <a:gd name="connsiteX77" fmla="*/ 3020663 w 6095524"/>
                <a:gd name="connsiteY77" fmla="*/ 1371600 h 1424940"/>
                <a:gd name="connsiteX78" fmla="*/ 2979230 w 6095524"/>
                <a:gd name="connsiteY78" fmla="*/ 1371886 h 1424940"/>
                <a:gd name="connsiteX79" fmla="*/ 2942082 w 6095524"/>
                <a:gd name="connsiteY79" fmla="*/ 1370457 h 1424940"/>
                <a:gd name="connsiteX80" fmla="*/ 2906268 w 6095524"/>
                <a:gd name="connsiteY80" fmla="*/ 1371219 h 1424940"/>
                <a:gd name="connsiteX81" fmla="*/ 2880646 w 6095524"/>
                <a:gd name="connsiteY81" fmla="*/ 1374362 h 1424940"/>
                <a:gd name="connsiteX82" fmla="*/ 2852833 w 6095524"/>
                <a:gd name="connsiteY82" fmla="*/ 1376267 h 1424940"/>
                <a:gd name="connsiteX83" fmla="*/ 2776157 w 6095524"/>
                <a:gd name="connsiteY83" fmla="*/ 1387602 h 1424940"/>
                <a:gd name="connsiteX84" fmla="*/ 2761965 w 6095524"/>
                <a:gd name="connsiteY84" fmla="*/ 1384840 h 1424940"/>
                <a:gd name="connsiteX85" fmla="*/ 2681383 w 6095524"/>
                <a:gd name="connsiteY85" fmla="*/ 1382268 h 1424940"/>
                <a:gd name="connsiteX86" fmla="*/ 2663857 w 6095524"/>
                <a:gd name="connsiteY86" fmla="*/ 1382459 h 1424940"/>
                <a:gd name="connsiteX87" fmla="*/ 2616803 w 6095524"/>
                <a:gd name="connsiteY87" fmla="*/ 1371219 h 1424940"/>
                <a:gd name="connsiteX88" fmla="*/ 2544223 w 6095524"/>
                <a:gd name="connsiteY88" fmla="*/ 1389031 h 1424940"/>
                <a:gd name="connsiteX89" fmla="*/ 2476309 w 6095524"/>
                <a:gd name="connsiteY89" fmla="*/ 1411319 h 1424940"/>
                <a:gd name="connsiteX90" fmla="*/ 2467737 w 6095524"/>
                <a:gd name="connsiteY90" fmla="*/ 1414177 h 1424940"/>
                <a:gd name="connsiteX91" fmla="*/ 2443353 w 6095524"/>
                <a:gd name="connsiteY91" fmla="*/ 1419035 h 1424940"/>
                <a:gd name="connsiteX92" fmla="*/ 2413159 w 6095524"/>
                <a:gd name="connsiteY92" fmla="*/ 1420749 h 1424940"/>
                <a:gd name="connsiteX93" fmla="*/ 2374868 w 6095524"/>
                <a:gd name="connsiteY93" fmla="*/ 1424940 h 1424940"/>
                <a:gd name="connsiteX94" fmla="*/ 2344198 w 6095524"/>
                <a:gd name="connsiteY94" fmla="*/ 1419701 h 1424940"/>
                <a:gd name="connsiteX95" fmla="*/ 2301335 w 6095524"/>
                <a:gd name="connsiteY95" fmla="*/ 1411891 h 1424940"/>
                <a:gd name="connsiteX96" fmla="*/ 2260949 w 6095524"/>
                <a:gd name="connsiteY96" fmla="*/ 1404461 h 1424940"/>
                <a:gd name="connsiteX97" fmla="*/ 2248186 w 6095524"/>
                <a:gd name="connsiteY97" fmla="*/ 1413224 h 1424940"/>
                <a:gd name="connsiteX98" fmla="*/ 2228469 w 6095524"/>
                <a:gd name="connsiteY98" fmla="*/ 1420844 h 1424940"/>
                <a:gd name="connsiteX99" fmla="*/ 2206562 w 6095524"/>
                <a:gd name="connsiteY99" fmla="*/ 1411700 h 1424940"/>
                <a:gd name="connsiteX100" fmla="*/ 2155317 w 6095524"/>
                <a:gd name="connsiteY100" fmla="*/ 1392746 h 1424940"/>
                <a:gd name="connsiteX101" fmla="*/ 2122932 w 6095524"/>
                <a:gd name="connsiteY101" fmla="*/ 1391888 h 1424940"/>
                <a:gd name="connsiteX102" fmla="*/ 2052542 w 6095524"/>
                <a:gd name="connsiteY102" fmla="*/ 1383792 h 1424940"/>
                <a:gd name="connsiteX103" fmla="*/ 2006537 w 6095524"/>
                <a:gd name="connsiteY103" fmla="*/ 1372267 h 1424940"/>
                <a:gd name="connsiteX104" fmla="*/ 1973486 w 6095524"/>
                <a:gd name="connsiteY104" fmla="*/ 1359218 h 1424940"/>
                <a:gd name="connsiteX105" fmla="*/ 1926146 w 6095524"/>
                <a:gd name="connsiteY105" fmla="*/ 1342168 h 1424940"/>
                <a:gd name="connsiteX106" fmla="*/ 1878616 w 6095524"/>
                <a:gd name="connsiteY106" fmla="*/ 1333310 h 1424940"/>
                <a:gd name="connsiteX107" fmla="*/ 1844231 w 6095524"/>
                <a:gd name="connsiteY107" fmla="*/ 1322165 h 1424940"/>
                <a:gd name="connsiteX108" fmla="*/ 1802225 w 6095524"/>
                <a:gd name="connsiteY108" fmla="*/ 1314545 h 1424940"/>
                <a:gd name="connsiteX109" fmla="*/ 1766983 w 6095524"/>
                <a:gd name="connsiteY109" fmla="*/ 1314260 h 1424940"/>
                <a:gd name="connsiteX110" fmla="*/ 1711738 w 6095524"/>
                <a:gd name="connsiteY110" fmla="*/ 1315593 h 1424940"/>
                <a:gd name="connsiteX111" fmla="*/ 1644111 w 6095524"/>
                <a:gd name="connsiteY111" fmla="*/ 1292543 h 1424940"/>
                <a:gd name="connsiteX112" fmla="*/ 1616774 w 6095524"/>
                <a:gd name="connsiteY112" fmla="*/ 1287399 h 1424940"/>
                <a:gd name="connsiteX113" fmla="*/ 1591056 w 6095524"/>
                <a:gd name="connsiteY113" fmla="*/ 1285018 h 1424940"/>
                <a:gd name="connsiteX114" fmla="*/ 1536478 w 6095524"/>
                <a:gd name="connsiteY114" fmla="*/ 1269683 h 1424940"/>
                <a:gd name="connsiteX115" fmla="*/ 1514285 w 6095524"/>
                <a:gd name="connsiteY115" fmla="*/ 1264634 h 1424940"/>
                <a:gd name="connsiteX116" fmla="*/ 1483233 w 6095524"/>
                <a:gd name="connsiteY116" fmla="*/ 1264730 h 1424940"/>
                <a:gd name="connsiteX117" fmla="*/ 1426750 w 6095524"/>
                <a:gd name="connsiteY117" fmla="*/ 1257681 h 1424940"/>
                <a:gd name="connsiteX118" fmla="*/ 1370362 w 6095524"/>
                <a:gd name="connsiteY118" fmla="*/ 1237107 h 1424940"/>
                <a:gd name="connsiteX119" fmla="*/ 1346454 w 6095524"/>
                <a:gd name="connsiteY119" fmla="*/ 1239107 h 1424940"/>
                <a:gd name="connsiteX120" fmla="*/ 1337882 w 6095524"/>
                <a:gd name="connsiteY120" fmla="*/ 1238631 h 1424940"/>
                <a:gd name="connsiteX121" fmla="*/ 1260825 w 6095524"/>
                <a:gd name="connsiteY121" fmla="*/ 1227296 h 1424940"/>
                <a:gd name="connsiteX122" fmla="*/ 1253109 w 6095524"/>
                <a:gd name="connsiteY122" fmla="*/ 1226058 h 1424940"/>
                <a:gd name="connsiteX123" fmla="*/ 1216915 w 6095524"/>
                <a:gd name="connsiteY123" fmla="*/ 1215962 h 1424940"/>
                <a:gd name="connsiteX124" fmla="*/ 1125664 w 6095524"/>
                <a:gd name="connsiteY124" fmla="*/ 1209675 h 1424940"/>
                <a:gd name="connsiteX125" fmla="*/ 1120045 w 6095524"/>
                <a:gd name="connsiteY125" fmla="*/ 1208913 h 1424940"/>
                <a:gd name="connsiteX126" fmla="*/ 1089469 w 6095524"/>
                <a:gd name="connsiteY126" fmla="*/ 1213961 h 1424940"/>
                <a:gd name="connsiteX127" fmla="*/ 1074325 w 6095524"/>
                <a:gd name="connsiteY127" fmla="*/ 1221105 h 1424940"/>
                <a:gd name="connsiteX128" fmla="*/ 1050703 w 6095524"/>
                <a:gd name="connsiteY128" fmla="*/ 1228535 h 1424940"/>
                <a:gd name="connsiteX129" fmla="*/ 1026700 w 6095524"/>
                <a:gd name="connsiteY129" fmla="*/ 1231297 h 1424940"/>
                <a:gd name="connsiteX130" fmla="*/ 986409 w 6095524"/>
                <a:gd name="connsiteY130" fmla="*/ 1220057 h 1424940"/>
                <a:gd name="connsiteX131" fmla="*/ 971741 w 6095524"/>
                <a:gd name="connsiteY131" fmla="*/ 1218914 h 1424940"/>
                <a:gd name="connsiteX132" fmla="*/ 939070 w 6095524"/>
                <a:gd name="connsiteY132" fmla="*/ 1213485 h 1424940"/>
                <a:gd name="connsiteX133" fmla="*/ 910495 w 6095524"/>
                <a:gd name="connsiteY133" fmla="*/ 1213866 h 1424940"/>
                <a:gd name="connsiteX134" fmla="*/ 887540 w 6095524"/>
                <a:gd name="connsiteY134" fmla="*/ 1222534 h 1424940"/>
                <a:gd name="connsiteX135" fmla="*/ 854202 w 6095524"/>
                <a:gd name="connsiteY135" fmla="*/ 1224248 h 1424940"/>
                <a:gd name="connsiteX136" fmla="*/ 832675 w 6095524"/>
                <a:gd name="connsiteY136" fmla="*/ 1217962 h 1424940"/>
                <a:gd name="connsiteX137" fmla="*/ 828294 w 6095524"/>
                <a:gd name="connsiteY137" fmla="*/ 1217105 h 1424940"/>
                <a:gd name="connsiteX138" fmla="*/ 772001 w 6095524"/>
                <a:gd name="connsiteY138" fmla="*/ 1216723 h 1424940"/>
                <a:gd name="connsiteX139" fmla="*/ 701707 w 6095524"/>
                <a:gd name="connsiteY139" fmla="*/ 1235678 h 1424940"/>
                <a:gd name="connsiteX140" fmla="*/ 690086 w 6095524"/>
                <a:gd name="connsiteY140" fmla="*/ 1239679 h 1424940"/>
                <a:gd name="connsiteX141" fmla="*/ 633412 w 6095524"/>
                <a:gd name="connsiteY141" fmla="*/ 1246632 h 1424940"/>
                <a:gd name="connsiteX142" fmla="*/ 603028 w 6095524"/>
                <a:gd name="connsiteY142" fmla="*/ 1253681 h 1424940"/>
                <a:gd name="connsiteX143" fmla="*/ 581120 w 6095524"/>
                <a:gd name="connsiteY143" fmla="*/ 1254062 h 1424940"/>
                <a:gd name="connsiteX144" fmla="*/ 554642 w 6095524"/>
                <a:gd name="connsiteY144" fmla="*/ 1266539 h 1424940"/>
                <a:gd name="connsiteX145" fmla="*/ 545973 w 6095524"/>
                <a:gd name="connsiteY145" fmla="*/ 1271969 h 1424940"/>
                <a:gd name="connsiteX146" fmla="*/ 535591 w 6095524"/>
                <a:gd name="connsiteY146" fmla="*/ 1275207 h 1424940"/>
                <a:gd name="connsiteX147" fmla="*/ 488538 w 6095524"/>
                <a:gd name="connsiteY147" fmla="*/ 1285494 h 1424940"/>
                <a:gd name="connsiteX148" fmla="*/ 480155 w 6095524"/>
                <a:gd name="connsiteY148" fmla="*/ 1291304 h 1424940"/>
                <a:gd name="connsiteX149" fmla="*/ 474535 w 6095524"/>
                <a:gd name="connsiteY149" fmla="*/ 1294924 h 1424940"/>
                <a:gd name="connsiteX150" fmla="*/ 428816 w 6095524"/>
                <a:gd name="connsiteY150" fmla="*/ 1301020 h 1424940"/>
                <a:gd name="connsiteX151" fmla="*/ 400241 w 6095524"/>
                <a:gd name="connsiteY151" fmla="*/ 1318260 h 1424940"/>
                <a:gd name="connsiteX152" fmla="*/ 392431 w 6095524"/>
                <a:gd name="connsiteY152" fmla="*/ 1325594 h 1424940"/>
                <a:gd name="connsiteX153" fmla="*/ 365093 w 6095524"/>
                <a:gd name="connsiteY153" fmla="*/ 1336643 h 1424940"/>
                <a:gd name="connsiteX154" fmla="*/ 273177 w 6095524"/>
                <a:gd name="connsiteY154" fmla="*/ 1357884 h 1424940"/>
                <a:gd name="connsiteX155" fmla="*/ 246888 w 6095524"/>
                <a:gd name="connsiteY155" fmla="*/ 1350359 h 1424940"/>
                <a:gd name="connsiteX156" fmla="*/ 196977 w 6095524"/>
                <a:gd name="connsiteY156" fmla="*/ 1370552 h 1424940"/>
                <a:gd name="connsiteX157" fmla="*/ 153352 w 6095524"/>
                <a:gd name="connsiteY157" fmla="*/ 1381982 h 1424940"/>
                <a:gd name="connsiteX158" fmla="*/ 137160 w 6095524"/>
                <a:gd name="connsiteY158" fmla="*/ 1384745 h 1424940"/>
                <a:gd name="connsiteX159" fmla="*/ 85917 w 6095524"/>
                <a:gd name="connsiteY159" fmla="*/ 1389793 h 1424940"/>
                <a:gd name="connsiteX160" fmla="*/ 59532 w 6095524"/>
                <a:gd name="connsiteY160" fmla="*/ 1401223 h 1424940"/>
                <a:gd name="connsiteX161" fmla="*/ 30325 w 6095524"/>
                <a:gd name="connsiteY161" fmla="*/ 1409974 h 1424940"/>
                <a:gd name="connsiteX162" fmla="*/ 0 w 6095524"/>
                <a:gd name="connsiteY162" fmla="*/ 1412360 h 1424940"/>
                <a:gd name="connsiteX163" fmla="*/ 0 w 6095524"/>
                <a:gd name="connsiteY163" fmla="*/ 1058622 h 1424940"/>
                <a:gd name="connsiteX164" fmla="*/ 17145 w 6095524"/>
                <a:gd name="connsiteY164" fmla="*/ 1060228 h 1424940"/>
                <a:gd name="connsiteX165" fmla="*/ 44672 w 6095524"/>
                <a:gd name="connsiteY165" fmla="*/ 1066324 h 1424940"/>
                <a:gd name="connsiteX166" fmla="*/ 84677 w 6095524"/>
                <a:gd name="connsiteY166" fmla="*/ 1076230 h 1424940"/>
                <a:gd name="connsiteX167" fmla="*/ 132017 w 6095524"/>
                <a:gd name="connsiteY167" fmla="*/ 1064990 h 1424940"/>
                <a:gd name="connsiteX168" fmla="*/ 136779 w 6095524"/>
                <a:gd name="connsiteY168" fmla="*/ 1060323 h 1424940"/>
                <a:gd name="connsiteX169" fmla="*/ 187547 w 6095524"/>
                <a:gd name="connsiteY169" fmla="*/ 1049179 h 1424940"/>
                <a:gd name="connsiteX170" fmla="*/ 270891 w 6095524"/>
                <a:gd name="connsiteY170" fmla="*/ 1036415 h 1424940"/>
                <a:gd name="connsiteX171" fmla="*/ 276320 w 6095524"/>
                <a:gd name="connsiteY171" fmla="*/ 1035558 h 1424940"/>
                <a:gd name="connsiteX172" fmla="*/ 323755 w 6095524"/>
                <a:gd name="connsiteY172" fmla="*/ 1061561 h 1424940"/>
                <a:gd name="connsiteX173" fmla="*/ 361855 w 6095524"/>
                <a:gd name="connsiteY173" fmla="*/ 1057942 h 1424940"/>
                <a:gd name="connsiteX174" fmla="*/ 379571 w 6095524"/>
                <a:gd name="connsiteY174" fmla="*/ 1039939 h 1424940"/>
                <a:gd name="connsiteX175" fmla="*/ 430530 w 6095524"/>
                <a:gd name="connsiteY175" fmla="*/ 1025747 h 1424940"/>
                <a:gd name="connsiteX176" fmla="*/ 493300 w 6095524"/>
                <a:gd name="connsiteY176" fmla="*/ 1027176 h 1424940"/>
                <a:gd name="connsiteX177" fmla="*/ 537782 w 6095524"/>
                <a:gd name="connsiteY177" fmla="*/ 1025366 h 1424940"/>
                <a:gd name="connsiteX178" fmla="*/ 562166 w 6095524"/>
                <a:gd name="connsiteY178" fmla="*/ 1015746 h 1424940"/>
                <a:gd name="connsiteX179" fmla="*/ 579596 w 6095524"/>
                <a:gd name="connsiteY179" fmla="*/ 1016699 h 1424940"/>
                <a:gd name="connsiteX180" fmla="*/ 612362 w 6095524"/>
                <a:gd name="connsiteY180" fmla="*/ 1023557 h 1424940"/>
                <a:gd name="connsiteX181" fmla="*/ 716090 w 6095524"/>
                <a:gd name="connsiteY181" fmla="*/ 1031653 h 1424940"/>
                <a:gd name="connsiteX182" fmla="*/ 758381 w 6095524"/>
                <a:gd name="connsiteY182" fmla="*/ 1018985 h 1424940"/>
                <a:gd name="connsiteX183" fmla="*/ 771049 w 6095524"/>
                <a:gd name="connsiteY183" fmla="*/ 1018699 h 1424940"/>
                <a:gd name="connsiteX184" fmla="*/ 799433 w 6095524"/>
                <a:gd name="connsiteY184" fmla="*/ 1023652 h 1424940"/>
                <a:gd name="connsiteX185" fmla="*/ 858012 w 6095524"/>
                <a:gd name="connsiteY185" fmla="*/ 1020318 h 1424940"/>
                <a:gd name="connsiteX186" fmla="*/ 879634 w 6095524"/>
                <a:gd name="connsiteY186" fmla="*/ 1015270 h 1424940"/>
                <a:gd name="connsiteX187" fmla="*/ 891635 w 6095524"/>
                <a:gd name="connsiteY187" fmla="*/ 1012031 h 1424940"/>
                <a:gd name="connsiteX188" fmla="*/ 953262 w 6095524"/>
                <a:gd name="connsiteY188" fmla="*/ 1003078 h 1424940"/>
                <a:gd name="connsiteX189" fmla="*/ 980694 w 6095524"/>
                <a:gd name="connsiteY189" fmla="*/ 993458 h 1424940"/>
                <a:gd name="connsiteX190" fmla="*/ 988124 w 6095524"/>
                <a:gd name="connsiteY190" fmla="*/ 992029 h 1424940"/>
                <a:gd name="connsiteX191" fmla="*/ 1028795 w 6095524"/>
                <a:gd name="connsiteY191" fmla="*/ 996029 h 1424940"/>
                <a:gd name="connsiteX192" fmla="*/ 1059275 w 6095524"/>
                <a:gd name="connsiteY192" fmla="*/ 1011555 h 1424940"/>
                <a:gd name="connsiteX193" fmla="*/ 1065181 w 6095524"/>
                <a:gd name="connsiteY193" fmla="*/ 1016794 h 1424940"/>
                <a:gd name="connsiteX194" fmla="*/ 1150144 w 6095524"/>
                <a:gd name="connsiteY194" fmla="*/ 1014984 h 1424940"/>
                <a:gd name="connsiteX195" fmla="*/ 1163193 w 6095524"/>
                <a:gd name="connsiteY195" fmla="*/ 1012793 h 1424940"/>
                <a:gd name="connsiteX196" fmla="*/ 1226249 w 6095524"/>
                <a:gd name="connsiteY196" fmla="*/ 1021937 h 1424940"/>
                <a:gd name="connsiteX197" fmla="*/ 1244632 w 6095524"/>
                <a:gd name="connsiteY197" fmla="*/ 1023747 h 1424940"/>
                <a:gd name="connsiteX198" fmla="*/ 1310545 w 6095524"/>
                <a:gd name="connsiteY198" fmla="*/ 1031939 h 1424940"/>
                <a:gd name="connsiteX199" fmla="*/ 1319879 w 6095524"/>
                <a:gd name="connsiteY199" fmla="*/ 1024319 h 1424940"/>
                <a:gd name="connsiteX200" fmla="*/ 1346740 w 6095524"/>
                <a:gd name="connsiteY200" fmla="*/ 1005173 h 1424940"/>
                <a:gd name="connsiteX201" fmla="*/ 1399699 w 6095524"/>
                <a:gd name="connsiteY201" fmla="*/ 988219 h 1424940"/>
                <a:gd name="connsiteX202" fmla="*/ 1414082 w 6095524"/>
                <a:gd name="connsiteY202" fmla="*/ 989171 h 1424940"/>
                <a:gd name="connsiteX203" fmla="*/ 1450467 w 6095524"/>
                <a:gd name="connsiteY203" fmla="*/ 1017461 h 1424940"/>
                <a:gd name="connsiteX204" fmla="*/ 1468184 w 6095524"/>
                <a:gd name="connsiteY204" fmla="*/ 1028795 h 1424940"/>
                <a:gd name="connsiteX205" fmla="*/ 1518476 w 6095524"/>
                <a:gd name="connsiteY205" fmla="*/ 1049655 h 1424940"/>
                <a:gd name="connsiteX206" fmla="*/ 1522667 w 6095524"/>
                <a:gd name="connsiteY206" fmla="*/ 1053465 h 1424940"/>
                <a:gd name="connsiteX207" fmla="*/ 1559814 w 6095524"/>
                <a:gd name="connsiteY207" fmla="*/ 1098709 h 1424940"/>
                <a:gd name="connsiteX208" fmla="*/ 1568196 w 6095524"/>
                <a:gd name="connsiteY208" fmla="*/ 1106424 h 1424940"/>
                <a:gd name="connsiteX209" fmla="*/ 1578293 w 6095524"/>
                <a:gd name="connsiteY209" fmla="*/ 1118426 h 1424940"/>
                <a:gd name="connsiteX210" fmla="*/ 1609820 w 6095524"/>
                <a:gd name="connsiteY210" fmla="*/ 1141667 h 1424940"/>
                <a:gd name="connsiteX211" fmla="*/ 1648873 w 6095524"/>
                <a:gd name="connsiteY211" fmla="*/ 1149096 h 1424940"/>
                <a:gd name="connsiteX212" fmla="*/ 1696022 w 6095524"/>
                <a:gd name="connsiteY212" fmla="*/ 1160431 h 1424940"/>
                <a:gd name="connsiteX213" fmla="*/ 1715739 w 6095524"/>
                <a:gd name="connsiteY213" fmla="*/ 1168051 h 1424940"/>
                <a:gd name="connsiteX214" fmla="*/ 1768602 w 6095524"/>
                <a:gd name="connsiteY214" fmla="*/ 1182529 h 1424940"/>
                <a:gd name="connsiteX215" fmla="*/ 1806321 w 6095524"/>
                <a:gd name="connsiteY215" fmla="*/ 1194721 h 1424940"/>
                <a:gd name="connsiteX216" fmla="*/ 1860709 w 6095524"/>
                <a:gd name="connsiteY216" fmla="*/ 1201865 h 1424940"/>
                <a:gd name="connsiteX217" fmla="*/ 1887093 w 6095524"/>
                <a:gd name="connsiteY217" fmla="*/ 1202150 h 1424940"/>
                <a:gd name="connsiteX218" fmla="*/ 1935575 w 6095524"/>
                <a:gd name="connsiteY218" fmla="*/ 1238726 h 1424940"/>
                <a:gd name="connsiteX219" fmla="*/ 1974247 w 6095524"/>
                <a:gd name="connsiteY219" fmla="*/ 1262920 h 1424940"/>
                <a:gd name="connsiteX220" fmla="*/ 2014919 w 6095524"/>
                <a:gd name="connsiteY220" fmla="*/ 1251204 h 1424940"/>
                <a:gd name="connsiteX221" fmla="*/ 2025968 w 6095524"/>
                <a:gd name="connsiteY221" fmla="*/ 1240155 h 1424940"/>
                <a:gd name="connsiteX222" fmla="*/ 2092643 w 6095524"/>
                <a:gd name="connsiteY222" fmla="*/ 1229678 h 1424940"/>
                <a:gd name="connsiteX223" fmla="*/ 2187893 w 6095524"/>
                <a:gd name="connsiteY223" fmla="*/ 1229297 h 1424940"/>
                <a:gd name="connsiteX224" fmla="*/ 2346294 w 6095524"/>
                <a:gd name="connsiteY224" fmla="*/ 1205484 h 1424940"/>
                <a:gd name="connsiteX225" fmla="*/ 2373916 w 6095524"/>
                <a:gd name="connsiteY225" fmla="*/ 1194435 h 1424940"/>
                <a:gd name="connsiteX226" fmla="*/ 2404967 w 6095524"/>
                <a:gd name="connsiteY226" fmla="*/ 1191673 h 1424940"/>
                <a:gd name="connsiteX227" fmla="*/ 2416874 w 6095524"/>
                <a:gd name="connsiteY227" fmla="*/ 1198436 h 1424940"/>
                <a:gd name="connsiteX228" fmla="*/ 2468975 w 6095524"/>
                <a:gd name="connsiteY228" fmla="*/ 1208532 h 1424940"/>
                <a:gd name="connsiteX229" fmla="*/ 2478882 w 6095524"/>
                <a:gd name="connsiteY229" fmla="*/ 1208723 h 1424940"/>
                <a:gd name="connsiteX230" fmla="*/ 2512791 w 6095524"/>
                <a:gd name="connsiteY230" fmla="*/ 1204436 h 1424940"/>
                <a:gd name="connsiteX231" fmla="*/ 2544223 w 6095524"/>
                <a:gd name="connsiteY231" fmla="*/ 1201960 h 1424940"/>
                <a:gd name="connsiteX232" fmla="*/ 2623471 w 6095524"/>
                <a:gd name="connsiteY232" fmla="*/ 1210056 h 1424940"/>
                <a:gd name="connsiteX233" fmla="*/ 2684241 w 6095524"/>
                <a:gd name="connsiteY233" fmla="*/ 1208151 h 1424940"/>
                <a:gd name="connsiteX234" fmla="*/ 2712244 w 6095524"/>
                <a:gd name="connsiteY234" fmla="*/ 1210056 h 1424940"/>
                <a:gd name="connsiteX235" fmla="*/ 2728055 w 6095524"/>
                <a:gd name="connsiteY235" fmla="*/ 1212914 h 1424940"/>
                <a:gd name="connsiteX236" fmla="*/ 2763869 w 6095524"/>
                <a:gd name="connsiteY236" fmla="*/ 1232821 h 1424940"/>
                <a:gd name="connsiteX237" fmla="*/ 2783491 w 6095524"/>
                <a:gd name="connsiteY237" fmla="*/ 1237298 h 1424940"/>
                <a:gd name="connsiteX238" fmla="*/ 2842546 w 6095524"/>
                <a:gd name="connsiteY238" fmla="*/ 1236917 h 1424940"/>
                <a:gd name="connsiteX239" fmla="*/ 2931128 w 6095524"/>
                <a:gd name="connsiteY239" fmla="*/ 1206913 h 1424940"/>
                <a:gd name="connsiteX240" fmla="*/ 2940368 w 6095524"/>
                <a:gd name="connsiteY240" fmla="*/ 1202912 h 1424940"/>
                <a:gd name="connsiteX241" fmla="*/ 2985421 w 6095524"/>
                <a:gd name="connsiteY241" fmla="*/ 1197959 h 1424940"/>
                <a:gd name="connsiteX242" fmla="*/ 3015996 w 6095524"/>
                <a:gd name="connsiteY242" fmla="*/ 1204722 h 1424940"/>
                <a:gd name="connsiteX243" fmla="*/ 3057621 w 6095524"/>
                <a:gd name="connsiteY243" fmla="*/ 1218724 h 1424940"/>
                <a:gd name="connsiteX244" fmla="*/ 3095054 w 6095524"/>
                <a:gd name="connsiteY244" fmla="*/ 1230440 h 1424940"/>
                <a:gd name="connsiteX245" fmla="*/ 3122295 w 6095524"/>
                <a:gd name="connsiteY245" fmla="*/ 1243679 h 1424940"/>
                <a:gd name="connsiteX246" fmla="*/ 3184589 w 6095524"/>
                <a:gd name="connsiteY246" fmla="*/ 1253395 h 1424940"/>
                <a:gd name="connsiteX247" fmla="*/ 3191066 w 6095524"/>
                <a:gd name="connsiteY247" fmla="*/ 1255014 h 1424940"/>
                <a:gd name="connsiteX248" fmla="*/ 3237929 w 6095524"/>
                <a:gd name="connsiteY248" fmla="*/ 1243203 h 1424940"/>
                <a:gd name="connsiteX249" fmla="*/ 3294221 w 6095524"/>
                <a:gd name="connsiteY249" fmla="*/ 1231202 h 1424940"/>
                <a:gd name="connsiteX250" fmla="*/ 3314319 w 6095524"/>
                <a:gd name="connsiteY250" fmla="*/ 1235297 h 1424940"/>
                <a:gd name="connsiteX251" fmla="*/ 3341846 w 6095524"/>
                <a:gd name="connsiteY251" fmla="*/ 1241108 h 1424940"/>
                <a:gd name="connsiteX252" fmla="*/ 3367373 w 6095524"/>
                <a:gd name="connsiteY252" fmla="*/ 1238060 h 1424940"/>
                <a:gd name="connsiteX253" fmla="*/ 3382899 w 6095524"/>
                <a:gd name="connsiteY253" fmla="*/ 1237774 h 1424940"/>
                <a:gd name="connsiteX254" fmla="*/ 3453765 w 6095524"/>
                <a:gd name="connsiteY254" fmla="*/ 1273397 h 1424940"/>
                <a:gd name="connsiteX255" fmla="*/ 3471767 w 6095524"/>
                <a:gd name="connsiteY255" fmla="*/ 1276350 h 1424940"/>
                <a:gd name="connsiteX256" fmla="*/ 3481959 w 6095524"/>
                <a:gd name="connsiteY256" fmla="*/ 1280732 h 1424940"/>
                <a:gd name="connsiteX257" fmla="*/ 3543396 w 6095524"/>
                <a:gd name="connsiteY257" fmla="*/ 1324928 h 1424940"/>
                <a:gd name="connsiteX258" fmla="*/ 3569494 w 6095524"/>
                <a:gd name="connsiteY258" fmla="*/ 1333881 h 1424940"/>
                <a:gd name="connsiteX259" fmla="*/ 3598164 w 6095524"/>
                <a:gd name="connsiteY259" fmla="*/ 1332071 h 1424940"/>
                <a:gd name="connsiteX260" fmla="*/ 3614738 w 6095524"/>
                <a:gd name="connsiteY260" fmla="*/ 1328833 h 1424940"/>
                <a:gd name="connsiteX261" fmla="*/ 3655886 w 6095524"/>
                <a:gd name="connsiteY261" fmla="*/ 1300734 h 1424940"/>
                <a:gd name="connsiteX262" fmla="*/ 3679317 w 6095524"/>
                <a:gd name="connsiteY262" fmla="*/ 1301687 h 1424940"/>
                <a:gd name="connsiteX263" fmla="*/ 3715893 w 6095524"/>
                <a:gd name="connsiteY263" fmla="*/ 1321022 h 1424940"/>
                <a:gd name="connsiteX264" fmla="*/ 3782282 w 6095524"/>
                <a:gd name="connsiteY264" fmla="*/ 1329690 h 1424940"/>
                <a:gd name="connsiteX265" fmla="*/ 3816001 w 6095524"/>
                <a:gd name="connsiteY265" fmla="*/ 1302639 h 1424940"/>
                <a:gd name="connsiteX266" fmla="*/ 3833431 w 6095524"/>
                <a:gd name="connsiteY266" fmla="*/ 1276636 h 1424940"/>
                <a:gd name="connsiteX267" fmla="*/ 3883819 w 6095524"/>
                <a:gd name="connsiteY267" fmla="*/ 1246442 h 1424940"/>
                <a:gd name="connsiteX268" fmla="*/ 3895821 w 6095524"/>
                <a:gd name="connsiteY268" fmla="*/ 1257681 h 1424940"/>
                <a:gd name="connsiteX269" fmla="*/ 3932778 w 6095524"/>
                <a:gd name="connsiteY269" fmla="*/ 1262444 h 1424940"/>
                <a:gd name="connsiteX270" fmla="*/ 3972782 w 6095524"/>
                <a:gd name="connsiteY270" fmla="*/ 1262063 h 1424940"/>
                <a:gd name="connsiteX271" fmla="*/ 4042505 w 6095524"/>
                <a:gd name="connsiteY271" fmla="*/ 1267111 h 1424940"/>
                <a:gd name="connsiteX272" fmla="*/ 4088892 w 6095524"/>
                <a:gd name="connsiteY272" fmla="*/ 1238250 h 1424940"/>
                <a:gd name="connsiteX273" fmla="*/ 4106609 w 6095524"/>
                <a:gd name="connsiteY273" fmla="*/ 1226344 h 1424940"/>
                <a:gd name="connsiteX274" fmla="*/ 4123182 w 6095524"/>
                <a:gd name="connsiteY274" fmla="*/ 1218724 h 1424940"/>
                <a:gd name="connsiteX275" fmla="*/ 4142328 w 6095524"/>
                <a:gd name="connsiteY275" fmla="*/ 1214438 h 1424940"/>
                <a:gd name="connsiteX276" fmla="*/ 4188524 w 6095524"/>
                <a:gd name="connsiteY276" fmla="*/ 1198245 h 1424940"/>
                <a:gd name="connsiteX277" fmla="*/ 4213860 w 6095524"/>
                <a:gd name="connsiteY277" fmla="*/ 1182338 h 1424940"/>
                <a:gd name="connsiteX278" fmla="*/ 4270820 w 6095524"/>
                <a:gd name="connsiteY278" fmla="*/ 1167003 h 1424940"/>
                <a:gd name="connsiteX279" fmla="*/ 4309587 w 6095524"/>
                <a:gd name="connsiteY279" fmla="*/ 1153287 h 1424940"/>
                <a:gd name="connsiteX280" fmla="*/ 4350449 w 6095524"/>
                <a:gd name="connsiteY280" fmla="*/ 1129665 h 1424940"/>
                <a:gd name="connsiteX281" fmla="*/ 4356164 w 6095524"/>
                <a:gd name="connsiteY281" fmla="*/ 1126046 h 1424940"/>
                <a:gd name="connsiteX282" fmla="*/ 4369880 w 6095524"/>
                <a:gd name="connsiteY282" fmla="*/ 1110520 h 1424940"/>
                <a:gd name="connsiteX283" fmla="*/ 4389787 w 6095524"/>
                <a:gd name="connsiteY283" fmla="*/ 1057085 h 1424940"/>
                <a:gd name="connsiteX284" fmla="*/ 4395502 w 6095524"/>
                <a:gd name="connsiteY284" fmla="*/ 1046226 h 1424940"/>
                <a:gd name="connsiteX285" fmla="*/ 4447413 w 6095524"/>
                <a:gd name="connsiteY285" fmla="*/ 1009650 h 1424940"/>
                <a:gd name="connsiteX286" fmla="*/ 4466654 w 6095524"/>
                <a:gd name="connsiteY286" fmla="*/ 1013079 h 1424940"/>
                <a:gd name="connsiteX287" fmla="*/ 4487894 w 6095524"/>
                <a:gd name="connsiteY287" fmla="*/ 1025081 h 1424940"/>
                <a:gd name="connsiteX288" fmla="*/ 4534472 w 6095524"/>
                <a:gd name="connsiteY288" fmla="*/ 1028224 h 1424940"/>
                <a:gd name="connsiteX289" fmla="*/ 4551903 w 6095524"/>
                <a:gd name="connsiteY289" fmla="*/ 1022033 h 1424940"/>
                <a:gd name="connsiteX290" fmla="*/ 4582382 w 6095524"/>
                <a:gd name="connsiteY290" fmla="*/ 1005364 h 1424940"/>
                <a:gd name="connsiteX291" fmla="*/ 4605909 w 6095524"/>
                <a:gd name="connsiteY291" fmla="*/ 979551 h 1424940"/>
                <a:gd name="connsiteX292" fmla="*/ 4640104 w 6095524"/>
                <a:gd name="connsiteY292" fmla="*/ 936879 h 1424940"/>
                <a:gd name="connsiteX293" fmla="*/ 4705731 w 6095524"/>
                <a:gd name="connsiteY293" fmla="*/ 920591 h 1424940"/>
                <a:gd name="connsiteX294" fmla="*/ 4730973 w 6095524"/>
                <a:gd name="connsiteY294" fmla="*/ 915162 h 1424940"/>
                <a:gd name="connsiteX295" fmla="*/ 4822794 w 6095524"/>
                <a:gd name="connsiteY295" fmla="*/ 892397 h 1424940"/>
                <a:gd name="connsiteX296" fmla="*/ 4830794 w 6095524"/>
                <a:gd name="connsiteY296" fmla="*/ 891635 h 1424940"/>
                <a:gd name="connsiteX297" fmla="*/ 4894421 w 6095524"/>
                <a:gd name="connsiteY297" fmla="*/ 865442 h 1424940"/>
                <a:gd name="connsiteX298" fmla="*/ 4909756 w 6095524"/>
                <a:gd name="connsiteY298" fmla="*/ 858964 h 1424940"/>
                <a:gd name="connsiteX299" fmla="*/ 4928521 w 6095524"/>
                <a:gd name="connsiteY299" fmla="*/ 842391 h 1424940"/>
                <a:gd name="connsiteX300" fmla="*/ 4945857 w 6095524"/>
                <a:gd name="connsiteY300" fmla="*/ 795623 h 1424940"/>
                <a:gd name="connsiteX301" fmla="*/ 4966145 w 6095524"/>
                <a:gd name="connsiteY301" fmla="*/ 774287 h 1424940"/>
                <a:gd name="connsiteX302" fmla="*/ 4980909 w 6095524"/>
                <a:gd name="connsiteY302" fmla="*/ 761333 h 1424940"/>
                <a:gd name="connsiteX303" fmla="*/ 4993862 w 6095524"/>
                <a:gd name="connsiteY303" fmla="*/ 741712 h 1424940"/>
                <a:gd name="connsiteX304" fmla="*/ 5006816 w 6095524"/>
                <a:gd name="connsiteY304" fmla="*/ 694754 h 1424940"/>
                <a:gd name="connsiteX305" fmla="*/ 5026724 w 6095524"/>
                <a:gd name="connsiteY305" fmla="*/ 653129 h 1424940"/>
                <a:gd name="connsiteX306" fmla="*/ 5062538 w 6095524"/>
                <a:gd name="connsiteY306" fmla="*/ 630079 h 1424940"/>
                <a:gd name="connsiteX307" fmla="*/ 5084731 w 6095524"/>
                <a:gd name="connsiteY307" fmla="*/ 617982 h 1424940"/>
                <a:gd name="connsiteX308" fmla="*/ 5172647 w 6095524"/>
                <a:gd name="connsiteY308" fmla="*/ 630174 h 1424940"/>
                <a:gd name="connsiteX309" fmla="*/ 5232654 w 6095524"/>
                <a:gd name="connsiteY309" fmla="*/ 642080 h 1424940"/>
                <a:gd name="connsiteX310" fmla="*/ 5252371 w 6095524"/>
                <a:gd name="connsiteY310" fmla="*/ 637508 h 1424940"/>
                <a:gd name="connsiteX311" fmla="*/ 5308092 w 6095524"/>
                <a:gd name="connsiteY311" fmla="*/ 598646 h 1424940"/>
                <a:gd name="connsiteX312" fmla="*/ 5363147 w 6095524"/>
                <a:gd name="connsiteY312" fmla="*/ 581311 h 1424940"/>
                <a:gd name="connsiteX313" fmla="*/ 5404580 w 6095524"/>
                <a:gd name="connsiteY313" fmla="*/ 576358 h 1424940"/>
                <a:gd name="connsiteX314" fmla="*/ 5440203 w 6095524"/>
                <a:gd name="connsiteY314" fmla="*/ 572548 h 1424940"/>
                <a:gd name="connsiteX315" fmla="*/ 5482971 w 6095524"/>
                <a:gd name="connsiteY315" fmla="*/ 561880 h 1424940"/>
                <a:gd name="connsiteX316" fmla="*/ 5507165 w 6095524"/>
                <a:gd name="connsiteY316" fmla="*/ 550259 h 1424940"/>
                <a:gd name="connsiteX317" fmla="*/ 5545645 w 6095524"/>
                <a:gd name="connsiteY317" fmla="*/ 533591 h 1424940"/>
                <a:gd name="connsiteX318" fmla="*/ 5585079 w 6095524"/>
                <a:gd name="connsiteY318" fmla="*/ 511969 h 1424940"/>
                <a:gd name="connsiteX319" fmla="*/ 5615368 w 6095524"/>
                <a:gd name="connsiteY319" fmla="*/ 481679 h 1424940"/>
                <a:gd name="connsiteX320" fmla="*/ 5631656 w 6095524"/>
                <a:gd name="connsiteY320" fmla="*/ 456152 h 1424940"/>
                <a:gd name="connsiteX321" fmla="*/ 5679377 w 6095524"/>
                <a:gd name="connsiteY321" fmla="*/ 419576 h 1424940"/>
                <a:gd name="connsiteX322" fmla="*/ 5722525 w 6095524"/>
                <a:gd name="connsiteY322" fmla="*/ 350615 h 1424940"/>
                <a:gd name="connsiteX323" fmla="*/ 5749576 w 6095524"/>
                <a:gd name="connsiteY323" fmla="*/ 321945 h 1424940"/>
                <a:gd name="connsiteX324" fmla="*/ 5764911 w 6095524"/>
                <a:gd name="connsiteY324" fmla="*/ 313849 h 1424940"/>
                <a:gd name="connsiteX325" fmla="*/ 5791009 w 6095524"/>
                <a:gd name="connsiteY325" fmla="*/ 293942 h 1424940"/>
                <a:gd name="connsiteX326" fmla="*/ 5806440 w 6095524"/>
                <a:gd name="connsiteY326" fmla="*/ 279178 h 1424940"/>
                <a:gd name="connsiteX327" fmla="*/ 5848636 w 6095524"/>
                <a:gd name="connsiteY327" fmla="*/ 224885 h 1424940"/>
                <a:gd name="connsiteX328" fmla="*/ 5861590 w 6095524"/>
                <a:gd name="connsiteY328" fmla="*/ 208788 h 1424940"/>
                <a:gd name="connsiteX329" fmla="*/ 5888355 w 6095524"/>
                <a:gd name="connsiteY329" fmla="*/ 181166 h 1424940"/>
                <a:gd name="connsiteX330" fmla="*/ 5900071 w 6095524"/>
                <a:gd name="connsiteY330" fmla="*/ 172784 h 1424940"/>
                <a:gd name="connsiteX331" fmla="*/ 5920740 w 6095524"/>
                <a:gd name="connsiteY331" fmla="*/ 150305 h 1424940"/>
                <a:gd name="connsiteX332" fmla="*/ 5969985 w 6095524"/>
                <a:gd name="connsiteY332" fmla="*/ 91345 h 1424940"/>
                <a:gd name="connsiteX333" fmla="*/ 5991130 w 6095524"/>
                <a:gd name="connsiteY333" fmla="*/ 58293 h 1424940"/>
                <a:gd name="connsiteX334" fmla="*/ 6033325 w 6095524"/>
                <a:gd name="connsiteY334" fmla="*/ 33909 h 1424940"/>
                <a:gd name="connsiteX335" fmla="*/ 6054376 w 6095524"/>
                <a:gd name="connsiteY335" fmla="*/ 20955 h 1424940"/>
                <a:gd name="connsiteX336" fmla="*/ 6095524 w 6095524"/>
                <a:gd name="connsiteY336" fmla="*/ 0 h 142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6095524" h="1424940">
                  <a:moveTo>
                    <a:pt x="6095524" y="0"/>
                  </a:moveTo>
                  <a:cubicBezTo>
                    <a:pt x="6095524" y="7811"/>
                    <a:pt x="6095524" y="12573"/>
                    <a:pt x="6095524" y="17431"/>
                  </a:cubicBezTo>
                  <a:lnTo>
                    <a:pt x="6095524" y="216290"/>
                  </a:lnTo>
                  <a:lnTo>
                    <a:pt x="6079998" y="230600"/>
                  </a:lnTo>
                  <a:cubicBezTo>
                    <a:pt x="6058567" y="241363"/>
                    <a:pt x="6035706" y="251079"/>
                    <a:pt x="6012751" y="260699"/>
                  </a:cubicBezTo>
                  <a:cubicBezTo>
                    <a:pt x="6006084" y="263462"/>
                    <a:pt x="5998749" y="264986"/>
                    <a:pt x="5992749" y="268700"/>
                  </a:cubicBezTo>
                  <a:cubicBezTo>
                    <a:pt x="5965126" y="285655"/>
                    <a:pt x="5938361" y="303943"/>
                    <a:pt x="5910358" y="320231"/>
                  </a:cubicBezTo>
                  <a:cubicBezTo>
                    <a:pt x="5881497" y="337090"/>
                    <a:pt x="5855684" y="356997"/>
                    <a:pt x="5835777" y="383953"/>
                  </a:cubicBezTo>
                  <a:cubicBezTo>
                    <a:pt x="5817298" y="409004"/>
                    <a:pt x="5799391" y="434435"/>
                    <a:pt x="5781008" y="459581"/>
                  </a:cubicBezTo>
                  <a:cubicBezTo>
                    <a:pt x="5776341" y="465963"/>
                    <a:pt x="5772054" y="473488"/>
                    <a:pt x="5765673" y="477584"/>
                  </a:cubicBezTo>
                  <a:cubicBezTo>
                    <a:pt x="5752433" y="486156"/>
                    <a:pt x="5737955" y="493109"/>
                    <a:pt x="5723763" y="500158"/>
                  </a:cubicBezTo>
                  <a:cubicBezTo>
                    <a:pt x="5711571" y="506159"/>
                    <a:pt x="5698617" y="510635"/>
                    <a:pt x="5686711" y="517112"/>
                  </a:cubicBezTo>
                  <a:cubicBezTo>
                    <a:pt x="5677186" y="522256"/>
                    <a:pt x="5668708" y="529400"/>
                    <a:pt x="5659850" y="535877"/>
                  </a:cubicBezTo>
                  <a:cubicBezTo>
                    <a:pt x="5652135" y="541496"/>
                    <a:pt x="5643658" y="546354"/>
                    <a:pt x="5637181" y="553117"/>
                  </a:cubicBezTo>
                  <a:cubicBezTo>
                    <a:pt x="5621369" y="569500"/>
                    <a:pt x="5605462" y="585597"/>
                    <a:pt x="5585841" y="597694"/>
                  </a:cubicBezTo>
                  <a:cubicBezTo>
                    <a:pt x="5566505" y="609695"/>
                    <a:pt x="5548217" y="623126"/>
                    <a:pt x="5528977" y="635318"/>
                  </a:cubicBezTo>
                  <a:cubicBezTo>
                    <a:pt x="5510117" y="647224"/>
                    <a:pt x="5493067" y="660273"/>
                    <a:pt x="5483256" y="681419"/>
                  </a:cubicBezTo>
                  <a:cubicBezTo>
                    <a:pt x="5478875" y="690753"/>
                    <a:pt x="5472684" y="700945"/>
                    <a:pt x="5464397" y="706374"/>
                  </a:cubicBezTo>
                  <a:cubicBezTo>
                    <a:pt x="5452586" y="714089"/>
                    <a:pt x="5437632" y="716852"/>
                    <a:pt x="5424773" y="723424"/>
                  </a:cubicBezTo>
                  <a:cubicBezTo>
                    <a:pt x="5409628" y="731139"/>
                    <a:pt x="5392103" y="737807"/>
                    <a:pt x="5381815" y="750094"/>
                  </a:cubicBezTo>
                  <a:cubicBezTo>
                    <a:pt x="5372671" y="761048"/>
                    <a:pt x="5363432" y="769620"/>
                    <a:pt x="5351335" y="776573"/>
                  </a:cubicBezTo>
                  <a:cubicBezTo>
                    <a:pt x="5342858" y="781431"/>
                    <a:pt x="5336572" y="790289"/>
                    <a:pt x="5327809" y="794290"/>
                  </a:cubicBezTo>
                  <a:cubicBezTo>
                    <a:pt x="5316284" y="799624"/>
                    <a:pt x="5304663" y="803815"/>
                    <a:pt x="5294566" y="812102"/>
                  </a:cubicBezTo>
                  <a:cubicBezTo>
                    <a:pt x="5284089" y="820674"/>
                    <a:pt x="5272183" y="827437"/>
                    <a:pt x="5261229" y="835438"/>
                  </a:cubicBezTo>
                  <a:cubicBezTo>
                    <a:pt x="5255419" y="839724"/>
                    <a:pt x="5250656" y="845344"/>
                    <a:pt x="5245037" y="849821"/>
                  </a:cubicBezTo>
                  <a:cubicBezTo>
                    <a:pt x="5234750" y="858012"/>
                    <a:pt x="5224272" y="866013"/>
                    <a:pt x="5213699" y="873728"/>
                  </a:cubicBezTo>
                  <a:cubicBezTo>
                    <a:pt x="5203127" y="881444"/>
                    <a:pt x="5193030" y="890397"/>
                    <a:pt x="5181409" y="896017"/>
                  </a:cubicBezTo>
                  <a:cubicBezTo>
                    <a:pt x="5161598" y="905542"/>
                    <a:pt x="5139976" y="911257"/>
                    <a:pt x="5120735" y="921544"/>
                  </a:cubicBezTo>
                  <a:cubicBezTo>
                    <a:pt x="5101209" y="932021"/>
                    <a:pt x="5082826" y="945166"/>
                    <a:pt x="5065490" y="959072"/>
                  </a:cubicBezTo>
                  <a:cubicBezTo>
                    <a:pt x="5051774" y="970026"/>
                    <a:pt x="5038916" y="980885"/>
                    <a:pt x="5021675" y="986504"/>
                  </a:cubicBezTo>
                  <a:cubicBezTo>
                    <a:pt x="5012055" y="989648"/>
                    <a:pt x="5001959" y="996506"/>
                    <a:pt x="4996148" y="1004507"/>
                  </a:cubicBezTo>
                  <a:cubicBezTo>
                    <a:pt x="4983575" y="1021937"/>
                    <a:pt x="4967478" y="1034225"/>
                    <a:pt x="4949285" y="1044702"/>
                  </a:cubicBezTo>
                  <a:cubicBezTo>
                    <a:pt x="4924996" y="1058799"/>
                    <a:pt x="4900993" y="1073182"/>
                    <a:pt x="4876609" y="1086993"/>
                  </a:cubicBezTo>
                  <a:cubicBezTo>
                    <a:pt x="4862227" y="1095185"/>
                    <a:pt x="4847940" y="1103852"/>
                    <a:pt x="4832699" y="1109853"/>
                  </a:cubicBezTo>
                  <a:cubicBezTo>
                    <a:pt x="4801553" y="1122236"/>
                    <a:pt x="4769644" y="1132808"/>
                    <a:pt x="4738211" y="1144334"/>
                  </a:cubicBezTo>
                  <a:cubicBezTo>
                    <a:pt x="4727924" y="1148048"/>
                    <a:pt x="4718209" y="1153382"/>
                    <a:pt x="4707731" y="1156621"/>
                  </a:cubicBezTo>
                  <a:cubicBezTo>
                    <a:pt x="4696396" y="1160145"/>
                    <a:pt x="4684205" y="1161193"/>
                    <a:pt x="4672870" y="1164717"/>
                  </a:cubicBezTo>
                  <a:cubicBezTo>
                    <a:pt x="4654010" y="1170527"/>
                    <a:pt x="4635722" y="1177957"/>
                    <a:pt x="4616863" y="1183862"/>
                  </a:cubicBezTo>
                  <a:cubicBezTo>
                    <a:pt x="4580477" y="1195197"/>
                    <a:pt x="4543996" y="1206056"/>
                    <a:pt x="4507516" y="1216819"/>
                  </a:cubicBezTo>
                  <a:cubicBezTo>
                    <a:pt x="4499706" y="1219105"/>
                    <a:pt x="4491228" y="1219391"/>
                    <a:pt x="4483513" y="1221867"/>
                  </a:cubicBezTo>
                  <a:cubicBezTo>
                    <a:pt x="4463034" y="1228535"/>
                    <a:pt x="4442650" y="1235773"/>
                    <a:pt x="4422362" y="1243108"/>
                  </a:cubicBezTo>
                  <a:cubicBezTo>
                    <a:pt x="4410075" y="1247585"/>
                    <a:pt x="4398073" y="1253109"/>
                    <a:pt x="4385691" y="1257395"/>
                  </a:cubicBezTo>
                  <a:cubicBezTo>
                    <a:pt x="4375785" y="1260824"/>
                    <a:pt x="4365593" y="1263491"/>
                    <a:pt x="4355306" y="1265587"/>
                  </a:cubicBezTo>
                  <a:cubicBezTo>
                    <a:pt x="4346448" y="1267397"/>
                    <a:pt x="4337209" y="1267206"/>
                    <a:pt x="4328446" y="1269397"/>
                  </a:cubicBezTo>
                  <a:cubicBezTo>
                    <a:pt x="4304728" y="1275302"/>
                    <a:pt x="4281297" y="1281970"/>
                    <a:pt x="4257770" y="1288256"/>
                  </a:cubicBezTo>
                  <a:cubicBezTo>
                    <a:pt x="4248341" y="1290733"/>
                    <a:pt x="4238720" y="1292543"/>
                    <a:pt x="4229576" y="1295686"/>
                  </a:cubicBezTo>
                  <a:cubicBezTo>
                    <a:pt x="4205097" y="1303973"/>
                    <a:pt x="4180999" y="1313402"/>
                    <a:pt x="4156424" y="1321213"/>
                  </a:cubicBezTo>
                  <a:cubicBezTo>
                    <a:pt x="4136041" y="1327690"/>
                    <a:pt x="4115086" y="1332357"/>
                    <a:pt x="4094416" y="1338072"/>
                  </a:cubicBezTo>
                  <a:cubicBezTo>
                    <a:pt x="4085653" y="1340549"/>
                    <a:pt x="4077271" y="1344073"/>
                    <a:pt x="4068509" y="1346168"/>
                  </a:cubicBezTo>
                  <a:cubicBezTo>
                    <a:pt x="4048887" y="1350931"/>
                    <a:pt x="4028980" y="1354931"/>
                    <a:pt x="4009263" y="1359694"/>
                  </a:cubicBezTo>
                  <a:cubicBezTo>
                    <a:pt x="3998023" y="1362456"/>
                    <a:pt x="3987165" y="1367409"/>
                    <a:pt x="3975735" y="1369219"/>
                  </a:cubicBezTo>
                  <a:cubicBezTo>
                    <a:pt x="3948589" y="1373505"/>
                    <a:pt x="3921252" y="1376553"/>
                    <a:pt x="3893915" y="1379982"/>
                  </a:cubicBezTo>
                  <a:cubicBezTo>
                    <a:pt x="3865722" y="1383506"/>
                    <a:pt x="3837623" y="1387221"/>
                    <a:pt x="3809428" y="1390364"/>
                  </a:cubicBezTo>
                  <a:cubicBezTo>
                    <a:pt x="3793998" y="1391984"/>
                    <a:pt x="3778472" y="1392269"/>
                    <a:pt x="3763042" y="1393793"/>
                  </a:cubicBezTo>
                  <a:cubicBezTo>
                    <a:pt x="3749516" y="1395127"/>
                    <a:pt x="3736086" y="1397603"/>
                    <a:pt x="3722561" y="1399223"/>
                  </a:cubicBezTo>
                  <a:cubicBezTo>
                    <a:pt x="3710845" y="1400556"/>
                    <a:pt x="3699034" y="1401318"/>
                    <a:pt x="3687318" y="1402652"/>
                  </a:cubicBezTo>
                  <a:cubicBezTo>
                    <a:pt x="3668554" y="1404842"/>
                    <a:pt x="3649885" y="1407319"/>
                    <a:pt x="3631216" y="1409605"/>
                  </a:cubicBezTo>
                  <a:cubicBezTo>
                    <a:pt x="3623406" y="1410462"/>
                    <a:pt x="3615214" y="1412843"/>
                    <a:pt x="3607880" y="1411415"/>
                  </a:cubicBezTo>
                  <a:cubicBezTo>
                    <a:pt x="3589401" y="1407795"/>
                    <a:pt x="3571208" y="1408843"/>
                    <a:pt x="3552825" y="1411319"/>
                  </a:cubicBezTo>
                  <a:cubicBezTo>
                    <a:pt x="3546539" y="1412177"/>
                    <a:pt x="3539776" y="1411986"/>
                    <a:pt x="3533680" y="1410367"/>
                  </a:cubicBezTo>
                  <a:cubicBezTo>
                    <a:pt x="3521202" y="1407128"/>
                    <a:pt x="3509106" y="1402556"/>
                    <a:pt x="3496818" y="1398556"/>
                  </a:cubicBezTo>
                  <a:cubicBezTo>
                    <a:pt x="3495484" y="1398080"/>
                    <a:pt x="3493865" y="1397984"/>
                    <a:pt x="3492437" y="1397699"/>
                  </a:cubicBezTo>
                  <a:cubicBezTo>
                    <a:pt x="3484340" y="1396079"/>
                    <a:pt x="3476340" y="1394460"/>
                    <a:pt x="3468243" y="1393031"/>
                  </a:cubicBezTo>
                  <a:cubicBezTo>
                    <a:pt x="3463862" y="1392269"/>
                    <a:pt x="3459385" y="1392174"/>
                    <a:pt x="3455003" y="1391507"/>
                  </a:cubicBezTo>
                  <a:cubicBezTo>
                    <a:pt x="3438049" y="1388840"/>
                    <a:pt x="3419380" y="1393317"/>
                    <a:pt x="3404711" y="1381792"/>
                  </a:cubicBezTo>
                  <a:cubicBezTo>
                    <a:pt x="3395186" y="1374362"/>
                    <a:pt x="3385947" y="1376077"/>
                    <a:pt x="3375756" y="1377220"/>
                  </a:cubicBezTo>
                  <a:cubicBezTo>
                    <a:pt x="3368040" y="1378077"/>
                    <a:pt x="3360134" y="1377791"/>
                    <a:pt x="3352324" y="1377887"/>
                  </a:cubicBezTo>
                  <a:cubicBezTo>
                    <a:pt x="3338608" y="1378172"/>
                    <a:pt x="3324892" y="1378268"/>
                    <a:pt x="3311176" y="1378744"/>
                  </a:cubicBezTo>
                  <a:cubicBezTo>
                    <a:pt x="3306794" y="1378934"/>
                    <a:pt x="3302318" y="1381316"/>
                    <a:pt x="3298031" y="1380935"/>
                  </a:cubicBezTo>
                  <a:cubicBezTo>
                    <a:pt x="3278219" y="1379125"/>
                    <a:pt x="3258407" y="1376267"/>
                    <a:pt x="3238595" y="1374648"/>
                  </a:cubicBezTo>
                  <a:cubicBezTo>
                    <a:pt x="3227356" y="1373696"/>
                    <a:pt x="3215830" y="1375505"/>
                    <a:pt x="3204686" y="1374172"/>
                  </a:cubicBezTo>
                  <a:cubicBezTo>
                    <a:pt x="3191828" y="1372648"/>
                    <a:pt x="3179255" y="1368743"/>
                    <a:pt x="3166491" y="1366361"/>
                  </a:cubicBezTo>
                  <a:cubicBezTo>
                    <a:pt x="3162967" y="1365695"/>
                    <a:pt x="3159062" y="1366552"/>
                    <a:pt x="3155347" y="1366742"/>
                  </a:cubicBezTo>
                  <a:cubicBezTo>
                    <a:pt x="3151156" y="1366933"/>
                    <a:pt x="3147060" y="1367314"/>
                    <a:pt x="3142869" y="1367409"/>
                  </a:cubicBezTo>
                  <a:cubicBezTo>
                    <a:pt x="3130105" y="1367600"/>
                    <a:pt x="3117342" y="1367314"/>
                    <a:pt x="3104578" y="1367981"/>
                  </a:cubicBezTo>
                  <a:cubicBezTo>
                    <a:pt x="3096768" y="1368362"/>
                    <a:pt x="3088577" y="1372267"/>
                    <a:pt x="3081337" y="1370838"/>
                  </a:cubicBezTo>
                  <a:cubicBezTo>
                    <a:pt x="3066574" y="1368076"/>
                    <a:pt x="3051810" y="1374267"/>
                    <a:pt x="3037047" y="1369124"/>
                  </a:cubicBezTo>
                  <a:cubicBezTo>
                    <a:pt x="3032474" y="1367600"/>
                    <a:pt x="3026188" y="1371410"/>
                    <a:pt x="3020663" y="1371600"/>
                  </a:cubicBezTo>
                  <a:cubicBezTo>
                    <a:pt x="3006852" y="1372076"/>
                    <a:pt x="2993041" y="1371981"/>
                    <a:pt x="2979230" y="1371886"/>
                  </a:cubicBezTo>
                  <a:cubicBezTo>
                    <a:pt x="2966847" y="1371791"/>
                    <a:pt x="2953988" y="1373124"/>
                    <a:pt x="2942082" y="1370457"/>
                  </a:cubicBezTo>
                  <a:cubicBezTo>
                    <a:pt x="2929604" y="1367600"/>
                    <a:pt x="2918365" y="1367981"/>
                    <a:pt x="2906268" y="1371219"/>
                  </a:cubicBezTo>
                  <a:cubicBezTo>
                    <a:pt x="2897981" y="1373410"/>
                    <a:pt x="2889218" y="1373696"/>
                    <a:pt x="2880646" y="1374362"/>
                  </a:cubicBezTo>
                  <a:cubicBezTo>
                    <a:pt x="2871407" y="1375124"/>
                    <a:pt x="2861215" y="1373124"/>
                    <a:pt x="2852833" y="1376267"/>
                  </a:cubicBezTo>
                  <a:cubicBezTo>
                    <a:pt x="2827877" y="1385602"/>
                    <a:pt x="2802255" y="1387602"/>
                    <a:pt x="2776157" y="1387602"/>
                  </a:cubicBezTo>
                  <a:cubicBezTo>
                    <a:pt x="2771394" y="1387602"/>
                    <a:pt x="2766536" y="1386269"/>
                    <a:pt x="2761965" y="1384840"/>
                  </a:cubicBezTo>
                  <a:cubicBezTo>
                    <a:pt x="2735294" y="1376267"/>
                    <a:pt x="2708529" y="1377029"/>
                    <a:pt x="2681383" y="1382268"/>
                  </a:cubicBezTo>
                  <a:cubicBezTo>
                    <a:pt x="2675763" y="1383411"/>
                    <a:pt x="2669477" y="1383602"/>
                    <a:pt x="2663857" y="1382459"/>
                  </a:cubicBezTo>
                  <a:cubicBezTo>
                    <a:pt x="2648045" y="1379125"/>
                    <a:pt x="2632710" y="1373600"/>
                    <a:pt x="2616803" y="1371219"/>
                  </a:cubicBezTo>
                  <a:cubicBezTo>
                    <a:pt x="2590515" y="1367314"/>
                    <a:pt x="2567750" y="1380458"/>
                    <a:pt x="2544223" y="1389031"/>
                  </a:cubicBezTo>
                  <a:cubicBezTo>
                    <a:pt x="2521839" y="1397127"/>
                    <a:pt x="2502789" y="1415415"/>
                    <a:pt x="2476309" y="1411319"/>
                  </a:cubicBezTo>
                  <a:cubicBezTo>
                    <a:pt x="2473643" y="1410938"/>
                    <a:pt x="2470690" y="1413510"/>
                    <a:pt x="2467737" y="1414177"/>
                  </a:cubicBezTo>
                  <a:cubicBezTo>
                    <a:pt x="2459641" y="1415987"/>
                    <a:pt x="2451545" y="1418177"/>
                    <a:pt x="2443353" y="1419035"/>
                  </a:cubicBezTo>
                  <a:cubicBezTo>
                    <a:pt x="2433352" y="1420178"/>
                    <a:pt x="2423160" y="1419797"/>
                    <a:pt x="2413159" y="1420749"/>
                  </a:cubicBezTo>
                  <a:cubicBezTo>
                    <a:pt x="2400300" y="1421892"/>
                    <a:pt x="2387632" y="1424940"/>
                    <a:pt x="2374868" y="1424940"/>
                  </a:cubicBezTo>
                  <a:cubicBezTo>
                    <a:pt x="2364581" y="1424940"/>
                    <a:pt x="2354389" y="1421416"/>
                    <a:pt x="2344198" y="1419701"/>
                  </a:cubicBezTo>
                  <a:cubicBezTo>
                    <a:pt x="2329815" y="1417320"/>
                    <a:pt x="2314003" y="1417987"/>
                    <a:pt x="2301335" y="1411891"/>
                  </a:cubicBezTo>
                  <a:cubicBezTo>
                    <a:pt x="2287810" y="1405414"/>
                    <a:pt x="2274951" y="1402461"/>
                    <a:pt x="2260949" y="1404461"/>
                  </a:cubicBezTo>
                  <a:cubicBezTo>
                    <a:pt x="2256282" y="1405128"/>
                    <a:pt x="2250281" y="1409129"/>
                    <a:pt x="2248186" y="1413224"/>
                  </a:cubicBezTo>
                  <a:cubicBezTo>
                    <a:pt x="2243518" y="1422368"/>
                    <a:pt x="2237137" y="1423988"/>
                    <a:pt x="2228469" y="1420844"/>
                  </a:cubicBezTo>
                  <a:cubicBezTo>
                    <a:pt x="2220944" y="1418177"/>
                    <a:pt x="2211705" y="1416844"/>
                    <a:pt x="2206562" y="1411700"/>
                  </a:cubicBezTo>
                  <a:cubicBezTo>
                    <a:pt x="2191988" y="1397127"/>
                    <a:pt x="2173414" y="1396651"/>
                    <a:pt x="2155317" y="1392746"/>
                  </a:cubicBezTo>
                  <a:cubicBezTo>
                    <a:pt x="2144269" y="1390364"/>
                    <a:pt x="2133981" y="1390269"/>
                    <a:pt x="2122932" y="1391888"/>
                  </a:cubicBezTo>
                  <a:cubicBezTo>
                    <a:pt x="2098930" y="1395508"/>
                    <a:pt x="2075593" y="1390364"/>
                    <a:pt x="2052542" y="1383792"/>
                  </a:cubicBezTo>
                  <a:cubicBezTo>
                    <a:pt x="2037302" y="1379411"/>
                    <a:pt x="2021681" y="1376744"/>
                    <a:pt x="2006537" y="1372267"/>
                  </a:cubicBezTo>
                  <a:cubicBezTo>
                    <a:pt x="1995202" y="1368838"/>
                    <a:pt x="1983868" y="1364742"/>
                    <a:pt x="1973486" y="1359218"/>
                  </a:cubicBezTo>
                  <a:cubicBezTo>
                    <a:pt x="1958435" y="1351121"/>
                    <a:pt x="1945292" y="1338929"/>
                    <a:pt x="1926146" y="1342168"/>
                  </a:cubicBezTo>
                  <a:cubicBezTo>
                    <a:pt x="1909286" y="1345025"/>
                    <a:pt x="1894047" y="1339025"/>
                    <a:pt x="1878616" y="1333310"/>
                  </a:cubicBezTo>
                  <a:cubicBezTo>
                    <a:pt x="1867281" y="1329119"/>
                    <a:pt x="1855948" y="1324832"/>
                    <a:pt x="1844231" y="1322165"/>
                  </a:cubicBezTo>
                  <a:cubicBezTo>
                    <a:pt x="1830324" y="1319022"/>
                    <a:pt x="1814608" y="1320356"/>
                    <a:pt x="1802225" y="1314545"/>
                  </a:cubicBezTo>
                  <a:cubicBezTo>
                    <a:pt x="1789271" y="1308449"/>
                    <a:pt x="1778509" y="1312545"/>
                    <a:pt x="1766983" y="1314260"/>
                  </a:cubicBezTo>
                  <a:cubicBezTo>
                    <a:pt x="1748600" y="1316927"/>
                    <a:pt x="1730311" y="1321880"/>
                    <a:pt x="1711738" y="1315593"/>
                  </a:cubicBezTo>
                  <a:cubicBezTo>
                    <a:pt x="1689164" y="1307973"/>
                    <a:pt x="1666780" y="1299782"/>
                    <a:pt x="1644111" y="1292543"/>
                  </a:cubicBezTo>
                  <a:cubicBezTo>
                    <a:pt x="1635347" y="1289780"/>
                    <a:pt x="1625919" y="1288637"/>
                    <a:pt x="1616774" y="1287399"/>
                  </a:cubicBezTo>
                  <a:cubicBezTo>
                    <a:pt x="1608107" y="1286351"/>
                    <a:pt x="1597725" y="1289018"/>
                    <a:pt x="1591056" y="1285018"/>
                  </a:cubicBezTo>
                  <a:cubicBezTo>
                    <a:pt x="1573911" y="1274731"/>
                    <a:pt x="1556291" y="1269683"/>
                    <a:pt x="1536478" y="1269683"/>
                  </a:cubicBezTo>
                  <a:cubicBezTo>
                    <a:pt x="1529048" y="1269683"/>
                    <a:pt x="1521809" y="1265396"/>
                    <a:pt x="1514285" y="1264634"/>
                  </a:cubicBezTo>
                  <a:cubicBezTo>
                    <a:pt x="1503997" y="1263682"/>
                    <a:pt x="1492186" y="1261110"/>
                    <a:pt x="1483233" y="1264730"/>
                  </a:cubicBezTo>
                  <a:cubicBezTo>
                    <a:pt x="1462183" y="1273302"/>
                    <a:pt x="1445134" y="1266158"/>
                    <a:pt x="1426750" y="1257681"/>
                  </a:cubicBezTo>
                  <a:cubicBezTo>
                    <a:pt x="1408652" y="1249299"/>
                    <a:pt x="1389602" y="1242632"/>
                    <a:pt x="1370362" y="1237107"/>
                  </a:cubicBezTo>
                  <a:cubicBezTo>
                    <a:pt x="1363123" y="1235107"/>
                    <a:pt x="1354456" y="1238441"/>
                    <a:pt x="1346454" y="1239107"/>
                  </a:cubicBezTo>
                  <a:cubicBezTo>
                    <a:pt x="1343596" y="1239298"/>
                    <a:pt x="1340453" y="1239584"/>
                    <a:pt x="1337882" y="1238631"/>
                  </a:cubicBezTo>
                  <a:cubicBezTo>
                    <a:pt x="1313022" y="1229487"/>
                    <a:pt x="1287780" y="1222534"/>
                    <a:pt x="1260825" y="1227296"/>
                  </a:cubicBezTo>
                  <a:cubicBezTo>
                    <a:pt x="1258349" y="1227773"/>
                    <a:pt x="1255586" y="1226725"/>
                    <a:pt x="1253109" y="1226058"/>
                  </a:cubicBezTo>
                  <a:cubicBezTo>
                    <a:pt x="1241012" y="1222629"/>
                    <a:pt x="1229201" y="1217200"/>
                    <a:pt x="1216915" y="1215962"/>
                  </a:cubicBezTo>
                  <a:cubicBezTo>
                    <a:pt x="1186625" y="1212914"/>
                    <a:pt x="1156146" y="1211675"/>
                    <a:pt x="1125664" y="1209675"/>
                  </a:cubicBezTo>
                  <a:cubicBezTo>
                    <a:pt x="1123759" y="1209580"/>
                    <a:pt x="1121759" y="1209580"/>
                    <a:pt x="1120045" y="1208913"/>
                  </a:cubicBezTo>
                  <a:cubicBezTo>
                    <a:pt x="1108805" y="1204817"/>
                    <a:pt x="1098995" y="1206151"/>
                    <a:pt x="1089469" y="1213961"/>
                  </a:cubicBezTo>
                  <a:cubicBezTo>
                    <a:pt x="1085278" y="1217390"/>
                    <a:pt x="1079563" y="1219200"/>
                    <a:pt x="1074325" y="1221105"/>
                  </a:cubicBezTo>
                  <a:cubicBezTo>
                    <a:pt x="1066609" y="1223963"/>
                    <a:pt x="1058704" y="1226725"/>
                    <a:pt x="1050703" y="1228535"/>
                  </a:cubicBezTo>
                  <a:cubicBezTo>
                    <a:pt x="1042797" y="1230249"/>
                    <a:pt x="1034320" y="1232630"/>
                    <a:pt x="1026700" y="1231297"/>
                  </a:cubicBezTo>
                  <a:cubicBezTo>
                    <a:pt x="1012984" y="1228916"/>
                    <a:pt x="999934" y="1223582"/>
                    <a:pt x="986409" y="1220057"/>
                  </a:cubicBezTo>
                  <a:cubicBezTo>
                    <a:pt x="981742" y="1218819"/>
                    <a:pt x="976598" y="1219010"/>
                    <a:pt x="971741" y="1218914"/>
                  </a:cubicBezTo>
                  <a:cubicBezTo>
                    <a:pt x="960596" y="1218629"/>
                    <a:pt x="949166" y="1221391"/>
                    <a:pt x="939070" y="1213485"/>
                  </a:cubicBezTo>
                  <a:cubicBezTo>
                    <a:pt x="929736" y="1206056"/>
                    <a:pt x="920305" y="1208246"/>
                    <a:pt x="910495" y="1213866"/>
                  </a:cubicBezTo>
                  <a:cubicBezTo>
                    <a:pt x="903446" y="1217867"/>
                    <a:pt x="895446" y="1221010"/>
                    <a:pt x="887540" y="1222534"/>
                  </a:cubicBezTo>
                  <a:cubicBezTo>
                    <a:pt x="876681" y="1224629"/>
                    <a:pt x="865918" y="1225487"/>
                    <a:pt x="854202" y="1224248"/>
                  </a:cubicBezTo>
                  <a:cubicBezTo>
                    <a:pt x="845915" y="1223391"/>
                    <a:pt x="839152" y="1223010"/>
                    <a:pt x="832675" y="1217962"/>
                  </a:cubicBezTo>
                  <a:cubicBezTo>
                    <a:pt x="831628" y="1217200"/>
                    <a:pt x="829723" y="1217009"/>
                    <a:pt x="828294" y="1217105"/>
                  </a:cubicBezTo>
                  <a:cubicBezTo>
                    <a:pt x="809530" y="1218724"/>
                    <a:pt x="790956" y="1217867"/>
                    <a:pt x="772001" y="1216723"/>
                  </a:cubicBezTo>
                  <a:cubicBezTo>
                    <a:pt x="747904" y="1215200"/>
                    <a:pt x="722566" y="1219676"/>
                    <a:pt x="701707" y="1235678"/>
                  </a:cubicBezTo>
                  <a:cubicBezTo>
                    <a:pt x="698659" y="1238060"/>
                    <a:pt x="694087" y="1239107"/>
                    <a:pt x="690086" y="1239679"/>
                  </a:cubicBezTo>
                  <a:cubicBezTo>
                    <a:pt x="671227" y="1242155"/>
                    <a:pt x="652272" y="1243870"/>
                    <a:pt x="633412" y="1246632"/>
                  </a:cubicBezTo>
                  <a:cubicBezTo>
                    <a:pt x="623125" y="1248156"/>
                    <a:pt x="612362" y="1249490"/>
                    <a:pt x="603028" y="1253681"/>
                  </a:cubicBezTo>
                  <a:cubicBezTo>
                    <a:pt x="593885" y="1257776"/>
                    <a:pt x="586549" y="1262634"/>
                    <a:pt x="581120" y="1254062"/>
                  </a:cubicBezTo>
                  <a:cubicBezTo>
                    <a:pt x="571406" y="1258634"/>
                    <a:pt x="562927" y="1262444"/>
                    <a:pt x="554642" y="1266539"/>
                  </a:cubicBezTo>
                  <a:cubicBezTo>
                    <a:pt x="551593" y="1268063"/>
                    <a:pt x="549021" y="1270540"/>
                    <a:pt x="545973" y="1271969"/>
                  </a:cubicBezTo>
                  <a:cubicBezTo>
                    <a:pt x="542734" y="1273493"/>
                    <a:pt x="539115" y="1274445"/>
                    <a:pt x="535591" y="1275207"/>
                  </a:cubicBezTo>
                  <a:cubicBezTo>
                    <a:pt x="519874" y="1278636"/>
                    <a:pt x="504158" y="1281779"/>
                    <a:pt x="488538" y="1285494"/>
                  </a:cubicBezTo>
                  <a:cubicBezTo>
                    <a:pt x="485489" y="1286256"/>
                    <a:pt x="482917" y="1289304"/>
                    <a:pt x="480155" y="1291304"/>
                  </a:cubicBezTo>
                  <a:cubicBezTo>
                    <a:pt x="478345" y="1292638"/>
                    <a:pt x="476536" y="1294638"/>
                    <a:pt x="474535" y="1294924"/>
                  </a:cubicBezTo>
                  <a:cubicBezTo>
                    <a:pt x="459295" y="1297210"/>
                    <a:pt x="444151" y="1299877"/>
                    <a:pt x="428816" y="1301020"/>
                  </a:cubicBezTo>
                  <a:cubicBezTo>
                    <a:pt x="415957" y="1301972"/>
                    <a:pt x="403574" y="1301687"/>
                    <a:pt x="400241" y="1318260"/>
                  </a:cubicBezTo>
                  <a:cubicBezTo>
                    <a:pt x="399669" y="1321118"/>
                    <a:pt x="395573" y="1324166"/>
                    <a:pt x="392431" y="1325594"/>
                  </a:cubicBezTo>
                  <a:cubicBezTo>
                    <a:pt x="383477" y="1329690"/>
                    <a:pt x="373951" y="1332452"/>
                    <a:pt x="365093" y="1336643"/>
                  </a:cubicBezTo>
                  <a:cubicBezTo>
                    <a:pt x="336042" y="1350645"/>
                    <a:pt x="305658" y="1359503"/>
                    <a:pt x="273177" y="1357884"/>
                  </a:cubicBezTo>
                  <a:cubicBezTo>
                    <a:pt x="263081" y="1357408"/>
                    <a:pt x="253270" y="1352264"/>
                    <a:pt x="246888" y="1350359"/>
                  </a:cubicBezTo>
                  <a:cubicBezTo>
                    <a:pt x="228506" y="1357884"/>
                    <a:pt x="213075" y="1365123"/>
                    <a:pt x="196977" y="1370552"/>
                  </a:cubicBezTo>
                  <a:cubicBezTo>
                    <a:pt x="182785" y="1375410"/>
                    <a:pt x="167926" y="1378458"/>
                    <a:pt x="153352" y="1381982"/>
                  </a:cubicBezTo>
                  <a:cubicBezTo>
                    <a:pt x="148018" y="1383316"/>
                    <a:pt x="142589" y="1384078"/>
                    <a:pt x="137160" y="1384745"/>
                  </a:cubicBezTo>
                  <a:cubicBezTo>
                    <a:pt x="120206" y="1386840"/>
                    <a:pt x="102489" y="1381792"/>
                    <a:pt x="85917" y="1389793"/>
                  </a:cubicBezTo>
                  <a:cubicBezTo>
                    <a:pt x="77248" y="1393984"/>
                    <a:pt x="68675" y="1399032"/>
                    <a:pt x="59532" y="1401223"/>
                  </a:cubicBezTo>
                  <a:cubicBezTo>
                    <a:pt x="49721" y="1403604"/>
                    <a:pt x="40124" y="1407319"/>
                    <a:pt x="30325" y="1409974"/>
                  </a:cubicBezTo>
                  <a:lnTo>
                    <a:pt x="0" y="1412360"/>
                  </a:lnTo>
                  <a:lnTo>
                    <a:pt x="0" y="1058622"/>
                  </a:lnTo>
                  <a:lnTo>
                    <a:pt x="17145" y="1060228"/>
                  </a:lnTo>
                  <a:cubicBezTo>
                    <a:pt x="26480" y="1061561"/>
                    <a:pt x="35528" y="1066133"/>
                    <a:pt x="44672" y="1066324"/>
                  </a:cubicBezTo>
                  <a:cubicBezTo>
                    <a:pt x="59055" y="1066610"/>
                    <a:pt x="71819" y="1068419"/>
                    <a:pt x="84677" y="1076230"/>
                  </a:cubicBezTo>
                  <a:cubicBezTo>
                    <a:pt x="104108" y="1087946"/>
                    <a:pt x="120110" y="1082993"/>
                    <a:pt x="132017" y="1064990"/>
                  </a:cubicBezTo>
                  <a:cubicBezTo>
                    <a:pt x="133255" y="1063181"/>
                    <a:pt x="134874" y="1060799"/>
                    <a:pt x="136779" y="1060323"/>
                  </a:cubicBezTo>
                  <a:cubicBezTo>
                    <a:pt x="153639" y="1056132"/>
                    <a:pt x="170974" y="1048131"/>
                    <a:pt x="187547" y="1049179"/>
                  </a:cubicBezTo>
                  <a:cubicBezTo>
                    <a:pt x="216789" y="1051084"/>
                    <a:pt x="244316" y="1048798"/>
                    <a:pt x="270891" y="1036415"/>
                  </a:cubicBezTo>
                  <a:cubicBezTo>
                    <a:pt x="272510" y="1035653"/>
                    <a:pt x="274987" y="1034891"/>
                    <a:pt x="276320" y="1035558"/>
                  </a:cubicBezTo>
                  <a:cubicBezTo>
                    <a:pt x="292322" y="1043845"/>
                    <a:pt x="309848" y="1050417"/>
                    <a:pt x="323755" y="1061561"/>
                  </a:cubicBezTo>
                  <a:cubicBezTo>
                    <a:pt x="336995" y="1072134"/>
                    <a:pt x="352997" y="1072229"/>
                    <a:pt x="361855" y="1057942"/>
                  </a:cubicBezTo>
                  <a:cubicBezTo>
                    <a:pt x="366236" y="1050893"/>
                    <a:pt x="372332" y="1042702"/>
                    <a:pt x="379571" y="1039939"/>
                  </a:cubicBezTo>
                  <a:cubicBezTo>
                    <a:pt x="395954" y="1033653"/>
                    <a:pt x="413481" y="1030414"/>
                    <a:pt x="430530" y="1025747"/>
                  </a:cubicBezTo>
                  <a:cubicBezTo>
                    <a:pt x="451581" y="1020032"/>
                    <a:pt x="472345" y="1020032"/>
                    <a:pt x="493300" y="1027176"/>
                  </a:cubicBezTo>
                  <a:cubicBezTo>
                    <a:pt x="508064" y="1032224"/>
                    <a:pt x="523113" y="1032224"/>
                    <a:pt x="537782" y="1025366"/>
                  </a:cubicBezTo>
                  <a:cubicBezTo>
                    <a:pt x="545687" y="1021652"/>
                    <a:pt x="553784" y="1017842"/>
                    <a:pt x="562166" y="1015746"/>
                  </a:cubicBezTo>
                  <a:cubicBezTo>
                    <a:pt x="567595" y="1014412"/>
                    <a:pt x="573881" y="1015651"/>
                    <a:pt x="579596" y="1016699"/>
                  </a:cubicBezTo>
                  <a:cubicBezTo>
                    <a:pt x="590645" y="1018794"/>
                    <a:pt x="602075" y="1025176"/>
                    <a:pt x="612362" y="1023557"/>
                  </a:cubicBezTo>
                  <a:cubicBezTo>
                    <a:pt x="647891" y="1017842"/>
                    <a:pt x="681419" y="1031272"/>
                    <a:pt x="716090" y="1031653"/>
                  </a:cubicBezTo>
                  <a:cubicBezTo>
                    <a:pt x="731806" y="1031843"/>
                    <a:pt x="747332" y="1034891"/>
                    <a:pt x="758381" y="1018985"/>
                  </a:cubicBezTo>
                  <a:cubicBezTo>
                    <a:pt x="759809" y="1016889"/>
                    <a:pt x="766763" y="1018032"/>
                    <a:pt x="771049" y="1018699"/>
                  </a:cubicBezTo>
                  <a:cubicBezTo>
                    <a:pt x="780574" y="1020128"/>
                    <a:pt x="790004" y="1023747"/>
                    <a:pt x="799433" y="1023652"/>
                  </a:cubicBezTo>
                  <a:cubicBezTo>
                    <a:pt x="818960" y="1023557"/>
                    <a:pt x="838581" y="1022033"/>
                    <a:pt x="858012" y="1020318"/>
                  </a:cubicBezTo>
                  <a:cubicBezTo>
                    <a:pt x="865346" y="1019651"/>
                    <a:pt x="872395" y="1017080"/>
                    <a:pt x="879634" y="1015270"/>
                  </a:cubicBezTo>
                  <a:cubicBezTo>
                    <a:pt x="883634" y="1014222"/>
                    <a:pt x="887921" y="1011460"/>
                    <a:pt x="891635" y="1012031"/>
                  </a:cubicBezTo>
                  <a:cubicBezTo>
                    <a:pt x="913162" y="1015365"/>
                    <a:pt x="932879" y="1007174"/>
                    <a:pt x="953262" y="1003078"/>
                  </a:cubicBezTo>
                  <a:cubicBezTo>
                    <a:pt x="962692" y="1001173"/>
                    <a:pt x="971550" y="996601"/>
                    <a:pt x="980694" y="993458"/>
                  </a:cubicBezTo>
                  <a:cubicBezTo>
                    <a:pt x="983075" y="992600"/>
                    <a:pt x="985742" y="991838"/>
                    <a:pt x="988124" y="992029"/>
                  </a:cubicBezTo>
                  <a:cubicBezTo>
                    <a:pt x="1001744" y="993172"/>
                    <a:pt x="1015270" y="994791"/>
                    <a:pt x="1028795" y="996029"/>
                  </a:cubicBezTo>
                  <a:cubicBezTo>
                    <a:pt x="1041083" y="997172"/>
                    <a:pt x="1053465" y="997553"/>
                    <a:pt x="1059275" y="1011555"/>
                  </a:cubicBezTo>
                  <a:cubicBezTo>
                    <a:pt x="1060133" y="1013746"/>
                    <a:pt x="1062990" y="1015365"/>
                    <a:pt x="1065181" y="1016794"/>
                  </a:cubicBezTo>
                  <a:cubicBezTo>
                    <a:pt x="1098995" y="1038797"/>
                    <a:pt x="1117092" y="1038225"/>
                    <a:pt x="1150144" y="1014984"/>
                  </a:cubicBezTo>
                  <a:cubicBezTo>
                    <a:pt x="1153573" y="1012603"/>
                    <a:pt x="1160907" y="1010888"/>
                    <a:pt x="1163193" y="1012793"/>
                  </a:cubicBezTo>
                  <a:cubicBezTo>
                    <a:pt x="1182624" y="1028605"/>
                    <a:pt x="1203865" y="1026890"/>
                    <a:pt x="1226249" y="1021937"/>
                  </a:cubicBezTo>
                  <a:cubicBezTo>
                    <a:pt x="1232059" y="1020604"/>
                    <a:pt x="1240251" y="1020604"/>
                    <a:pt x="1244632" y="1023747"/>
                  </a:cubicBezTo>
                  <a:cubicBezTo>
                    <a:pt x="1265492" y="1038320"/>
                    <a:pt x="1287876" y="1036225"/>
                    <a:pt x="1310545" y="1031939"/>
                  </a:cubicBezTo>
                  <a:cubicBezTo>
                    <a:pt x="1314069" y="1031272"/>
                    <a:pt x="1318356" y="1027652"/>
                    <a:pt x="1319879" y="1024319"/>
                  </a:cubicBezTo>
                  <a:cubicBezTo>
                    <a:pt x="1325309" y="1012508"/>
                    <a:pt x="1335501" y="1008507"/>
                    <a:pt x="1346740" y="1005173"/>
                  </a:cubicBezTo>
                  <a:cubicBezTo>
                    <a:pt x="1364457" y="999744"/>
                    <a:pt x="1381887" y="993362"/>
                    <a:pt x="1399699" y="988219"/>
                  </a:cubicBezTo>
                  <a:cubicBezTo>
                    <a:pt x="1404081" y="986981"/>
                    <a:pt x="1409510" y="987743"/>
                    <a:pt x="1414082" y="989171"/>
                  </a:cubicBezTo>
                  <a:cubicBezTo>
                    <a:pt x="1429703" y="994029"/>
                    <a:pt x="1439609" y="1006221"/>
                    <a:pt x="1450467" y="1017461"/>
                  </a:cubicBezTo>
                  <a:cubicBezTo>
                    <a:pt x="1455230" y="1022414"/>
                    <a:pt x="1461802" y="1025938"/>
                    <a:pt x="1468184" y="1028795"/>
                  </a:cubicBezTo>
                  <a:cubicBezTo>
                    <a:pt x="1484757" y="1036130"/>
                    <a:pt x="1501712" y="1042702"/>
                    <a:pt x="1518476" y="1049655"/>
                  </a:cubicBezTo>
                  <a:cubicBezTo>
                    <a:pt x="1520095" y="1050322"/>
                    <a:pt x="1521428" y="1052036"/>
                    <a:pt x="1522667" y="1053465"/>
                  </a:cubicBezTo>
                  <a:cubicBezTo>
                    <a:pt x="1535049" y="1068515"/>
                    <a:pt x="1547336" y="1083659"/>
                    <a:pt x="1559814" y="1098709"/>
                  </a:cubicBezTo>
                  <a:cubicBezTo>
                    <a:pt x="1562195" y="1101566"/>
                    <a:pt x="1565625" y="1103662"/>
                    <a:pt x="1568196" y="1106424"/>
                  </a:cubicBezTo>
                  <a:cubicBezTo>
                    <a:pt x="1571816" y="1110234"/>
                    <a:pt x="1576388" y="1113854"/>
                    <a:pt x="1578293" y="1118426"/>
                  </a:cubicBezTo>
                  <a:cubicBezTo>
                    <a:pt x="1584198" y="1132808"/>
                    <a:pt x="1595533" y="1139000"/>
                    <a:pt x="1609820" y="1141667"/>
                  </a:cubicBezTo>
                  <a:cubicBezTo>
                    <a:pt x="1622870" y="1144143"/>
                    <a:pt x="1635919" y="1146239"/>
                    <a:pt x="1648873" y="1149096"/>
                  </a:cubicBezTo>
                  <a:cubicBezTo>
                    <a:pt x="1664684" y="1152525"/>
                    <a:pt x="1680401" y="1156240"/>
                    <a:pt x="1696022" y="1160431"/>
                  </a:cubicBezTo>
                  <a:cubicBezTo>
                    <a:pt x="1702784" y="1162241"/>
                    <a:pt x="1709928" y="1164336"/>
                    <a:pt x="1715739" y="1168051"/>
                  </a:cubicBezTo>
                  <a:cubicBezTo>
                    <a:pt x="1732026" y="1178338"/>
                    <a:pt x="1749457" y="1185291"/>
                    <a:pt x="1768602" y="1182529"/>
                  </a:cubicBezTo>
                  <a:cubicBezTo>
                    <a:pt x="1783937" y="1180338"/>
                    <a:pt x="1796796" y="1185958"/>
                    <a:pt x="1806321" y="1194721"/>
                  </a:cubicBezTo>
                  <a:cubicBezTo>
                    <a:pt x="1823657" y="1210628"/>
                    <a:pt x="1842230" y="1207008"/>
                    <a:pt x="1860709" y="1201865"/>
                  </a:cubicBezTo>
                  <a:cubicBezTo>
                    <a:pt x="1870234" y="1199198"/>
                    <a:pt x="1878044" y="1199579"/>
                    <a:pt x="1887093" y="1202150"/>
                  </a:cubicBezTo>
                  <a:cubicBezTo>
                    <a:pt x="1908048" y="1208151"/>
                    <a:pt x="1922050" y="1224439"/>
                    <a:pt x="1935575" y="1238726"/>
                  </a:cubicBezTo>
                  <a:cubicBezTo>
                    <a:pt x="1947101" y="1250918"/>
                    <a:pt x="1960055" y="1257776"/>
                    <a:pt x="1974247" y="1262920"/>
                  </a:cubicBezTo>
                  <a:cubicBezTo>
                    <a:pt x="1992154" y="1269492"/>
                    <a:pt x="2006346" y="1267016"/>
                    <a:pt x="2014919" y="1251204"/>
                  </a:cubicBezTo>
                  <a:cubicBezTo>
                    <a:pt x="2017300" y="1246727"/>
                    <a:pt x="2021491" y="1241488"/>
                    <a:pt x="2025968" y="1240155"/>
                  </a:cubicBezTo>
                  <a:cubicBezTo>
                    <a:pt x="2047589" y="1233488"/>
                    <a:pt x="2069497" y="1223772"/>
                    <a:pt x="2092643" y="1229678"/>
                  </a:cubicBezTo>
                  <a:cubicBezTo>
                    <a:pt x="2124647" y="1237774"/>
                    <a:pt x="2155889" y="1237298"/>
                    <a:pt x="2187893" y="1229297"/>
                  </a:cubicBezTo>
                  <a:cubicBezTo>
                    <a:pt x="2239804" y="1216343"/>
                    <a:pt x="2291715" y="1202627"/>
                    <a:pt x="2346294" y="1205484"/>
                  </a:cubicBezTo>
                  <a:cubicBezTo>
                    <a:pt x="2355342" y="1205960"/>
                    <a:pt x="2366105" y="1200150"/>
                    <a:pt x="2373916" y="1194435"/>
                  </a:cubicBezTo>
                  <a:cubicBezTo>
                    <a:pt x="2388870" y="1183577"/>
                    <a:pt x="2388203" y="1182719"/>
                    <a:pt x="2404967" y="1191673"/>
                  </a:cubicBezTo>
                  <a:cubicBezTo>
                    <a:pt x="2408968" y="1193864"/>
                    <a:pt x="2413921" y="1195197"/>
                    <a:pt x="2416874" y="1198436"/>
                  </a:cubicBezTo>
                  <a:cubicBezTo>
                    <a:pt x="2431923" y="1214914"/>
                    <a:pt x="2450497" y="1210913"/>
                    <a:pt x="2468975" y="1208532"/>
                  </a:cubicBezTo>
                  <a:cubicBezTo>
                    <a:pt x="2472214" y="1208056"/>
                    <a:pt x="2476119" y="1207389"/>
                    <a:pt x="2478882" y="1208723"/>
                  </a:cubicBezTo>
                  <a:cubicBezTo>
                    <a:pt x="2491359" y="1214723"/>
                    <a:pt x="2501932" y="1212628"/>
                    <a:pt x="2512791" y="1204436"/>
                  </a:cubicBezTo>
                  <a:cubicBezTo>
                    <a:pt x="2522220" y="1197388"/>
                    <a:pt x="2533079" y="1193197"/>
                    <a:pt x="2544223" y="1201960"/>
                  </a:cubicBezTo>
                  <a:cubicBezTo>
                    <a:pt x="2568988" y="1221391"/>
                    <a:pt x="2595467" y="1222343"/>
                    <a:pt x="2623471" y="1210056"/>
                  </a:cubicBezTo>
                  <a:cubicBezTo>
                    <a:pt x="2643473" y="1201293"/>
                    <a:pt x="2663190" y="1199293"/>
                    <a:pt x="2684241" y="1208151"/>
                  </a:cubicBezTo>
                  <a:cubicBezTo>
                    <a:pt x="2692337" y="1211580"/>
                    <a:pt x="2702814" y="1209294"/>
                    <a:pt x="2712244" y="1210056"/>
                  </a:cubicBezTo>
                  <a:cubicBezTo>
                    <a:pt x="2717578" y="1210437"/>
                    <a:pt x="2723484" y="1210532"/>
                    <a:pt x="2728055" y="1212914"/>
                  </a:cubicBezTo>
                  <a:cubicBezTo>
                    <a:pt x="2740248" y="1219010"/>
                    <a:pt x="2751582" y="1226820"/>
                    <a:pt x="2763869" y="1232821"/>
                  </a:cubicBezTo>
                  <a:cubicBezTo>
                    <a:pt x="2769775" y="1235678"/>
                    <a:pt x="2776823" y="1237202"/>
                    <a:pt x="2783491" y="1237298"/>
                  </a:cubicBezTo>
                  <a:cubicBezTo>
                    <a:pt x="2803208" y="1237774"/>
                    <a:pt x="2822925" y="1237774"/>
                    <a:pt x="2842546" y="1236917"/>
                  </a:cubicBezTo>
                  <a:cubicBezTo>
                    <a:pt x="2874931" y="1235583"/>
                    <a:pt x="2907792" y="1235297"/>
                    <a:pt x="2931128" y="1206913"/>
                  </a:cubicBezTo>
                  <a:cubicBezTo>
                    <a:pt x="2933034" y="1204627"/>
                    <a:pt x="2937129" y="1203293"/>
                    <a:pt x="2940368" y="1202912"/>
                  </a:cubicBezTo>
                  <a:cubicBezTo>
                    <a:pt x="2955322" y="1201103"/>
                    <a:pt x="2970657" y="1200912"/>
                    <a:pt x="2985421" y="1197959"/>
                  </a:cubicBezTo>
                  <a:cubicBezTo>
                    <a:pt x="2997232" y="1195578"/>
                    <a:pt x="3007043" y="1196340"/>
                    <a:pt x="3015996" y="1204722"/>
                  </a:cubicBezTo>
                  <a:cubicBezTo>
                    <a:pt x="3027712" y="1215771"/>
                    <a:pt x="3042000" y="1222248"/>
                    <a:pt x="3057621" y="1218724"/>
                  </a:cubicBezTo>
                  <a:cubicBezTo>
                    <a:pt x="3073241" y="1215295"/>
                    <a:pt x="3083528" y="1222724"/>
                    <a:pt x="3095054" y="1230440"/>
                  </a:cubicBezTo>
                  <a:cubicBezTo>
                    <a:pt x="3103436" y="1236059"/>
                    <a:pt x="3112961" y="1243108"/>
                    <a:pt x="3122295" y="1243679"/>
                  </a:cubicBezTo>
                  <a:cubicBezTo>
                    <a:pt x="3143441" y="1244917"/>
                    <a:pt x="3161634" y="1264539"/>
                    <a:pt x="3184589" y="1253395"/>
                  </a:cubicBezTo>
                  <a:cubicBezTo>
                    <a:pt x="3186113" y="1252633"/>
                    <a:pt x="3188875" y="1254538"/>
                    <a:pt x="3191066" y="1255014"/>
                  </a:cubicBezTo>
                  <a:cubicBezTo>
                    <a:pt x="3208592" y="1258634"/>
                    <a:pt x="3225070" y="1255109"/>
                    <a:pt x="3237929" y="1243203"/>
                  </a:cubicBezTo>
                  <a:cubicBezTo>
                    <a:pt x="3254788" y="1227677"/>
                    <a:pt x="3273457" y="1226153"/>
                    <a:pt x="3294221" y="1231202"/>
                  </a:cubicBezTo>
                  <a:cubicBezTo>
                    <a:pt x="3300889" y="1232821"/>
                    <a:pt x="3307557" y="1233964"/>
                    <a:pt x="3314319" y="1235297"/>
                  </a:cubicBezTo>
                  <a:cubicBezTo>
                    <a:pt x="3323463" y="1237202"/>
                    <a:pt x="3332703" y="1239203"/>
                    <a:pt x="3341846" y="1241108"/>
                  </a:cubicBezTo>
                  <a:cubicBezTo>
                    <a:pt x="3350705" y="1243013"/>
                    <a:pt x="3360516" y="1246251"/>
                    <a:pt x="3367373" y="1238060"/>
                  </a:cubicBezTo>
                  <a:cubicBezTo>
                    <a:pt x="3373279" y="1231011"/>
                    <a:pt x="3377470" y="1231678"/>
                    <a:pt x="3382899" y="1237774"/>
                  </a:cubicBezTo>
                  <a:cubicBezTo>
                    <a:pt x="3401759" y="1259110"/>
                    <a:pt x="3424619" y="1272445"/>
                    <a:pt x="3453765" y="1273397"/>
                  </a:cubicBezTo>
                  <a:cubicBezTo>
                    <a:pt x="3459766" y="1273588"/>
                    <a:pt x="3465862" y="1274921"/>
                    <a:pt x="3471767" y="1276350"/>
                  </a:cubicBezTo>
                  <a:cubicBezTo>
                    <a:pt x="3475387" y="1277207"/>
                    <a:pt x="3479769" y="1278160"/>
                    <a:pt x="3481959" y="1280732"/>
                  </a:cubicBezTo>
                  <a:cubicBezTo>
                    <a:pt x="3499009" y="1300353"/>
                    <a:pt x="3520250" y="1313974"/>
                    <a:pt x="3543396" y="1324928"/>
                  </a:cubicBezTo>
                  <a:cubicBezTo>
                    <a:pt x="3551682" y="1328833"/>
                    <a:pt x="3560541" y="1332738"/>
                    <a:pt x="3569494" y="1333881"/>
                  </a:cubicBezTo>
                  <a:cubicBezTo>
                    <a:pt x="3578828" y="1335024"/>
                    <a:pt x="3588639" y="1333119"/>
                    <a:pt x="3598164" y="1332071"/>
                  </a:cubicBezTo>
                  <a:cubicBezTo>
                    <a:pt x="3603784" y="1331500"/>
                    <a:pt x="3610261" y="1331595"/>
                    <a:pt x="3614738" y="1328833"/>
                  </a:cubicBezTo>
                  <a:cubicBezTo>
                    <a:pt x="3628930" y="1320165"/>
                    <a:pt x="3642646" y="1310831"/>
                    <a:pt x="3655886" y="1300734"/>
                  </a:cubicBezTo>
                  <a:cubicBezTo>
                    <a:pt x="3667221" y="1292066"/>
                    <a:pt x="3669507" y="1290828"/>
                    <a:pt x="3679317" y="1301687"/>
                  </a:cubicBezTo>
                  <a:cubicBezTo>
                    <a:pt x="3689414" y="1312831"/>
                    <a:pt x="3701987" y="1318641"/>
                    <a:pt x="3715893" y="1321022"/>
                  </a:cubicBezTo>
                  <a:cubicBezTo>
                    <a:pt x="3737896" y="1324737"/>
                    <a:pt x="3760089" y="1327880"/>
                    <a:pt x="3782282" y="1329690"/>
                  </a:cubicBezTo>
                  <a:cubicBezTo>
                    <a:pt x="3802380" y="1331309"/>
                    <a:pt x="3812000" y="1322546"/>
                    <a:pt x="3816001" y="1302639"/>
                  </a:cubicBezTo>
                  <a:cubicBezTo>
                    <a:pt x="3818287" y="1291590"/>
                    <a:pt x="3821240" y="1279588"/>
                    <a:pt x="3833431" y="1276636"/>
                  </a:cubicBezTo>
                  <a:cubicBezTo>
                    <a:pt x="3853339" y="1271873"/>
                    <a:pt x="3874008" y="1269778"/>
                    <a:pt x="3883819" y="1246442"/>
                  </a:cubicBezTo>
                  <a:cubicBezTo>
                    <a:pt x="3889248" y="1251585"/>
                    <a:pt x="3892582" y="1254633"/>
                    <a:pt x="3895821" y="1257681"/>
                  </a:cubicBezTo>
                  <a:cubicBezTo>
                    <a:pt x="3904774" y="1266158"/>
                    <a:pt x="3923347" y="1269778"/>
                    <a:pt x="3932778" y="1262444"/>
                  </a:cubicBezTo>
                  <a:cubicBezTo>
                    <a:pt x="3946684" y="1251776"/>
                    <a:pt x="3959448" y="1253776"/>
                    <a:pt x="3972782" y="1262063"/>
                  </a:cubicBezTo>
                  <a:cubicBezTo>
                    <a:pt x="3995071" y="1275779"/>
                    <a:pt x="4019931" y="1272635"/>
                    <a:pt x="4042505" y="1267111"/>
                  </a:cubicBezTo>
                  <a:cubicBezTo>
                    <a:pt x="4059555" y="1263015"/>
                    <a:pt x="4077748" y="1255490"/>
                    <a:pt x="4088892" y="1238250"/>
                  </a:cubicBezTo>
                  <a:cubicBezTo>
                    <a:pt x="4092416" y="1232726"/>
                    <a:pt x="4100322" y="1229963"/>
                    <a:pt x="4106609" y="1226344"/>
                  </a:cubicBezTo>
                  <a:cubicBezTo>
                    <a:pt x="4111848" y="1223391"/>
                    <a:pt x="4117372" y="1220629"/>
                    <a:pt x="4123182" y="1218724"/>
                  </a:cubicBezTo>
                  <a:cubicBezTo>
                    <a:pt x="4129373" y="1216628"/>
                    <a:pt x="4136232" y="1213580"/>
                    <a:pt x="4142328" y="1214438"/>
                  </a:cubicBezTo>
                  <a:cubicBezTo>
                    <a:pt x="4160806" y="1216914"/>
                    <a:pt x="4175475" y="1212056"/>
                    <a:pt x="4188524" y="1198245"/>
                  </a:cubicBezTo>
                  <a:cubicBezTo>
                    <a:pt x="4195287" y="1191101"/>
                    <a:pt x="4205288" y="1182434"/>
                    <a:pt x="4213860" y="1182338"/>
                  </a:cubicBezTo>
                  <a:cubicBezTo>
                    <a:pt x="4234720" y="1182053"/>
                    <a:pt x="4252055" y="1175195"/>
                    <a:pt x="4270820" y="1167003"/>
                  </a:cubicBezTo>
                  <a:cubicBezTo>
                    <a:pt x="4282916" y="1161764"/>
                    <a:pt x="4296632" y="1158145"/>
                    <a:pt x="4309587" y="1153287"/>
                  </a:cubicBezTo>
                  <a:cubicBezTo>
                    <a:pt x="4324731" y="1147572"/>
                    <a:pt x="4341210" y="1145477"/>
                    <a:pt x="4350449" y="1129665"/>
                  </a:cubicBezTo>
                  <a:cubicBezTo>
                    <a:pt x="4351496" y="1127951"/>
                    <a:pt x="4354640" y="1127665"/>
                    <a:pt x="4356164" y="1126046"/>
                  </a:cubicBezTo>
                  <a:cubicBezTo>
                    <a:pt x="4361021" y="1121093"/>
                    <a:pt x="4367308" y="1116521"/>
                    <a:pt x="4369880" y="1110520"/>
                  </a:cubicBezTo>
                  <a:cubicBezTo>
                    <a:pt x="4377309" y="1092994"/>
                    <a:pt x="4383119" y="1074896"/>
                    <a:pt x="4389787" y="1057085"/>
                  </a:cubicBezTo>
                  <a:cubicBezTo>
                    <a:pt x="4391216" y="1053275"/>
                    <a:pt x="4392549" y="1048417"/>
                    <a:pt x="4395502" y="1046226"/>
                  </a:cubicBezTo>
                  <a:cubicBezTo>
                    <a:pt x="4412552" y="1033653"/>
                    <a:pt x="4429888" y="1021556"/>
                    <a:pt x="4447413" y="1009650"/>
                  </a:cubicBezTo>
                  <a:cubicBezTo>
                    <a:pt x="4454462" y="1004887"/>
                    <a:pt x="4460367" y="1007555"/>
                    <a:pt x="4466654" y="1013079"/>
                  </a:cubicBezTo>
                  <a:cubicBezTo>
                    <a:pt x="4472750" y="1018318"/>
                    <a:pt x="4480275" y="1023747"/>
                    <a:pt x="4487894" y="1025081"/>
                  </a:cubicBezTo>
                  <a:cubicBezTo>
                    <a:pt x="4503135" y="1027652"/>
                    <a:pt x="4518946" y="1028224"/>
                    <a:pt x="4534472" y="1028224"/>
                  </a:cubicBezTo>
                  <a:cubicBezTo>
                    <a:pt x="4540282" y="1028224"/>
                    <a:pt x="4546473" y="1024795"/>
                    <a:pt x="4551903" y="1022033"/>
                  </a:cubicBezTo>
                  <a:cubicBezTo>
                    <a:pt x="4562189" y="1016794"/>
                    <a:pt x="4571714" y="1009745"/>
                    <a:pt x="4582382" y="1005364"/>
                  </a:cubicBezTo>
                  <a:cubicBezTo>
                    <a:pt x="4594765" y="1000316"/>
                    <a:pt x="4602194" y="992219"/>
                    <a:pt x="4605909" y="979551"/>
                  </a:cubicBezTo>
                  <a:cubicBezTo>
                    <a:pt x="4611434" y="960692"/>
                    <a:pt x="4624579" y="947547"/>
                    <a:pt x="4640104" y="936879"/>
                  </a:cubicBezTo>
                  <a:cubicBezTo>
                    <a:pt x="4659821" y="923258"/>
                    <a:pt x="4683348" y="923925"/>
                    <a:pt x="4705731" y="920591"/>
                  </a:cubicBezTo>
                  <a:cubicBezTo>
                    <a:pt x="4714304" y="919353"/>
                    <a:pt x="4723162" y="918305"/>
                    <a:pt x="4730973" y="915162"/>
                  </a:cubicBezTo>
                  <a:cubicBezTo>
                    <a:pt x="4760595" y="903351"/>
                    <a:pt x="4790218" y="892112"/>
                    <a:pt x="4822794" y="892397"/>
                  </a:cubicBezTo>
                  <a:cubicBezTo>
                    <a:pt x="4825460" y="892397"/>
                    <a:pt x="4828128" y="892112"/>
                    <a:pt x="4830794" y="891635"/>
                  </a:cubicBezTo>
                  <a:cubicBezTo>
                    <a:pt x="4853940" y="887730"/>
                    <a:pt x="4877848" y="886206"/>
                    <a:pt x="4894421" y="865442"/>
                  </a:cubicBezTo>
                  <a:cubicBezTo>
                    <a:pt x="4897469" y="861632"/>
                    <a:pt x="4904422" y="860489"/>
                    <a:pt x="4909756" y="858964"/>
                  </a:cubicBezTo>
                  <a:cubicBezTo>
                    <a:pt x="4918996" y="856488"/>
                    <a:pt x="4925188" y="851440"/>
                    <a:pt x="4928521" y="842391"/>
                  </a:cubicBezTo>
                  <a:cubicBezTo>
                    <a:pt x="4934141" y="826770"/>
                    <a:pt x="4940808" y="811435"/>
                    <a:pt x="4945857" y="795623"/>
                  </a:cubicBezTo>
                  <a:cubicBezTo>
                    <a:pt x="4949381" y="784765"/>
                    <a:pt x="4955953" y="778764"/>
                    <a:pt x="4966145" y="774287"/>
                  </a:cubicBezTo>
                  <a:cubicBezTo>
                    <a:pt x="4971860" y="771811"/>
                    <a:pt x="4976813" y="766382"/>
                    <a:pt x="4980909" y="761333"/>
                  </a:cubicBezTo>
                  <a:cubicBezTo>
                    <a:pt x="4985862" y="755237"/>
                    <a:pt x="4988433" y="747141"/>
                    <a:pt x="4993862" y="741712"/>
                  </a:cubicBezTo>
                  <a:cubicBezTo>
                    <a:pt x="5007102" y="728186"/>
                    <a:pt x="5011198" y="713232"/>
                    <a:pt x="5006816" y="694754"/>
                  </a:cubicBezTo>
                  <a:cubicBezTo>
                    <a:pt x="5002911" y="678371"/>
                    <a:pt x="5013198" y="656463"/>
                    <a:pt x="5026724" y="653129"/>
                  </a:cubicBezTo>
                  <a:cubicBezTo>
                    <a:pt x="5041678" y="649414"/>
                    <a:pt x="5051965" y="640271"/>
                    <a:pt x="5062538" y="630079"/>
                  </a:cubicBezTo>
                  <a:cubicBezTo>
                    <a:pt x="5068443" y="624364"/>
                    <a:pt x="5076730" y="619411"/>
                    <a:pt x="5084731" y="617982"/>
                  </a:cubicBezTo>
                  <a:cubicBezTo>
                    <a:pt x="5115116" y="612458"/>
                    <a:pt x="5143786" y="619220"/>
                    <a:pt x="5172647" y="630174"/>
                  </a:cubicBezTo>
                  <a:cubicBezTo>
                    <a:pt x="5191506" y="637318"/>
                    <a:pt x="5212461" y="639223"/>
                    <a:pt x="5232654" y="642080"/>
                  </a:cubicBezTo>
                  <a:cubicBezTo>
                    <a:pt x="5238941" y="642937"/>
                    <a:pt x="5246942" y="641033"/>
                    <a:pt x="5252371" y="637508"/>
                  </a:cubicBezTo>
                  <a:cubicBezTo>
                    <a:pt x="5271421" y="625316"/>
                    <a:pt x="5290376" y="612743"/>
                    <a:pt x="5308092" y="598646"/>
                  </a:cubicBezTo>
                  <a:cubicBezTo>
                    <a:pt x="5324571" y="585407"/>
                    <a:pt x="5343144" y="579882"/>
                    <a:pt x="5363147" y="581311"/>
                  </a:cubicBezTo>
                  <a:cubicBezTo>
                    <a:pt x="5377720" y="582359"/>
                    <a:pt x="5390864" y="579977"/>
                    <a:pt x="5404580" y="576358"/>
                  </a:cubicBezTo>
                  <a:cubicBezTo>
                    <a:pt x="5416010" y="573310"/>
                    <a:pt x="5428583" y="571214"/>
                    <a:pt x="5440203" y="572548"/>
                  </a:cubicBezTo>
                  <a:cubicBezTo>
                    <a:pt x="5456491" y="574453"/>
                    <a:pt x="5469922" y="571691"/>
                    <a:pt x="5482971" y="561880"/>
                  </a:cubicBezTo>
                  <a:cubicBezTo>
                    <a:pt x="5489924" y="556641"/>
                    <a:pt x="5498878" y="553879"/>
                    <a:pt x="5507165" y="550259"/>
                  </a:cubicBezTo>
                  <a:cubicBezTo>
                    <a:pt x="5519928" y="544640"/>
                    <a:pt x="5533168" y="539877"/>
                    <a:pt x="5545645" y="533591"/>
                  </a:cubicBezTo>
                  <a:cubicBezTo>
                    <a:pt x="5559076" y="526923"/>
                    <a:pt x="5571363" y="517684"/>
                    <a:pt x="5585079" y="511969"/>
                  </a:cubicBezTo>
                  <a:cubicBezTo>
                    <a:pt x="5599843" y="505778"/>
                    <a:pt x="5609368" y="496348"/>
                    <a:pt x="5615368" y="481679"/>
                  </a:cubicBezTo>
                  <a:cubicBezTo>
                    <a:pt x="5619179" y="472440"/>
                    <a:pt x="5624417" y="462629"/>
                    <a:pt x="5631656" y="456152"/>
                  </a:cubicBezTo>
                  <a:cubicBezTo>
                    <a:pt x="5646611" y="442913"/>
                    <a:pt x="5664136" y="432625"/>
                    <a:pt x="5679377" y="419576"/>
                  </a:cubicBezTo>
                  <a:cubicBezTo>
                    <a:pt x="5700808" y="401288"/>
                    <a:pt x="5720620" y="381857"/>
                    <a:pt x="5722525" y="350615"/>
                  </a:cubicBezTo>
                  <a:cubicBezTo>
                    <a:pt x="5723572" y="333375"/>
                    <a:pt x="5732716" y="326041"/>
                    <a:pt x="5749576" y="321945"/>
                  </a:cubicBezTo>
                  <a:cubicBezTo>
                    <a:pt x="5755195" y="320612"/>
                    <a:pt x="5763197" y="318040"/>
                    <a:pt x="5764911" y="313849"/>
                  </a:cubicBezTo>
                  <a:cubicBezTo>
                    <a:pt x="5770054" y="301371"/>
                    <a:pt x="5780722" y="298895"/>
                    <a:pt x="5791009" y="293942"/>
                  </a:cubicBezTo>
                  <a:cubicBezTo>
                    <a:pt x="5797201" y="290989"/>
                    <a:pt x="5804821" y="285179"/>
                    <a:pt x="5806440" y="279178"/>
                  </a:cubicBezTo>
                  <a:cubicBezTo>
                    <a:pt x="5813107" y="254889"/>
                    <a:pt x="5831395" y="240602"/>
                    <a:pt x="5848636" y="224885"/>
                  </a:cubicBezTo>
                  <a:cubicBezTo>
                    <a:pt x="5853684" y="220218"/>
                    <a:pt x="5859113" y="214884"/>
                    <a:pt x="5861590" y="208788"/>
                  </a:cubicBezTo>
                  <a:cubicBezTo>
                    <a:pt x="5866829" y="195643"/>
                    <a:pt x="5874639" y="186118"/>
                    <a:pt x="5888355" y="181166"/>
                  </a:cubicBezTo>
                  <a:cubicBezTo>
                    <a:pt x="5892736" y="179642"/>
                    <a:pt x="5896737" y="176117"/>
                    <a:pt x="5900071" y="172784"/>
                  </a:cubicBezTo>
                  <a:cubicBezTo>
                    <a:pt x="5907215" y="165545"/>
                    <a:pt x="5913215" y="157067"/>
                    <a:pt x="5920740" y="150305"/>
                  </a:cubicBezTo>
                  <a:cubicBezTo>
                    <a:pt x="5939885" y="132874"/>
                    <a:pt x="5958840" y="115729"/>
                    <a:pt x="5969985" y="91345"/>
                  </a:cubicBezTo>
                  <a:cubicBezTo>
                    <a:pt x="5975413" y="79439"/>
                    <a:pt x="5981605" y="66485"/>
                    <a:pt x="5991130" y="58293"/>
                  </a:cubicBezTo>
                  <a:cubicBezTo>
                    <a:pt x="6003227" y="47911"/>
                    <a:pt x="6019133" y="42005"/>
                    <a:pt x="6033325" y="33909"/>
                  </a:cubicBezTo>
                  <a:cubicBezTo>
                    <a:pt x="6040469" y="29813"/>
                    <a:pt x="6047137" y="24860"/>
                    <a:pt x="6054376" y="20955"/>
                  </a:cubicBezTo>
                  <a:cubicBezTo>
                    <a:pt x="6067234" y="14097"/>
                    <a:pt x="6080379" y="7715"/>
                    <a:pt x="6095524" y="0"/>
                  </a:cubicBez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39953252-97DE-4766-B2F6-E4FDA2FDA6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6" y="-3923157"/>
              <a:ext cx="10667524" cy="2493728"/>
            </a:xfrm>
            <a:custGeom>
              <a:avLst/>
              <a:gdLst>
                <a:gd name="connsiteX0" fmla="*/ 6095524 w 6095524"/>
                <a:gd name="connsiteY0" fmla="*/ 0 h 1424940"/>
                <a:gd name="connsiteX1" fmla="*/ 6095524 w 6095524"/>
                <a:gd name="connsiteY1" fmla="*/ 17431 h 1424940"/>
                <a:gd name="connsiteX2" fmla="*/ 6095524 w 6095524"/>
                <a:gd name="connsiteY2" fmla="*/ 216290 h 1424940"/>
                <a:gd name="connsiteX3" fmla="*/ 6079998 w 6095524"/>
                <a:gd name="connsiteY3" fmla="*/ 230600 h 1424940"/>
                <a:gd name="connsiteX4" fmla="*/ 6012751 w 6095524"/>
                <a:gd name="connsiteY4" fmla="*/ 260699 h 1424940"/>
                <a:gd name="connsiteX5" fmla="*/ 5992749 w 6095524"/>
                <a:gd name="connsiteY5" fmla="*/ 268700 h 1424940"/>
                <a:gd name="connsiteX6" fmla="*/ 5910358 w 6095524"/>
                <a:gd name="connsiteY6" fmla="*/ 320231 h 1424940"/>
                <a:gd name="connsiteX7" fmla="*/ 5835777 w 6095524"/>
                <a:gd name="connsiteY7" fmla="*/ 383953 h 1424940"/>
                <a:gd name="connsiteX8" fmla="*/ 5781008 w 6095524"/>
                <a:gd name="connsiteY8" fmla="*/ 459581 h 1424940"/>
                <a:gd name="connsiteX9" fmla="*/ 5765673 w 6095524"/>
                <a:gd name="connsiteY9" fmla="*/ 477584 h 1424940"/>
                <a:gd name="connsiteX10" fmla="*/ 5723763 w 6095524"/>
                <a:gd name="connsiteY10" fmla="*/ 500158 h 1424940"/>
                <a:gd name="connsiteX11" fmla="*/ 5686711 w 6095524"/>
                <a:gd name="connsiteY11" fmla="*/ 517112 h 1424940"/>
                <a:gd name="connsiteX12" fmla="*/ 5659850 w 6095524"/>
                <a:gd name="connsiteY12" fmla="*/ 535877 h 1424940"/>
                <a:gd name="connsiteX13" fmla="*/ 5637181 w 6095524"/>
                <a:gd name="connsiteY13" fmla="*/ 553117 h 1424940"/>
                <a:gd name="connsiteX14" fmla="*/ 5585841 w 6095524"/>
                <a:gd name="connsiteY14" fmla="*/ 597694 h 1424940"/>
                <a:gd name="connsiteX15" fmla="*/ 5528977 w 6095524"/>
                <a:gd name="connsiteY15" fmla="*/ 635318 h 1424940"/>
                <a:gd name="connsiteX16" fmla="*/ 5483256 w 6095524"/>
                <a:gd name="connsiteY16" fmla="*/ 681419 h 1424940"/>
                <a:gd name="connsiteX17" fmla="*/ 5464397 w 6095524"/>
                <a:gd name="connsiteY17" fmla="*/ 706374 h 1424940"/>
                <a:gd name="connsiteX18" fmla="*/ 5424773 w 6095524"/>
                <a:gd name="connsiteY18" fmla="*/ 723424 h 1424940"/>
                <a:gd name="connsiteX19" fmla="*/ 5381815 w 6095524"/>
                <a:gd name="connsiteY19" fmla="*/ 750094 h 1424940"/>
                <a:gd name="connsiteX20" fmla="*/ 5351335 w 6095524"/>
                <a:gd name="connsiteY20" fmla="*/ 776573 h 1424940"/>
                <a:gd name="connsiteX21" fmla="*/ 5327809 w 6095524"/>
                <a:gd name="connsiteY21" fmla="*/ 794290 h 1424940"/>
                <a:gd name="connsiteX22" fmla="*/ 5294566 w 6095524"/>
                <a:gd name="connsiteY22" fmla="*/ 812102 h 1424940"/>
                <a:gd name="connsiteX23" fmla="*/ 5261229 w 6095524"/>
                <a:gd name="connsiteY23" fmla="*/ 835438 h 1424940"/>
                <a:gd name="connsiteX24" fmla="*/ 5245037 w 6095524"/>
                <a:gd name="connsiteY24" fmla="*/ 849821 h 1424940"/>
                <a:gd name="connsiteX25" fmla="*/ 5213699 w 6095524"/>
                <a:gd name="connsiteY25" fmla="*/ 873728 h 1424940"/>
                <a:gd name="connsiteX26" fmla="*/ 5181409 w 6095524"/>
                <a:gd name="connsiteY26" fmla="*/ 896017 h 1424940"/>
                <a:gd name="connsiteX27" fmla="*/ 5120735 w 6095524"/>
                <a:gd name="connsiteY27" fmla="*/ 921544 h 1424940"/>
                <a:gd name="connsiteX28" fmla="*/ 5065490 w 6095524"/>
                <a:gd name="connsiteY28" fmla="*/ 959072 h 1424940"/>
                <a:gd name="connsiteX29" fmla="*/ 5021675 w 6095524"/>
                <a:gd name="connsiteY29" fmla="*/ 986504 h 1424940"/>
                <a:gd name="connsiteX30" fmla="*/ 4996148 w 6095524"/>
                <a:gd name="connsiteY30" fmla="*/ 1004507 h 1424940"/>
                <a:gd name="connsiteX31" fmla="*/ 4949285 w 6095524"/>
                <a:gd name="connsiteY31" fmla="*/ 1044702 h 1424940"/>
                <a:gd name="connsiteX32" fmla="*/ 4876609 w 6095524"/>
                <a:gd name="connsiteY32" fmla="*/ 1086993 h 1424940"/>
                <a:gd name="connsiteX33" fmla="*/ 4832699 w 6095524"/>
                <a:gd name="connsiteY33" fmla="*/ 1109853 h 1424940"/>
                <a:gd name="connsiteX34" fmla="*/ 4738211 w 6095524"/>
                <a:gd name="connsiteY34" fmla="*/ 1144334 h 1424940"/>
                <a:gd name="connsiteX35" fmla="*/ 4707731 w 6095524"/>
                <a:gd name="connsiteY35" fmla="*/ 1156621 h 1424940"/>
                <a:gd name="connsiteX36" fmla="*/ 4672870 w 6095524"/>
                <a:gd name="connsiteY36" fmla="*/ 1164717 h 1424940"/>
                <a:gd name="connsiteX37" fmla="*/ 4616863 w 6095524"/>
                <a:gd name="connsiteY37" fmla="*/ 1183862 h 1424940"/>
                <a:gd name="connsiteX38" fmla="*/ 4507516 w 6095524"/>
                <a:gd name="connsiteY38" fmla="*/ 1216819 h 1424940"/>
                <a:gd name="connsiteX39" fmla="*/ 4483513 w 6095524"/>
                <a:gd name="connsiteY39" fmla="*/ 1221867 h 1424940"/>
                <a:gd name="connsiteX40" fmla="*/ 4422362 w 6095524"/>
                <a:gd name="connsiteY40" fmla="*/ 1243108 h 1424940"/>
                <a:gd name="connsiteX41" fmla="*/ 4385691 w 6095524"/>
                <a:gd name="connsiteY41" fmla="*/ 1257395 h 1424940"/>
                <a:gd name="connsiteX42" fmla="*/ 4355306 w 6095524"/>
                <a:gd name="connsiteY42" fmla="*/ 1265587 h 1424940"/>
                <a:gd name="connsiteX43" fmla="*/ 4328446 w 6095524"/>
                <a:gd name="connsiteY43" fmla="*/ 1269397 h 1424940"/>
                <a:gd name="connsiteX44" fmla="*/ 4257770 w 6095524"/>
                <a:gd name="connsiteY44" fmla="*/ 1288256 h 1424940"/>
                <a:gd name="connsiteX45" fmla="*/ 4229576 w 6095524"/>
                <a:gd name="connsiteY45" fmla="*/ 1295686 h 1424940"/>
                <a:gd name="connsiteX46" fmla="*/ 4156424 w 6095524"/>
                <a:gd name="connsiteY46" fmla="*/ 1321213 h 1424940"/>
                <a:gd name="connsiteX47" fmla="*/ 4094416 w 6095524"/>
                <a:gd name="connsiteY47" fmla="*/ 1338072 h 1424940"/>
                <a:gd name="connsiteX48" fmla="*/ 4068509 w 6095524"/>
                <a:gd name="connsiteY48" fmla="*/ 1346168 h 1424940"/>
                <a:gd name="connsiteX49" fmla="*/ 4009263 w 6095524"/>
                <a:gd name="connsiteY49" fmla="*/ 1359694 h 1424940"/>
                <a:gd name="connsiteX50" fmla="*/ 3975735 w 6095524"/>
                <a:gd name="connsiteY50" fmla="*/ 1369219 h 1424940"/>
                <a:gd name="connsiteX51" fmla="*/ 3893915 w 6095524"/>
                <a:gd name="connsiteY51" fmla="*/ 1379982 h 1424940"/>
                <a:gd name="connsiteX52" fmla="*/ 3809428 w 6095524"/>
                <a:gd name="connsiteY52" fmla="*/ 1390364 h 1424940"/>
                <a:gd name="connsiteX53" fmla="*/ 3763042 w 6095524"/>
                <a:gd name="connsiteY53" fmla="*/ 1393793 h 1424940"/>
                <a:gd name="connsiteX54" fmla="*/ 3722561 w 6095524"/>
                <a:gd name="connsiteY54" fmla="*/ 1399223 h 1424940"/>
                <a:gd name="connsiteX55" fmla="*/ 3687318 w 6095524"/>
                <a:gd name="connsiteY55" fmla="*/ 1402652 h 1424940"/>
                <a:gd name="connsiteX56" fmla="*/ 3631216 w 6095524"/>
                <a:gd name="connsiteY56" fmla="*/ 1409605 h 1424940"/>
                <a:gd name="connsiteX57" fmla="*/ 3607880 w 6095524"/>
                <a:gd name="connsiteY57" fmla="*/ 1411415 h 1424940"/>
                <a:gd name="connsiteX58" fmla="*/ 3552825 w 6095524"/>
                <a:gd name="connsiteY58" fmla="*/ 1411319 h 1424940"/>
                <a:gd name="connsiteX59" fmla="*/ 3533680 w 6095524"/>
                <a:gd name="connsiteY59" fmla="*/ 1410367 h 1424940"/>
                <a:gd name="connsiteX60" fmla="*/ 3496818 w 6095524"/>
                <a:gd name="connsiteY60" fmla="*/ 1398556 h 1424940"/>
                <a:gd name="connsiteX61" fmla="*/ 3492437 w 6095524"/>
                <a:gd name="connsiteY61" fmla="*/ 1397699 h 1424940"/>
                <a:gd name="connsiteX62" fmla="*/ 3468243 w 6095524"/>
                <a:gd name="connsiteY62" fmla="*/ 1393031 h 1424940"/>
                <a:gd name="connsiteX63" fmla="*/ 3455003 w 6095524"/>
                <a:gd name="connsiteY63" fmla="*/ 1391507 h 1424940"/>
                <a:gd name="connsiteX64" fmla="*/ 3404711 w 6095524"/>
                <a:gd name="connsiteY64" fmla="*/ 1381792 h 1424940"/>
                <a:gd name="connsiteX65" fmla="*/ 3375756 w 6095524"/>
                <a:gd name="connsiteY65" fmla="*/ 1377220 h 1424940"/>
                <a:gd name="connsiteX66" fmla="*/ 3352324 w 6095524"/>
                <a:gd name="connsiteY66" fmla="*/ 1377887 h 1424940"/>
                <a:gd name="connsiteX67" fmla="*/ 3311176 w 6095524"/>
                <a:gd name="connsiteY67" fmla="*/ 1378744 h 1424940"/>
                <a:gd name="connsiteX68" fmla="*/ 3298031 w 6095524"/>
                <a:gd name="connsiteY68" fmla="*/ 1380935 h 1424940"/>
                <a:gd name="connsiteX69" fmla="*/ 3238595 w 6095524"/>
                <a:gd name="connsiteY69" fmla="*/ 1374648 h 1424940"/>
                <a:gd name="connsiteX70" fmla="*/ 3204686 w 6095524"/>
                <a:gd name="connsiteY70" fmla="*/ 1374172 h 1424940"/>
                <a:gd name="connsiteX71" fmla="*/ 3166491 w 6095524"/>
                <a:gd name="connsiteY71" fmla="*/ 1366361 h 1424940"/>
                <a:gd name="connsiteX72" fmla="*/ 3155347 w 6095524"/>
                <a:gd name="connsiteY72" fmla="*/ 1366742 h 1424940"/>
                <a:gd name="connsiteX73" fmla="*/ 3142869 w 6095524"/>
                <a:gd name="connsiteY73" fmla="*/ 1367409 h 1424940"/>
                <a:gd name="connsiteX74" fmla="*/ 3104578 w 6095524"/>
                <a:gd name="connsiteY74" fmla="*/ 1367981 h 1424940"/>
                <a:gd name="connsiteX75" fmla="*/ 3081337 w 6095524"/>
                <a:gd name="connsiteY75" fmla="*/ 1370838 h 1424940"/>
                <a:gd name="connsiteX76" fmla="*/ 3037047 w 6095524"/>
                <a:gd name="connsiteY76" fmla="*/ 1369124 h 1424940"/>
                <a:gd name="connsiteX77" fmla="*/ 3020663 w 6095524"/>
                <a:gd name="connsiteY77" fmla="*/ 1371600 h 1424940"/>
                <a:gd name="connsiteX78" fmla="*/ 2979230 w 6095524"/>
                <a:gd name="connsiteY78" fmla="*/ 1371886 h 1424940"/>
                <a:gd name="connsiteX79" fmla="*/ 2942082 w 6095524"/>
                <a:gd name="connsiteY79" fmla="*/ 1370457 h 1424940"/>
                <a:gd name="connsiteX80" fmla="*/ 2906268 w 6095524"/>
                <a:gd name="connsiteY80" fmla="*/ 1371219 h 1424940"/>
                <a:gd name="connsiteX81" fmla="*/ 2880646 w 6095524"/>
                <a:gd name="connsiteY81" fmla="*/ 1374362 h 1424940"/>
                <a:gd name="connsiteX82" fmla="*/ 2852833 w 6095524"/>
                <a:gd name="connsiteY82" fmla="*/ 1376267 h 1424940"/>
                <a:gd name="connsiteX83" fmla="*/ 2776157 w 6095524"/>
                <a:gd name="connsiteY83" fmla="*/ 1387602 h 1424940"/>
                <a:gd name="connsiteX84" fmla="*/ 2761965 w 6095524"/>
                <a:gd name="connsiteY84" fmla="*/ 1384840 h 1424940"/>
                <a:gd name="connsiteX85" fmla="*/ 2681383 w 6095524"/>
                <a:gd name="connsiteY85" fmla="*/ 1382268 h 1424940"/>
                <a:gd name="connsiteX86" fmla="*/ 2663857 w 6095524"/>
                <a:gd name="connsiteY86" fmla="*/ 1382459 h 1424940"/>
                <a:gd name="connsiteX87" fmla="*/ 2616803 w 6095524"/>
                <a:gd name="connsiteY87" fmla="*/ 1371219 h 1424940"/>
                <a:gd name="connsiteX88" fmla="*/ 2544223 w 6095524"/>
                <a:gd name="connsiteY88" fmla="*/ 1389031 h 1424940"/>
                <a:gd name="connsiteX89" fmla="*/ 2476309 w 6095524"/>
                <a:gd name="connsiteY89" fmla="*/ 1411319 h 1424940"/>
                <a:gd name="connsiteX90" fmla="*/ 2467737 w 6095524"/>
                <a:gd name="connsiteY90" fmla="*/ 1414177 h 1424940"/>
                <a:gd name="connsiteX91" fmla="*/ 2443353 w 6095524"/>
                <a:gd name="connsiteY91" fmla="*/ 1419035 h 1424940"/>
                <a:gd name="connsiteX92" fmla="*/ 2413159 w 6095524"/>
                <a:gd name="connsiteY92" fmla="*/ 1420749 h 1424940"/>
                <a:gd name="connsiteX93" fmla="*/ 2374868 w 6095524"/>
                <a:gd name="connsiteY93" fmla="*/ 1424940 h 1424940"/>
                <a:gd name="connsiteX94" fmla="*/ 2344198 w 6095524"/>
                <a:gd name="connsiteY94" fmla="*/ 1419701 h 1424940"/>
                <a:gd name="connsiteX95" fmla="*/ 2301335 w 6095524"/>
                <a:gd name="connsiteY95" fmla="*/ 1411891 h 1424940"/>
                <a:gd name="connsiteX96" fmla="*/ 2260949 w 6095524"/>
                <a:gd name="connsiteY96" fmla="*/ 1404461 h 1424940"/>
                <a:gd name="connsiteX97" fmla="*/ 2248186 w 6095524"/>
                <a:gd name="connsiteY97" fmla="*/ 1413224 h 1424940"/>
                <a:gd name="connsiteX98" fmla="*/ 2228469 w 6095524"/>
                <a:gd name="connsiteY98" fmla="*/ 1420844 h 1424940"/>
                <a:gd name="connsiteX99" fmla="*/ 2206562 w 6095524"/>
                <a:gd name="connsiteY99" fmla="*/ 1411700 h 1424940"/>
                <a:gd name="connsiteX100" fmla="*/ 2155317 w 6095524"/>
                <a:gd name="connsiteY100" fmla="*/ 1392746 h 1424940"/>
                <a:gd name="connsiteX101" fmla="*/ 2122932 w 6095524"/>
                <a:gd name="connsiteY101" fmla="*/ 1391888 h 1424940"/>
                <a:gd name="connsiteX102" fmla="*/ 2052542 w 6095524"/>
                <a:gd name="connsiteY102" fmla="*/ 1383792 h 1424940"/>
                <a:gd name="connsiteX103" fmla="*/ 2006537 w 6095524"/>
                <a:gd name="connsiteY103" fmla="*/ 1372267 h 1424940"/>
                <a:gd name="connsiteX104" fmla="*/ 1973486 w 6095524"/>
                <a:gd name="connsiteY104" fmla="*/ 1359218 h 1424940"/>
                <a:gd name="connsiteX105" fmla="*/ 1926146 w 6095524"/>
                <a:gd name="connsiteY105" fmla="*/ 1342168 h 1424940"/>
                <a:gd name="connsiteX106" fmla="*/ 1878616 w 6095524"/>
                <a:gd name="connsiteY106" fmla="*/ 1333310 h 1424940"/>
                <a:gd name="connsiteX107" fmla="*/ 1844231 w 6095524"/>
                <a:gd name="connsiteY107" fmla="*/ 1322165 h 1424940"/>
                <a:gd name="connsiteX108" fmla="*/ 1802225 w 6095524"/>
                <a:gd name="connsiteY108" fmla="*/ 1314545 h 1424940"/>
                <a:gd name="connsiteX109" fmla="*/ 1766983 w 6095524"/>
                <a:gd name="connsiteY109" fmla="*/ 1314260 h 1424940"/>
                <a:gd name="connsiteX110" fmla="*/ 1711738 w 6095524"/>
                <a:gd name="connsiteY110" fmla="*/ 1315593 h 1424940"/>
                <a:gd name="connsiteX111" fmla="*/ 1644111 w 6095524"/>
                <a:gd name="connsiteY111" fmla="*/ 1292543 h 1424940"/>
                <a:gd name="connsiteX112" fmla="*/ 1616774 w 6095524"/>
                <a:gd name="connsiteY112" fmla="*/ 1287399 h 1424940"/>
                <a:gd name="connsiteX113" fmla="*/ 1591056 w 6095524"/>
                <a:gd name="connsiteY113" fmla="*/ 1285018 h 1424940"/>
                <a:gd name="connsiteX114" fmla="*/ 1536478 w 6095524"/>
                <a:gd name="connsiteY114" fmla="*/ 1269683 h 1424940"/>
                <a:gd name="connsiteX115" fmla="*/ 1514285 w 6095524"/>
                <a:gd name="connsiteY115" fmla="*/ 1264634 h 1424940"/>
                <a:gd name="connsiteX116" fmla="*/ 1483233 w 6095524"/>
                <a:gd name="connsiteY116" fmla="*/ 1264730 h 1424940"/>
                <a:gd name="connsiteX117" fmla="*/ 1426750 w 6095524"/>
                <a:gd name="connsiteY117" fmla="*/ 1257681 h 1424940"/>
                <a:gd name="connsiteX118" fmla="*/ 1370362 w 6095524"/>
                <a:gd name="connsiteY118" fmla="*/ 1237107 h 1424940"/>
                <a:gd name="connsiteX119" fmla="*/ 1346454 w 6095524"/>
                <a:gd name="connsiteY119" fmla="*/ 1239107 h 1424940"/>
                <a:gd name="connsiteX120" fmla="*/ 1337882 w 6095524"/>
                <a:gd name="connsiteY120" fmla="*/ 1238631 h 1424940"/>
                <a:gd name="connsiteX121" fmla="*/ 1260825 w 6095524"/>
                <a:gd name="connsiteY121" fmla="*/ 1227296 h 1424940"/>
                <a:gd name="connsiteX122" fmla="*/ 1253109 w 6095524"/>
                <a:gd name="connsiteY122" fmla="*/ 1226058 h 1424940"/>
                <a:gd name="connsiteX123" fmla="*/ 1216915 w 6095524"/>
                <a:gd name="connsiteY123" fmla="*/ 1215962 h 1424940"/>
                <a:gd name="connsiteX124" fmla="*/ 1125664 w 6095524"/>
                <a:gd name="connsiteY124" fmla="*/ 1209675 h 1424940"/>
                <a:gd name="connsiteX125" fmla="*/ 1120045 w 6095524"/>
                <a:gd name="connsiteY125" fmla="*/ 1208913 h 1424940"/>
                <a:gd name="connsiteX126" fmla="*/ 1089469 w 6095524"/>
                <a:gd name="connsiteY126" fmla="*/ 1213961 h 1424940"/>
                <a:gd name="connsiteX127" fmla="*/ 1074325 w 6095524"/>
                <a:gd name="connsiteY127" fmla="*/ 1221105 h 1424940"/>
                <a:gd name="connsiteX128" fmla="*/ 1050703 w 6095524"/>
                <a:gd name="connsiteY128" fmla="*/ 1228535 h 1424940"/>
                <a:gd name="connsiteX129" fmla="*/ 1026700 w 6095524"/>
                <a:gd name="connsiteY129" fmla="*/ 1231297 h 1424940"/>
                <a:gd name="connsiteX130" fmla="*/ 986409 w 6095524"/>
                <a:gd name="connsiteY130" fmla="*/ 1220057 h 1424940"/>
                <a:gd name="connsiteX131" fmla="*/ 971741 w 6095524"/>
                <a:gd name="connsiteY131" fmla="*/ 1218914 h 1424940"/>
                <a:gd name="connsiteX132" fmla="*/ 939070 w 6095524"/>
                <a:gd name="connsiteY132" fmla="*/ 1213485 h 1424940"/>
                <a:gd name="connsiteX133" fmla="*/ 910495 w 6095524"/>
                <a:gd name="connsiteY133" fmla="*/ 1213866 h 1424940"/>
                <a:gd name="connsiteX134" fmla="*/ 887540 w 6095524"/>
                <a:gd name="connsiteY134" fmla="*/ 1222534 h 1424940"/>
                <a:gd name="connsiteX135" fmla="*/ 854202 w 6095524"/>
                <a:gd name="connsiteY135" fmla="*/ 1224248 h 1424940"/>
                <a:gd name="connsiteX136" fmla="*/ 832675 w 6095524"/>
                <a:gd name="connsiteY136" fmla="*/ 1217962 h 1424940"/>
                <a:gd name="connsiteX137" fmla="*/ 828294 w 6095524"/>
                <a:gd name="connsiteY137" fmla="*/ 1217105 h 1424940"/>
                <a:gd name="connsiteX138" fmla="*/ 772001 w 6095524"/>
                <a:gd name="connsiteY138" fmla="*/ 1216723 h 1424940"/>
                <a:gd name="connsiteX139" fmla="*/ 701707 w 6095524"/>
                <a:gd name="connsiteY139" fmla="*/ 1235678 h 1424940"/>
                <a:gd name="connsiteX140" fmla="*/ 690086 w 6095524"/>
                <a:gd name="connsiteY140" fmla="*/ 1239679 h 1424940"/>
                <a:gd name="connsiteX141" fmla="*/ 633412 w 6095524"/>
                <a:gd name="connsiteY141" fmla="*/ 1246632 h 1424940"/>
                <a:gd name="connsiteX142" fmla="*/ 603028 w 6095524"/>
                <a:gd name="connsiteY142" fmla="*/ 1253681 h 1424940"/>
                <a:gd name="connsiteX143" fmla="*/ 581120 w 6095524"/>
                <a:gd name="connsiteY143" fmla="*/ 1254062 h 1424940"/>
                <a:gd name="connsiteX144" fmla="*/ 554642 w 6095524"/>
                <a:gd name="connsiteY144" fmla="*/ 1266539 h 1424940"/>
                <a:gd name="connsiteX145" fmla="*/ 545973 w 6095524"/>
                <a:gd name="connsiteY145" fmla="*/ 1271969 h 1424940"/>
                <a:gd name="connsiteX146" fmla="*/ 535591 w 6095524"/>
                <a:gd name="connsiteY146" fmla="*/ 1275207 h 1424940"/>
                <a:gd name="connsiteX147" fmla="*/ 488538 w 6095524"/>
                <a:gd name="connsiteY147" fmla="*/ 1285494 h 1424940"/>
                <a:gd name="connsiteX148" fmla="*/ 480155 w 6095524"/>
                <a:gd name="connsiteY148" fmla="*/ 1291304 h 1424940"/>
                <a:gd name="connsiteX149" fmla="*/ 474535 w 6095524"/>
                <a:gd name="connsiteY149" fmla="*/ 1294924 h 1424940"/>
                <a:gd name="connsiteX150" fmla="*/ 428816 w 6095524"/>
                <a:gd name="connsiteY150" fmla="*/ 1301020 h 1424940"/>
                <a:gd name="connsiteX151" fmla="*/ 400241 w 6095524"/>
                <a:gd name="connsiteY151" fmla="*/ 1318260 h 1424940"/>
                <a:gd name="connsiteX152" fmla="*/ 392431 w 6095524"/>
                <a:gd name="connsiteY152" fmla="*/ 1325594 h 1424940"/>
                <a:gd name="connsiteX153" fmla="*/ 365093 w 6095524"/>
                <a:gd name="connsiteY153" fmla="*/ 1336643 h 1424940"/>
                <a:gd name="connsiteX154" fmla="*/ 273177 w 6095524"/>
                <a:gd name="connsiteY154" fmla="*/ 1357884 h 1424940"/>
                <a:gd name="connsiteX155" fmla="*/ 246888 w 6095524"/>
                <a:gd name="connsiteY155" fmla="*/ 1350359 h 1424940"/>
                <a:gd name="connsiteX156" fmla="*/ 196977 w 6095524"/>
                <a:gd name="connsiteY156" fmla="*/ 1370552 h 1424940"/>
                <a:gd name="connsiteX157" fmla="*/ 153352 w 6095524"/>
                <a:gd name="connsiteY157" fmla="*/ 1381982 h 1424940"/>
                <a:gd name="connsiteX158" fmla="*/ 137160 w 6095524"/>
                <a:gd name="connsiteY158" fmla="*/ 1384745 h 1424940"/>
                <a:gd name="connsiteX159" fmla="*/ 85917 w 6095524"/>
                <a:gd name="connsiteY159" fmla="*/ 1389793 h 1424940"/>
                <a:gd name="connsiteX160" fmla="*/ 59532 w 6095524"/>
                <a:gd name="connsiteY160" fmla="*/ 1401223 h 1424940"/>
                <a:gd name="connsiteX161" fmla="*/ 30325 w 6095524"/>
                <a:gd name="connsiteY161" fmla="*/ 1409974 h 1424940"/>
                <a:gd name="connsiteX162" fmla="*/ 0 w 6095524"/>
                <a:gd name="connsiteY162" fmla="*/ 1412360 h 1424940"/>
                <a:gd name="connsiteX163" fmla="*/ 0 w 6095524"/>
                <a:gd name="connsiteY163" fmla="*/ 1058622 h 1424940"/>
                <a:gd name="connsiteX164" fmla="*/ 17145 w 6095524"/>
                <a:gd name="connsiteY164" fmla="*/ 1060228 h 1424940"/>
                <a:gd name="connsiteX165" fmla="*/ 44672 w 6095524"/>
                <a:gd name="connsiteY165" fmla="*/ 1066324 h 1424940"/>
                <a:gd name="connsiteX166" fmla="*/ 84677 w 6095524"/>
                <a:gd name="connsiteY166" fmla="*/ 1076230 h 1424940"/>
                <a:gd name="connsiteX167" fmla="*/ 132017 w 6095524"/>
                <a:gd name="connsiteY167" fmla="*/ 1064990 h 1424940"/>
                <a:gd name="connsiteX168" fmla="*/ 136779 w 6095524"/>
                <a:gd name="connsiteY168" fmla="*/ 1060323 h 1424940"/>
                <a:gd name="connsiteX169" fmla="*/ 187547 w 6095524"/>
                <a:gd name="connsiteY169" fmla="*/ 1049179 h 1424940"/>
                <a:gd name="connsiteX170" fmla="*/ 270891 w 6095524"/>
                <a:gd name="connsiteY170" fmla="*/ 1036415 h 1424940"/>
                <a:gd name="connsiteX171" fmla="*/ 276320 w 6095524"/>
                <a:gd name="connsiteY171" fmla="*/ 1035558 h 1424940"/>
                <a:gd name="connsiteX172" fmla="*/ 323755 w 6095524"/>
                <a:gd name="connsiteY172" fmla="*/ 1061561 h 1424940"/>
                <a:gd name="connsiteX173" fmla="*/ 361855 w 6095524"/>
                <a:gd name="connsiteY173" fmla="*/ 1057942 h 1424940"/>
                <a:gd name="connsiteX174" fmla="*/ 379571 w 6095524"/>
                <a:gd name="connsiteY174" fmla="*/ 1039939 h 1424940"/>
                <a:gd name="connsiteX175" fmla="*/ 430530 w 6095524"/>
                <a:gd name="connsiteY175" fmla="*/ 1025747 h 1424940"/>
                <a:gd name="connsiteX176" fmla="*/ 493300 w 6095524"/>
                <a:gd name="connsiteY176" fmla="*/ 1027176 h 1424940"/>
                <a:gd name="connsiteX177" fmla="*/ 537782 w 6095524"/>
                <a:gd name="connsiteY177" fmla="*/ 1025366 h 1424940"/>
                <a:gd name="connsiteX178" fmla="*/ 562166 w 6095524"/>
                <a:gd name="connsiteY178" fmla="*/ 1015746 h 1424940"/>
                <a:gd name="connsiteX179" fmla="*/ 579596 w 6095524"/>
                <a:gd name="connsiteY179" fmla="*/ 1016699 h 1424940"/>
                <a:gd name="connsiteX180" fmla="*/ 612362 w 6095524"/>
                <a:gd name="connsiteY180" fmla="*/ 1023557 h 1424940"/>
                <a:gd name="connsiteX181" fmla="*/ 716090 w 6095524"/>
                <a:gd name="connsiteY181" fmla="*/ 1031653 h 1424940"/>
                <a:gd name="connsiteX182" fmla="*/ 758381 w 6095524"/>
                <a:gd name="connsiteY182" fmla="*/ 1018985 h 1424940"/>
                <a:gd name="connsiteX183" fmla="*/ 771049 w 6095524"/>
                <a:gd name="connsiteY183" fmla="*/ 1018699 h 1424940"/>
                <a:gd name="connsiteX184" fmla="*/ 799433 w 6095524"/>
                <a:gd name="connsiteY184" fmla="*/ 1023652 h 1424940"/>
                <a:gd name="connsiteX185" fmla="*/ 858012 w 6095524"/>
                <a:gd name="connsiteY185" fmla="*/ 1020318 h 1424940"/>
                <a:gd name="connsiteX186" fmla="*/ 879634 w 6095524"/>
                <a:gd name="connsiteY186" fmla="*/ 1015270 h 1424940"/>
                <a:gd name="connsiteX187" fmla="*/ 891635 w 6095524"/>
                <a:gd name="connsiteY187" fmla="*/ 1012031 h 1424940"/>
                <a:gd name="connsiteX188" fmla="*/ 953262 w 6095524"/>
                <a:gd name="connsiteY188" fmla="*/ 1003078 h 1424940"/>
                <a:gd name="connsiteX189" fmla="*/ 980694 w 6095524"/>
                <a:gd name="connsiteY189" fmla="*/ 993458 h 1424940"/>
                <a:gd name="connsiteX190" fmla="*/ 988124 w 6095524"/>
                <a:gd name="connsiteY190" fmla="*/ 992029 h 1424940"/>
                <a:gd name="connsiteX191" fmla="*/ 1028795 w 6095524"/>
                <a:gd name="connsiteY191" fmla="*/ 996029 h 1424940"/>
                <a:gd name="connsiteX192" fmla="*/ 1059275 w 6095524"/>
                <a:gd name="connsiteY192" fmla="*/ 1011555 h 1424940"/>
                <a:gd name="connsiteX193" fmla="*/ 1065181 w 6095524"/>
                <a:gd name="connsiteY193" fmla="*/ 1016794 h 1424940"/>
                <a:gd name="connsiteX194" fmla="*/ 1150144 w 6095524"/>
                <a:gd name="connsiteY194" fmla="*/ 1014984 h 1424940"/>
                <a:gd name="connsiteX195" fmla="*/ 1163193 w 6095524"/>
                <a:gd name="connsiteY195" fmla="*/ 1012793 h 1424940"/>
                <a:gd name="connsiteX196" fmla="*/ 1226249 w 6095524"/>
                <a:gd name="connsiteY196" fmla="*/ 1021937 h 1424940"/>
                <a:gd name="connsiteX197" fmla="*/ 1244632 w 6095524"/>
                <a:gd name="connsiteY197" fmla="*/ 1023747 h 1424940"/>
                <a:gd name="connsiteX198" fmla="*/ 1310545 w 6095524"/>
                <a:gd name="connsiteY198" fmla="*/ 1031939 h 1424940"/>
                <a:gd name="connsiteX199" fmla="*/ 1319879 w 6095524"/>
                <a:gd name="connsiteY199" fmla="*/ 1024319 h 1424940"/>
                <a:gd name="connsiteX200" fmla="*/ 1346740 w 6095524"/>
                <a:gd name="connsiteY200" fmla="*/ 1005173 h 1424940"/>
                <a:gd name="connsiteX201" fmla="*/ 1399699 w 6095524"/>
                <a:gd name="connsiteY201" fmla="*/ 988219 h 1424940"/>
                <a:gd name="connsiteX202" fmla="*/ 1414082 w 6095524"/>
                <a:gd name="connsiteY202" fmla="*/ 989171 h 1424940"/>
                <a:gd name="connsiteX203" fmla="*/ 1450467 w 6095524"/>
                <a:gd name="connsiteY203" fmla="*/ 1017461 h 1424940"/>
                <a:gd name="connsiteX204" fmla="*/ 1468184 w 6095524"/>
                <a:gd name="connsiteY204" fmla="*/ 1028795 h 1424940"/>
                <a:gd name="connsiteX205" fmla="*/ 1518476 w 6095524"/>
                <a:gd name="connsiteY205" fmla="*/ 1049655 h 1424940"/>
                <a:gd name="connsiteX206" fmla="*/ 1522667 w 6095524"/>
                <a:gd name="connsiteY206" fmla="*/ 1053465 h 1424940"/>
                <a:gd name="connsiteX207" fmla="*/ 1559814 w 6095524"/>
                <a:gd name="connsiteY207" fmla="*/ 1098709 h 1424940"/>
                <a:gd name="connsiteX208" fmla="*/ 1568196 w 6095524"/>
                <a:gd name="connsiteY208" fmla="*/ 1106424 h 1424940"/>
                <a:gd name="connsiteX209" fmla="*/ 1578293 w 6095524"/>
                <a:gd name="connsiteY209" fmla="*/ 1118426 h 1424940"/>
                <a:gd name="connsiteX210" fmla="*/ 1609820 w 6095524"/>
                <a:gd name="connsiteY210" fmla="*/ 1141667 h 1424940"/>
                <a:gd name="connsiteX211" fmla="*/ 1648873 w 6095524"/>
                <a:gd name="connsiteY211" fmla="*/ 1149096 h 1424940"/>
                <a:gd name="connsiteX212" fmla="*/ 1696022 w 6095524"/>
                <a:gd name="connsiteY212" fmla="*/ 1160431 h 1424940"/>
                <a:gd name="connsiteX213" fmla="*/ 1715739 w 6095524"/>
                <a:gd name="connsiteY213" fmla="*/ 1168051 h 1424940"/>
                <a:gd name="connsiteX214" fmla="*/ 1768602 w 6095524"/>
                <a:gd name="connsiteY214" fmla="*/ 1182529 h 1424940"/>
                <a:gd name="connsiteX215" fmla="*/ 1806321 w 6095524"/>
                <a:gd name="connsiteY215" fmla="*/ 1194721 h 1424940"/>
                <a:gd name="connsiteX216" fmla="*/ 1860709 w 6095524"/>
                <a:gd name="connsiteY216" fmla="*/ 1201865 h 1424940"/>
                <a:gd name="connsiteX217" fmla="*/ 1887093 w 6095524"/>
                <a:gd name="connsiteY217" fmla="*/ 1202150 h 1424940"/>
                <a:gd name="connsiteX218" fmla="*/ 1935575 w 6095524"/>
                <a:gd name="connsiteY218" fmla="*/ 1238726 h 1424940"/>
                <a:gd name="connsiteX219" fmla="*/ 1974247 w 6095524"/>
                <a:gd name="connsiteY219" fmla="*/ 1262920 h 1424940"/>
                <a:gd name="connsiteX220" fmla="*/ 2014919 w 6095524"/>
                <a:gd name="connsiteY220" fmla="*/ 1251204 h 1424940"/>
                <a:gd name="connsiteX221" fmla="*/ 2025968 w 6095524"/>
                <a:gd name="connsiteY221" fmla="*/ 1240155 h 1424940"/>
                <a:gd name="connsiteX222" fmla="*/ 2092643 w 6095524"/>
                <a:gd name="connsiteY222" fmla="*/ 1229678 h 1424940"/>
                <a:gd name="connsiteX223" fmla="*/ 2187893 w 6095524"/>
                <a:gd name="connsiteY223" fmla="*/ 1229297 h 1424940"/>
                <a:gd name="connsiteX224" fmla="*/ 2346294 w 6095524"/>
                <a:gd name="connsiteY224" fmla="*/ 1205484 h 1424940"/>
                <a:gd name="connsiteX225" fmla="*/ 2373916 w 6095524"/>
                <a:gd name="connsiteY225" fmla="*/ 1194435 h 1424940"/>
                <a:gd name="connsiteX226" fmla="*/ 2404967 w 6095524"/>
                <a:gd name="connsiteY226" fmla="*/ 1191673 h 1424940"/>
                <a:gd name="connsiteX227" fmla="*/ 2416874 w 6095524"/>
                <a:gd name="connsiteY227" fmla="*/ 1198436 h 1424940"/>
                <a:gd name="connsiteX228" fmla="*/ 2468975 w 6095524"/>
                <a:gd name="connsiteY228" fmla="*/ 1208532 h 1424940"/>
                <a:gd name="connsiteX229" fmla="*/ 2478882 w 6095524"/>
                <a:gd name="connsiteY229" fmla="*/ 1208723 h 1424940"/>
                <a:gd name="connsiteX230" fmla="*/ 2512791 w 6095524"/>
                <a:gd name="connsiteY230" fmla="*/ 1204436 h 1424940"/>
                <a:gd name="connsiteX231" fmla="*/ 2544223 w 6095524"/>
                <a:gd name="connsiteY231" fmla="*/ 1201960 h 1424940"/>
                <a:gd name="connsiteX232" fmla="*/ 2623471 w 6095524"/>
                <a:gd name="connsiteY232" fmla="*/ 1210056 h 1424940"/>
                <a:gd name="connsiteX233" fmla="*/ 2684241 w 6095524"/>
                <a:gd name="connsiteY233" fmla="*/ 1208151 h 1424940"/>
                <a:gd name="connsiteX234" fmla="*/ 2712244 w 6095524"/>
                <a:gd name="connsiteY234" fmla="*/ 1210056 h 1424940"/>
                <a:gd name="connsiteX235" fmla="*/ 2728055 w 6095524"/>
                <a:gd name="connsiteY235" fmla="*/ 1212914 h 1424940"/>
                <a:gd name="connsiteX236" fmla="*/ 2763869 w 6095524"/>
                <a:gd name="connsiteY236" fmla="*/ 1232821 h 1424940"/>
                <a:gd name="connsiteX237" fmla="*/ 2783491 w 6095524"/>
                <a:gd name="connsiteY237" fmla="*/ 1237298 h 1424940"/>
                <a:gd name="connsiteX238" fmla="*/ 2842546 w 6095524"/>
                <a:gd name="connsiteY238" fmla="*/ 1236917 h 1424940"/>
                <a:gd name="connsiteX239" fmla="*/ 2931128 w 6095524"/>
                <a:gd name="connsiteY239" fmla="*/ 1206913 h 1424940"/>
                <a:gd name="connsiteX240" fmla="*/ 2940368 w 6095524"/>
                <a:gd name="connsiteY240" fmla="*/ 1202912 h 1424940"/>
                <a:gd name="connsiteX241" fmla="*/ 2985421 w 6095524"/>
                <a:gd name="connsiteY241" fmla="*/ 1197959 h 1424940"/>
                <a:gd name="connsiteX242" fmla="*/ 3015996 w 6095524"/>
                <a:gd name="connsiteY242" fmla="*/ 1204722 h 1424940"/>
                <a:gd name="connsiteX243" fmla="*/ 3057621 w 6095524"/>
                <a:gd name="connsiteY243" fmla="*/ 1218724 h 1424940"/>
                <a:gd name="connsiteX244" fmla="*/ 3095054 w 6095524"/>
                <a:gd name="connsiteY244" fmla="*/ 1230440 h 1424940"/>
                <a:gd name="connsiteX245" fmla="*/ 3122295 w 6095524"/>
                <a:gd name="connsiteY245" fmla="*/ 1243679 h 1424940"/>
                <a:gd name="connsiteX246" fmla="*/ 3184589 w 6095524"/>
                <a:gd name="connsiteY246" fmla="*/ 1253395 h 1424940"/>
                <a:gd name="connsiteX247" fmla="*/ 3191066 w 6095524"/>
                <a:gd name="connsiteY247" fmla="*/ 1255014 h 1424940"/>
                <a:gd name="connsiteX248" fmla="*/ 3237929 w 6095524"/>
                <a:gd name="connsiteY248" fmla="*/ 1243203 h 1424940"/>
                <a:gd name="connsiteX249" fmla="*/ 3294221 w 6095524"/>
                <a:gd name="connsiteY249" fmla="*/ 1231202 h 1424940"/>
                <a:gd name="connsiteX250" fmla="*/ 3314319 w 6095524"/>
                <a:gd name="connsiteY250" fmla="*/ 1235297 h 1424940"/>
                <a:gd name="connsiteX251" fmla="*/ 3341846 w 6095524"/>
                <a:gd name="connsiteY251" fmla="*/ 1241108 h 1424940"/>
                <a:gd name="connsiteX252" fmla="*/ 3367373 w 6095524"/>
                <a:gd name="connsiteY252" fmla="*/ 1238060 h 1424940"/>
                <a:gd name="connsiteX253" fmla="*/ 3382899 w 6095524"/>
                <a:gd name="connsiteY253" fmla="*/ 1237774 h 1424940"/>
                <a:gd name="connsiteX254" fmla="*/ 3453765 w 6095524"/>
                <a:gd name="connsiteY254" fmla="*/ 1273397 h 1424940"/>
                <a:gd name="connsiteX255" fmla="*/ 3471767 w 6095524"/>
                <a:gd name="connsiteY255" fmla="*/ 1276350 h 1424940"/>
                <a:gd name="connsiteX256" fmla="*/ 3481959 w 6095524"/>
                <a:gd name="connsiteY256" fmla="*/ 1280732 h 1424940"/>
                <a:gd name="connsiteX257" fmla="*/ 3543396 w 6095524"/>
                <a:gd name="connsiteY257" fmla="*/ 1324928 h 1424940"/>
                <a:gd name="connsiteX258" fmla="*/ 3569494 w 6095524"/>
                <a:gd name="connsiteY258" fmla="*/ 1333881 h 1424940"/>
                <a:gd name="connsiteX259" fmla="*/ 3598164 w 6095524"/>
                <a:gd name="connsiteY259" fmla="*/ 1332071 h 1424940"/>
                <a:gd name="connsiteX260" fmla="*/ 3614738 w 6095524"/>
                <a:gd name="connsiteY260" fmla="*/ 1328833 h 1424940"/>
                <a:gd name="connsiteX261" fmla="*/ 3655886 w 6095524"/>
                <a:gd name="connsiteY261" fmla="*/ 1300734 h 1424940"/>
                <a:gd name="connsiteX262" fmla="*/ 3679317 w 6095524"/>
                <a:gd name="connsiteY262" fmla="*/ 1301687 h 1424940"/>
                <a:gd name="connsiteX263" fmla="*/ 3715893 w 6095524"/>
                <a:gd name="connsiteY263" fmla="*/ 1321022 h 1424940"/>
                <a:gd name="connsiteX264" fmla="*/ 3782282 w 6095524"/>
                <a:gd name="connsiteY264" fmla="*/ 1329690 h 1424940"/>
                <a:gd name="connsiteX265" fmla="*/ 3816001 w 6095524"/>
                <a:gd name="connsiteY265" fmla="*/ 1302639 h 1424940"/>
                <a:gd name="connsiteX266" fmla="*/ 3833431 w 6095524"/>
                <a:gd name="connsiteY266" fmla="*/ 1276636 h 1424940"/>
                <a:gd name="connsiteX267" fmla="*/ 3883819 w 6095524"/>
                <a:gd name="connsiteY267" fmla="*/ 1246442 h 1424940"/>
                <a:gd name="connsiteX268" fmla="*/ 3895821 w 6095524"/>
                <a:gd name="connsiteY268" fmla="*/ 1257681 h 1424940"/>
                <a:gd name="connsiteX269" fmla="*/ 3932778 w 6095524"/>
                <a:gd name="connsiteY269" fmla="*/ 1262444 h 1424940"/>
                <a:gd name="connsiteX270" fmla="*/ 3972782 w 6095524"/>
                <a:gd name="connsiteY270" fmla="*/ 1262063 h 1424940"/>
                <a:gd name="connsiteX271" fmla="*/ 4042505 w 6095524"/>
                <a:gd name="connsiteY271" fmla="*/ 1267111 h 1424940"/>
                <a:gd name="connsiteX272" fmla="*/ 4088892 w 6095524"/>
                <a:gd name="connsiteY272" fmla="*/ 1238250 h 1424940"/>
                <a:gd name="connsiteX273" fmla="*/ 4106609 w 6095524"/>
                <a:gd name="connsiteY273" fmla="*/ 1226344 h 1424940"/>
                <a:gd name="connsiteX274" fmla="*/ 4123182 w 6095524"/>
                <a:gd name="connsiteY274" fmla="*/ 1218724 h 1424940"/>
                <a:gd name="connsiteX275" fmla="*/ 4142328 w 6095524"/>
                <a:gd name="connsiteY275" fmla="*/ 1214438 h 1424940"/>
                <a:gd name="connsiteX276" fmla="*/ 4188524 w 6095524"/>
                <a:gd name="connsiteY276" fmla="*/ 1198245 h 1424940"/>
                <a:gd name="connsiteX277" fmla="*/ 4213860 w 6095524"/>
                <a:gd name="connsiteY277" fmla="*/ 1182338 h 1424940"/>
                <a:gd name="connsiteX278" fmla="*/ 4270820 w 6095524"/>
                <a:gd name="connsiteY278" fmla="*/ 1167003 h 1424940"/>
                <a:gd name="connsiteX279" fmla="*/ 4309587 w 6095524"/>
                <a:gd name="connsiteY279" fmla="*/ 1153287 h 1424940"/>
                <a:gd name="connsiteX280" fmla="*/ 4350449 w 6095524"/>
                <a:gd name="connsiteY280" fmla="*/ 1129665 h 1424940"/>
                <a:gd name="connsiteX281" fmla="*/ 4356164 w 6095524"/>
                <a:gd name="connsiteY281" fmla="*/ 1126046 h 1424940"/>
                <a:gd name="connsiteX282" fmla="*/ 4369880 w 6095524"/>
                <a:gd name="connsiteY282" fmla="*/ 1110520 h 1424940"/>
                <a:gd name="connsiteX283" fmla="*/ 4389787 w 6095524"/>
                <a:gd name="connsiteY283" fmla="*/ 1057085 h 1424940"/>
                <a:gd name="connsiteX284" fmla="*/ 4395502 w 6095524"/>
                <a:gd name="connsiteY284" fmla="*/ 1046226 h 1424940"/>
                <a:gd name="connsiteX285" fmla="*/ 4447413 w 6095524"/>
                <a:gd name="connsiteY285" fmla="*/ 1009650 h 1424940"/>
                <a:gd name="connsiteX286" fmla="*/ 4466654 w 6095524"/>
                <a:gd name="connsiteY286" fmla="*/ 1013079 h 1424940"/>
                <a:gd name="connsiteX287" fmla="*/ 4487894 w 6095524"/>
                <a:gd name="connsiteY287" fmla="*/ 1025081 h 1424940"/>
                <a:gd name="connsiteX288" fmla="*/ 4534472 w 6095524"/>
                <a:gd name="connsiteY288" fmla="*/ 1028224 h 1424940"/>
                <a:gd name="connsiteX289" fmla="*/ 4551903 w 6095524"/>
                <a:gd name="connsiteY289" fmla="*/ 1022033 h 1424940"/>
                <a:gd name="connsiteX290" fmla="*/ 4582382 w 6095524"/>
                <a:gd name="connsiteY290" fmla="*/ 1005364 h 1424940"/>
                <a:gd name="connsiteX291" fmla="*/ 4605909 w 6095524"/>
                <a:gd name="connsiteY291" fmla="*/ 979551 h 1424940"/>
                <a:gd name="connsiteX292" fmla="*/ 4640104 w 6095524"/>
                <a:gd name="connsiteY292" fmla="*/ 936879 h 1424940"/>
                <a:gd name="connsiteX293" fmla="*/ 4705731 w 6095524"/>
                <a:gd name="connsiteY293" fmla="*/ 920591 h 1424940"/>
                <a:gd name="connsiteX294" fmla="*/ 4730973 w 6095524"/>
                <a:gd name="connsiteY294" fmla="*/ 915162 h 1424940"/>
                <a:gd name="connsiteX295" fmla="*/ 4822794 w 6095524"/>
                <a:gd name="connsiteY295" fmla="*/ 892397 h 1424940"/>
                <a:gd name="connsiteX296" fmla="*/ 4830794 w 6095524"/>
                <a:gd name="connsiteY296" fmla="*/ 891635 h 1424940"/>
                <a:gd name="connsiteX297" fmla="*/ 4894421 w 6095524"/>
                <a:gd name="connsiteY297" fmla="*/ 865442 h 1424940"/>
                <a:gd name="connsiteX298" fmla="*/ 4909756 w 6095524"/>
                <a:gd name="connsiteY298" fmla="*/ 858964 h 1424940"/>
                <a:gd name="connsiteX299" fmla="*/ 4928521 w 6095524"/>
                <a:gd name="connsiteY299" fmla="*/ 842391 h 1424940"/>
                <a:gd name="connsiteX300" fmla="*/ 4945857 w 6095524"/>
                <a:gd name="connsiteY300" fmla="*/ 795623 h 1424940"/>
                <a:gd name="connsiteX301" fmla="*/ 4966145 w 6095524"/>
                <a:gd name="connsiteY301" fmla="*/ 774287 h 1424940"/>
                <a:gd name="connsiteX302" fmla="*/ 4980909 w 6095524"/>
                <a:gd name="connsiteY302" fmla="*/ 761333 h 1424940"/>
                <a:gd name="connsiteX303" fmla="*/ 4993862 w 6095524"/>
                <a:gd name="connsiteY303" fmla="*/ 741712 h 1424940"/>
                <a:gd name="connsiteX304" fmla="*/ 5006816 w 6095524"/>
                <a:gd name="connsiteY304" fmla="*/ 694754 h 1424940"/>
                <a:gd name="connsiteX305" fmla="*/ 5026724 w 6095524"/>
                <a:gd name="connsiteY305" fmla="*/ 653129 h 1424940"/>
                <a:gd name="connsiteX306" fmla="*/ 5062538 w 6095524"/>
                <a:gd name="connsiteY306" fmla="*/ 630079 h 1424940"/>
                <a:gd name="connsiteX307" fmla="*/ 5084731 w 6095524"/>
                <a:gd name="connsiteY307" fmla="*/ 617982 h 1424940"/>
                <a:gd name="connsiteX308" fmla="*/ 5172647 w 6095524"/>
                <a:gd name="connsiteY308" fmla="*/ 630174 h 1424940"/>
                <a:gd name="connsiteX309" fmla="*/ 5232654 w 6095524"/>
                <a:gd name="connsiteY309" fmla="*/ 642080 h 1424940"/>
                <a:gd name="connsiteX310" fmla="*/ 5252371 w 6095524"/>
                <a:gd name="connsiteY310" fmla="*/ 637508 h 1424940"/>
                <a:gd name="connsiteX311" fmla="*/ 5308092 w 6095524"/>
                <a:gd name="connsiteY311" fmla="*/ 598646 h 1424940"/>
                <a:gd name="connsiteX312" fmla="*/ 5363147 w 6095524"/>
                <a:gd name="connsiteY312" fmla="*/ 581311 h 1424940"/>
                <a:gd name="connsiteX313" fmla="*/ 5404580 w 6095524"/>
                <a:gd name="connsiteY313" fmla="*/ 576358 h 1424940"/>
                <a:gd name="connsiteX314" fmla="*/ 5440203 w 6095524"/>
                <a:gd name="connsiteY314" fmla="*/ 572548 h 1424940"/>
                <a:gd name="connsiteX315" fmla="*/ 5482971 w 6095524"/>
                <a:gd name="connsiteY315" fmla="*/ 561880 h 1424940"/>
                <a:gd name="connsiteX316" fmla="*/ 5507165 w 6095524"/>
                <a:gd name="connsiteY316" fmla="*/ 550259 h 1424940"/>
                <a:gd name="connsiteX317" fmla="*/ 5545645 w 6095524"/>
                <a:gd name="connsiteY317" fmla="*/ 533591 h 1424940"/>
                <a:gd name="connsiteX318" fmla="*/ 5585079 w 6095524"/>
                <a:gd name="connsiteY318" fmla="*/ 511969 h 1424940"/>
                <a:gd name="connsiteX319" fmla="*/ 5615368 w 6095524"/>
                <a:gd name="connsiteY319" fmla="*/ 481679 h 1424940"/>
                <a:gd name="connsiteX320" fmla="*/ 5631656 w 6095524"/>
                <a:gd name="connsiteY320" fmla="*/ 456152 h 1424940"/>
                <a:gd name="connsiteX321" fmla="*/ 5679377 w 6095524"/>
                <a:gd name="connsiteY321" fmla="*/ 419576 h 1424940"/>
                <a:gd name="connsiteX322" fmla="*/ 5722525 w 6095524"/>
                <a:gd name="connsiteY322" fmla="*/ 350615 h 1424940"/>
                <a:gd name="connsiteX323" fmla="*/ 5749576 w 6095524"/>
                <a:gd name="connsiteY323" fmla="*/ 321945 h 1424940"/>
                <a:gd name="connsiteX324" fmla="*/ 5764911 w 6095524"/>
                <a:gd name="connsiteY324" fmla="*/ 313849 h 1424940"/>
                <a:gd name="connsiteX325" fmla="*/ 5791009 w 6095524"/>
                <a:gd name="connsiteY325" fmla="*/ 293942 h 1424940"/>
                <a:gd name="connsiteX326" fmla="*/ 5806440 w 6095524"/>
                <a:gd name="connsiteY326" fmla="*/ 279178 h 1424940"/>
                <a:gd name="connsiteX327" fmla="*/ 5848636 w 6095524"/>
                <a:gd name="connsiteY327" fmla="*/ 224885 h 1424940"/>
                <a:gd name="connsiteX328" fmla="*/ 5861590 w 6095524"/>
                <a:gd name="connsiteY328" fmla="*/ 208788 h 1424940"/>
                <a:gd name="connsiteX329" fmla="*/ 5888355 w 6095524"/>
                <a:gd name="connsiteY329" fmla="*/ 181166 h 1424940"/>
                <a:gd name="connsiteX330" fmla="*/ 5900071 w 6095524"/>
                <a:gd name="connsiteY330" fmla="*/ 172784 h 1424940"/>
                <a:gd name="connsiteX331" fmla="*/ 5920740 w 6095524"/>
                <a:gd name="connsiteY331" fmla="*/ 150305 h 1424940"/>
                <a:gd name="connsiteX332" fmla="*/ 5969985 w 6095524"/>
                <a:gd name="connsiteY332" fmla="*/ 91345 h 1424940"/>
                <a:gd name="connsiteX333" fmla="*/ 5991130 w 6095524"/>
                <a:gd name="connsiteY333" fmla="*/ 58293 h 1424940"/>
                <a:gd name="connsiteX334" fmla="*/ 6033325 w 6095524"/>
                <a:gd name="connsiteY334" fmla="*/ 33909 h 1424940"/>
                <a:gd name="connsiteX335" fmla="*/ 6054376 w 6095524"/>
                <a:gd name="connsiteY335" fmla="*/ 20955 h 1424940"/>
                <a:gd name="connsiteX336" fmla="*/ 6095524 w 6095524"/>
                <a:gd name="connsiteY336" fmla="*/ 0 h 142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6095524" h="1424940">
                  <a:moveTo>
                    <a:pt x="6095524" y="0"/>
                  </a:moveTo>
                  <a:cubicBezTo>
                    <a:pt x="6095524" y="7811"/>
                    <a:pt x="6095524" y="12573"/>
                    <a:pt x="6095524" y="17431"/>
                  </a:cubicBezTo>
                  <a:lnTo>
                    <a:pt x="6095524" y="216290"/>
                  </a:lnTo>
                  <a:lnTo>
                    <a:pt x="6079998" y="230600"/>
                  </a:lnTo>
                  <a:cubicBezTo>
                    <a:pt x="6058567" y="241363"/>
                    <a:pt x="6035706" y="251079"/>
                    <a:pt x="6012751" y="260699"/>
                  </a:cubicBezTo>
                  <a:cubicBezTo>
                    <a:pt x="6006084" y="263462"/>
                    <a:pt x="5998749" y="264986"/>
                    <a:pt x="5992749" y="268700"/>
                  </a:cubicBezTo>
                  <a:cubicBezTo>
                    <a:pt x="5965126" y="285655"/>
                    <a:pt x="5938361" y="303943"/>
                    <a:pt x="5910358" y="320231"/>
                  </a:cubicBezTo>
                  <a:cubicBezTo>
                    <a:pt x="5881497" y="337090"/>
                    <a:pt x="5855684" y="356997"/>
                    <a:pt x="5835777" y="383953"/>
                  </a:cubicBezTo>
                  <a:cubicBezTo>
                    <a:pt x="5817298" y="409004"/>
                    <a:pt x="5799391" y="434435"/>
                    <a:pt x="5781008" y="459581"/>
                  </a:cubicBezTo>
                  <a:cubicBezTo>
                    <a:pt x="5776341" y="465963"/>
                    <a:pt x="5772054" y="473488"/>
                    <a:pt x="5765673" y="477584"/>
                  </a:cubicBezTo>
                  <a:cubicBezTo>
                    <a:pt x="5752433" y="486156"/>
                    <a:pt x="5737955" y="493109"/>
                    <a:pt x="5723763" y="500158"/>
                  </a:cubicBezTo>
                  <a:cubicBezTo>
                    <a:pt x="5711571" y="506159"/>
                    <a:pt x="5698617" y="510635"/>
                    <a:pt x="5686711" y="517112"/>
                  </a:cubicBezTo>
                  <a:cubicBezTo>
                    <a:pt x="5677186" y="522256"/>
                    <a:pt x="5668708" y="529400"/>
                    <a:pt x="5659850" y="535877"/>
                  </a:cubicBezTo>
                  <a:cubicBezTo>
                    <a:pt x="5652135" y="541496"/>
                    <a:pt x="5643658" y="546354"/>
                    <a:pt x="5637181" y="553117"/>
                  </a:cubicBezTo>
                  <a:cubicBezTo>
                    <a:pt x="5621369" y="569500"/>
                    <a:pt x="5605462" y="585597"/>
                    <a:pt x="5585841" y="597694"/>
                  </a:cubicBezTo>
                  <a:cubicBezTo>
                    <a:pt x="5566505" y="609695"/>
                    <a:pt x="5548217" y="623126"/>
                    <a:pt x="5528977" y="635318"/>
                  </a:cubicBezTo>
                  <a:cubicBezTo>
                    <a:pt x="5510117" y="647224"/>
                    <a:pt x="5493067" y="660273"/>
                    <a:pt x="5483256" y="681419"/>
                  </a:cubicBezTo>
                  <a:cubicBezTo>
                    <a:pt x="5478875" y="690753"/>
                    <a:pt x="5472684" y="700945"/>
                    <a:pt x="5464397" y="706374"/>
                  </a:cubicBezTo>
                  <a:cubicBezTo>
                    <a:pt x="5452586" y="714089"/>
                    <a:pt x="5437632" y="716852"/>
                    <a:pt x="5424773" y="723424"/>
                  </a:cubicBezTo>
                  <a:cubicBezTo>
                    <a:pt x="5409628" y="731139"/>
                    <a:pt x="5392103" y="737807"/>
                    <a:pt x="5381815" y="750094"/>
                  </a:cubicBezTo>
                  <a:cubicBezTo>
                    <a:pt x="5372671" y="761048"/>
                    <a:pt x="5363432" y="769620"/>
                    <a:pt x="5351335" y="776573"/>
                  </a:cubicBezTo>
                  <a:cubicBezTo>
                    <a:pt x="5342858" y="781431"/>
                    <a:pt x="5336572" y="790289"/>
                    <a:pt x="5327809" y="794290"/>
                  </a:cubicBezTo>
                  <a:cubicBezTo>
                    <a:pt x="5316284" y="799624"/>
                    <a:pt x="5304663" y="803815"/>
                    <a:pt x="5294566" y="812102"/>
                  </a:cubicBezTo>
                  <a:cubicBezTo>
                    <a:pt x="5284089" y="820674"/>
                    <a:pt x="5272183" y="827437"/>
                    <a:pt x="5261229" y="835438"/>
                  </a:cubicBezTo>
                  <a:cubicBezTo>
                    <a:pt x="5255419" y="839724"/>
                    <a:pt x="5250656" y="845344"/>
                    <a:pt x="5245037" y="849821"/>
                  </a:cubicBezTo>
                  <a:cubicBezTo>
                    <a:pt x="5234750" y="858012"/>
                    <a:pt x="5224272" y="866013"/>
                    <a:pt x="5213699" y="873728"/>
                  </a:cubicBezTo>
                  <a:cubicBezTo>
                    <a:pt x="5203127" y="881444"/>
                    <a:pt x="5193030" y="890397"/>
                    <a:pt x="5181409" y="896017"/>
                  </a:cubicBezTo>
                  <a:cubicBezTo>
                    <a:pt x="5161598" y="905542"/>
                    <a:pt x="5139976" y="911257"/>
                    <a:pt x="5120735" y="921544"/>
                  </a:cubicBezTo>
                  <a:cubicBezTo>
                    <a:pt x="5101209" y="932021"/>
                    <a:pt x="5082826" y="945166"/>
                    <a:pt x="5065490" y="959072"/>
                  </a:cubicBezTo>
                  <a:cubicBezTo>
                    <a:pt x="5051774" y="970026"/>
                    <a:pt x="5038916" y="980885"/>
                    <a:pt x="5021675" y="986504"/>
                  </a:cubicBezTo>
                  <a:cubicBezTo>
                    <a:pt x="5012055" y="989648"/>
                    <a:pt x="5001959" y="996506"/>
                    <a:pt x="4996148" y="1004507"/>
                  </a:cubicBezTo>
                  <a:cubicBezTo>
                    <a:pt x="4983575" y="1021937"/>
                    <a:pt x="4967478" y="1034225"/>
                    <a:pt x="4949285" y="1044702"/>
                  </a:cubicBezTo>
                  <a:cubicBezTo>
                    <a:pt x="4924996" y="1058799"/>
                    <a:pt x="4900993" y="1073182"/>
                    <a:pt x="4876609" y="1086993"/>
                  </a:cubicBezTo>
                  <a:cubicBezTo>
                    <a:pt x="4862227" y="1095185"/>
                    <a:pt x="4847940" y="1103852"/>
                    <a:pt x="4832699" y="1109853"/>
                  </a:cubicBezTo>
                  <a:cubicBezTo>
                    <a:pt x="4801553" y="1122236"/>
                    <a:pt x="4769644" y="1132808"/>
                    <a:pt x="4738211" y="1144334"/>
                  </a:cubicBezTo>
                  <a:cubicBezTo>
                    <a:pt x="4727924" y="1148048"/>
                    <a:pt x="4718209" y="1153382"/>
                    <a:pt x="4707731" y="1156621"/>
                  </a:cubicBezTo>
                  <a:cubicBezTo>
                    <a:pt x="4696396" y="1160145"/>
                    <a:pt x="4684205" y="1161193"/>
                    <a:pt x="4672870" y="1164717"/>
                  </a:cubicBezTo>
                  <a:cubicBezTo>
                    <a:pt x="4654010" y="1170527"/>
                    <a:pt x="4635722" y="1177957"/>
                    <a:pt x="4616863" y="1183862"/>
                  </a:cubicBezTo>
                  <a:cubicBezTo>
                    <a:pt x="4580477" y="1195197"/>
                    <a:pt x="4543996" y="1206056"/>
                    <a:pt x="4507516" y="1216819"/>
                  </a:cubicBezTo>
                  <a:cubicBezTo>
                    <a:pt x="4499706" y="1219105"/>
                    <a:pt x="4491228" y="1219391"/>
                    <a:pt x="4483513" y="1221867"/>
                  </a:cubicBezTo>
                  <a:cubicBezTo>
                    <a:pt x="4463034" y="1228535"/>
                    <a:pt x="4442650" y="1235773"/>
                    <a:pt x="4422362" y="1243108"/>
                  </a:cubicBezTo>
                  <a:cubicBezTo>
                    <a:pt x="4410075" y="1247585"/>
                    <a:pt x="4398073" y="1253109"/>
                    <a:pt x="4385691" y="1257395"/>
                  </a:cubicBezTo>
                  <a:cubicBezTo>
                    <a:pt x="4375785" y="1260824"/>
                    <a:pt x="4365593" y="1263491"/>
                    <a:pt x="4355306" y="1265587"/>
                  </a:cubicBezTo>
                  <a:cubicBezTo>
                    <a:pt x="4346448" y="1267397"/>
                    <a:pt x="4337209" y="1267206"/>
                    <a:pt x="4328446" y="1269397"/>
                  </a:cubicBezTo>
                  <a:cubicBezTo>
                    <a:pt x="4304728" y="1275302"/>
                    <a:pt x="4281297" y="1281970"/>
                    <a:pt x="4257770" y="1288256"/>
                  </a:cubicBezTo>
                  <a:cubicBezTo>
                    <a:pt x="4248341" y="1290733"/>
                    <a:pt x="4238720" y="1292543"/>
                    <a:pt x="4229576" y="1295686"/>
                  </a:cubicBezTo>
                  <a:cubicBezTo>
                    <a:pt x="4205097" y="1303973"/>
                    <a:pt x="4180999" y="1313402"/>
                    <a:pt x="4156424" y="1321213"/>
                  </a:cubicBezTo>
                  <a:cubicBezTo>
                    <a:pt x="4136041" y="1327690"/>
                    <a:pt x="4115086" y="1332357"/>
                    <a:pt x="4094416" y="1338072"/>
                  </a:cubicBezTo>
                  <a:cubicBezTo>
                    <a:pt x="4085653" y="1340549"/>
                    <a:pt x="4077271" y="1344073"/>
                    <a:pt x="4068509" y="1346168"/>
                  </a:cubicBezTo>
                  <a:cubicBezTo>
                    <a:pt x="4048887" y="1350931"/>
                    <a:pt x="4028980" y="1354931"/>
                    <a:pt x="4009263" y="1359694"/>
                  </a:cubicBezTo>
                  <a:cubicBezTo>
                    <a:pt x="3998023" y="1362456"/>
                    <a:pt x="3987165" y="1367409"/>
                    <a:pt x="3975735" y="1369219"/>
                  </a:cubicBezTo>
                  <a:cubicBezTo>
                    <a:pt x="3948589" y="1373505"/>
                    <a:pt x="3921252" y="1376553"/>
                    <a:pt x="3893915" y="1379982"/>
                  </a:cubicBezTo>
                  <a:cubicBezTo>
                    <a:pt x="3865722" y="1383506"/>
                    <a:pt x="3837623" y="1387221"/>
                    <a:pt x="3809428" y="1390364"/>
                  </a:cubicBezTo>
                  <a:cubicBezTo>
                    <a:pt x="3793998" y="1391984"/>
                    <a:pt x="3778472" y="1392269"/>
                    <a:pt x="3763042" y="1393793"/>
                  </a:cubicBezTo>
                  <a:cubicBezTo>
                    <a:pt x="3749516" y="1395127"/>
                    <a:pt x="3736086" y="1397603"/>
                    <a:pt x="3722561" y="1399223"/>
                  </a:cubicBezTo>
                  <a:cubicBezTo>
                    <a:pt x="3710845" y="1400556"/>
                    <a:pt x="3699034" y="1401318"/>
                    <a:pt x="3687318" y="1402652"/>
                  </a:cubicBezTo>
                  <a:cubicBezTo>
                    <a:pt x="3668554" y="1404842"/>
                    <a:pt x="3649885" y="1407319"/>
                    <a:pt x="3631216" y="1409605"/>
                  </a:cubicBezTo>
                  <a:cubicBezTo>
                    <a:pt x="3623406" y="1410462"/>
                    <a:pt x="3615214" y="1412843"/>
                    <a:pt x="3607880" y="1411415"/>
                  </a:cubicBezTo>
                  <a:cubicBezTo>
                    <a:pt x="3589401" y="1407795"/>
                    <a:pt x="3571208" y="1408843"/>
                    <a:pt x="3552825" y="1411319"/>
                  </a:cubicBezTo>
                  <a:cubicBezTo>
                    <a:pt x="3546539" y="1412177"/>
                    <a:pt x="3539776" y="1411986"/>
                    <a:pt x="3533680" y="1410367"/>
                  </a:cubicBezTo>
                  <a:cubicBezTo>
                    <a:pt x="3521202" y="1407128"/>
                    <a:pt x="3509106" y="1402556"/>
                    <a:pt x="3496818" y="1398556"/>
                  </a:cubicBezTo>
                  <a:cubicBezTo>
                    <a:pt x="3495484" y="1398080"/>
                    <a:pt x="3493865" y="1397984"/>
                    <a:pt x="3492437" y="1397699"/>
                  </a:cubicBezTo>
                  <a:cubicBezTo>
                    <a:pt x="3484340" y="1396079"/>
                    <a:pt x="3476340" y="1394460"/>
                    <a:pt x="3468243" y="1393031"/>
                  </a:cubicBezTo>
                  <a:cubicBezTo>
                    <a:pt x="3463862" y="1392269"/>
                    <a:pt x="3459385" y="1392174"/>
                    <a:pt x="3455003" y="1391507"/>
                  </a:cubicBezTo>
                  <a:cubicBezTo>
                    <a:pt x="3438049" y="1388840"/>
                    <a:pt x="3419380" y="1393317"/>
                    <a:pt x="3404711" y="1381792"/>
                  </a:cubicBezTo>
                  <a:cubicBezTo>
                    <a:pt x="3395186" y="1374362"/>
                    <a:pt x="3385947" y="1376077"/>
                    <a:pt x="3375756" y="1377220"/>
                  </a:cubicBezTo>
                  <a:cubicBezTo>
                    <a:pt x="3368040" y="1378077"/>
                    <a:pt x="3360134" y="1377791"/>
                    <a:pt x="3352324" y="1377887"/>
                  </a:cubicBezTo>
                  <a:cubicBezTo>
                    <a:pt x="3338608" y="1378172"/>
                    <a:pt x="3324892" y="1378268"/>
                    <a:pt x="3311176" y="1378744"/>
                  </a:cubicBezTo>
                  <a:cubicBezTo>
                    <a:pt x="3306794" y="1378934"/>
                    <a:pt x="3302318" y="1381316"/>
                    <a:pt x="3298031" y="1380935"/>
                  </a:cubicBezTo>
                  <a:cubicBezTo>
                    <a:pt x="3278219" y="1379125"/>
                    <a:pt x="3258407" y="1376267"/>
                    <a:pt x="3238595" y="1374648"/>
                  </a:cubicBezTo>
                  <a:cubicBezTo>
                    <a:pt x="3227356" y="1373696"/>
                    <a:pt x="3215830" y="1375505"/>
                    <a:pt x="3204686" y="1374172"/>
                  </a:cubicBezTo>
                  <a:cubicBezTo>
                    <a:pt x="3191828" y="1372648"/>
                    <a:pt x="3179255" y="1368743"/>
                    <a:pt x="3166491" y="1366361"/>
                  </a:cubicBezTo>
                  <a:cubicBezTo>
                    <a:pt x="3162967" y="1365695"/>
                    <a:pt x="3159062" y="1366552"/>
                    <a:pt x="3155347" y="1366742"/>
                  </a:cubicBezTo>
                  <a:cubicBezTo>
                    <a:pt x="3151156" y="1366933"/>
                    <a:pt x="3147060" y="1367314"/>
                    <a:pt x="3142869" y="1367409"/>
                  </a:cubicBezTo>
                  <a:cubicBezTo>
                    <a:pt x="3130105" y="1367600"/>
                    <a:pt x="3117342" y="1367314"/>
                    <a:pt x="3104578" y="1367981"/>
                  </a:cubicBezTo>
                  <a:cubicBezTo>
                    <a:pt x="3096768" y="1368362"/>
                    <a:pt x="3088577" y="1372267"/>
                    <a:pt x="3081337" y="1370838"/>
                  </a:cubicBezTo>
                  <a:cubicBezTo>
                    <a:pt x="3066574" y="1368076"/>
                    <a:pt x="3051810" y="1374267"/>
                    <a:pt x="3037047" y="1369124"/>
                  </a:cubicBezTo>
                  <a:cubicBezTo>
                    <a:pt x="3032474" y="1367600"/>
                    <a:pt x="3026188" y="1371410"/>
                    <a:pt x="3020663" y="1371600"/>
                  </a:cubicBezTo>
                  <a:cubicBezTo>
                    <a:pt x="3006852" y="1372076"/>
                    <a:pt x="2993041" y="1371981"/>
                    <a:pt x="2979230" y="1371886"/>
                  </a:cubicBezTo>
                  <a:cubicBezTo>
                    <a:pt x="2966847" y="1371791"/>
                    <a:pt x="2953988" y="1373124"/>
                    <a:pt x="2942082" y="1370457"/>
                  </a:cubicBezTo>
                  <a:cubicBezTo>
                    <a:pt x="2929604" y="1367600"/>
                    <a:pt x="2918365" y="1367981"/>
                    <a:pt x="2906268" y="1371219"/>
                  </a:cubicBezTo>
                  <a:cubicBezTo>
                    <a:pt x="2897981" y="1373410"/>
                    <a:pt x="2889218" y="1373696"/>
                    <a:pt x="2880646" y="1374362"/>
                  </a:cubicBezTo>
                  <a:cubicBezTo>
                    <a:pt x="2871407" y="1375124"/>
                    <a:pt x="2861215" y="1373124"/>
                    <a:pt x="2852833" y="1376267"/>
                  </a:cubicBezTo>
                  <a:cubicBezTo>
                    <a:pt x="2827877" y="1385602"/>
                    <a:pt x="2802255" y="1387602"/>
                    <a:pt x="2776157" y="1387602"/>
                  </a:cubicBezTo>
                  <a:cubicBezTo>
                    <a:pt x="2771394" y="1387602"/>
                    <a:pt x="2766536" y="1386269"/>
                    <a:pt x="2761965" y="1384840"/>
                  </a:cubicBezTo>
                  <a:cubicBezTo>
                    <a:pt x="2735294" y="1376267"/>
                    <a:pt x="2708529" y="1377029"/>
                    <a:pt x="2681383" y="1382268"/>
                  </a:cubicBezTo>
                  <a:cubicBezTo>
                    <a:pt x="2675763" y="1383411"/>
                    <a:pt x="2669477" y="1383602"/>
                    <a:pt x="2663857" y="1382459"/>
                  </a:cubicBezTo>
                  <a:cubicBezTo>
                    <a:pt x="2648045" y="1379125"/>
                    <a:pt x="2632710" y="1373600"/>
                    <a:pt x="2616803" y="1371219"/>
                  </a:cubicBezTo>
                  <a:cubicBezTo>
                    <a:pt x="2590515" y="1367314"/>
                    <a:pt x="2567750" y="1380458"/>
                    <a:pt x="2544223" y="1389031"/>
                  </a:cubicBezTo>
                  <a:cubicBezTo>
                    <a:pt x="2521839" y="1397127"/>
                    <a:pt x="2502789" y="1415415"/>
                    <a:pt x="2476309" y="1411319"/>
                  </a:cubicBezTo>
                  <a:cubicBezTo>
                    <a:pt x="2473643" y="1410938"/>
                    <a:pt x="2470690" y="1413510"/>
                    <a:pt x="2467737" y="1414177"/>
                  </a:cubicBezTo>
                  <a:cubicBezTo>
                    <a:pt x="2459641" y="1415987"/>
                    <a:pt x="2451545" y="1418177"/>
                    <a:pt x="2443353" y="1419035"/>
                  </a:cubicBezTo>
                  <a:cubicBezTo>
                    <a:pt x="2433352" y="1420178"/>
                    <a:pt x="2423160" y="1419797"/>
                    <a:pt x="2413159" y="1420749"/>
                  </a:cubicBezTo>
                  <a:cubicBezTo>
                    <a:pt x="2400300" y="1421892"/>
                    <a:pt x="2387632" y="1424940"/>
                    <a:pt x="2374868" y="1424940"/>
                  </a:cubicBezTo>
                  <a:cubicBezTo>
                    <a:pt x="2364581" y="1424940"/>
                    <a:pt x="2354389" y="1421416"/>
                    <a:pt x="2344198" y="1419701"/>
                  </a:cubicBezTo>
                  <a:cubicBezTo>
                    <a:pt x="2329815" y="1417320"/>
                    <a:pt x="2314003" y="1417987"/>
                    <a:pt x="2301335" y="1411891"/>
                  </a:cubicBezTo>
                  <a:cubicBezTo>
                    <a:pt x="2287810" y="1405414"/>
                    <a:pt x="2274951" y="1402461"/>
                    <a:pt x="2260949" y="1404461"/>
                  </a:cubicBezTo>
                  <a:cubicBezTo>
                    <a:pt x="2256282" y="1405128"/>
                    <a:pt x="2250281" y="1409129"/>
                    <a:pt x="2248186" y="1413224"/>
                  </a:cubicBezTo>
                  <a:cubicBezTo>
                    <a:pt x="2243518" y="1422368"/>
                    <a:pt x="2237137" y="1423988"/>
                    <a:pt x="2228469" y="1420844"/>
                  </a:cubicBezTo>
                  <a:cubicBezTo>
                    <a:pt x="2220944" y="1418177"/>
                    <a:pt x="2211705" y="1416844"/>
                    <a:pt x="2206562" y="1411700"/>
                  </a:cubicBezTo>
                  <a:cubicBezTo>
                    <a:pt x="2191988" y="1397127"/>
                    <a:pt x="2173414" y="1396651"/>
                    <a:pt x="2155317" y="1392746"/>
                  </a:cubicBezTo>
                  <a:cubicBezTo>
                    <a:pt x="2144269" y="1390364"/>
                    <a:pt x="2133981" y="1390269"/>
                    <a:pt x="2122932" y="1391888"/>
                  </a:cubicBezTo>
                  <a:cubicBezTo>
                    <a:pt x="2098930" y="1395508"/>
                    <a:pt x="2075593" y="1390364"/>
                    <a:pt x="2052542" y="1383792"/>
                  </a:cubicBezTo>
                  <a:cubicBezTo>
                    <a:pt x="2037302" y="1379411"/>
                    <a:pt x="2021681" y="1376744"/>
                    <a:pt x="2006537" y="1372267"/>
                  </a:cubicBezTo>
                  <a:cubicBezTo>
                    <a:pt x="1995202" y="1368838"/>
                    <a:pt x="1983868" y="1364742"/>
                    <a:pt x="1973486" y="1359218"/>
                  </a:cubicBezTo>
                  <a:cubicBezTo>
                    <a:pt x="1958435" y="1351121"/>
                    <a:pt x="1945292" y="1338929"/>
                    <a:pt x="1926146" y="1342168"/>
                  </a:cubicBezTo>
                  <a:cubicBezTo>
                    <a:pt x="1909286" y="1345025"/>
                    <a:pt x="1894047" y="1339025"/>
                    <a:pt x="1878616" y="1333310"/>
                  </a:cubicBezTo>
                  <a:cubicBezTo>
                    <a:pt x="1867281" y="1329119"/>
                    <a:pt x="1855948" y="1324832"/>
                    <a:pt x="1844231" y="1322165"/>
                  </a:cubicBezTo>
                  <a:cubicBezTo>
                    <a:pt x="1830324" y="1319022"/>
                    <a:pt x="1814608" y="1320356"/>
                    <a:pt x="1802225" y="1314545"/>
                  </a:cubicBezTo>
                  <a:cubicBezTo>
                    <a:pt x="1789271" y="1308449"/>
                    <a:pt x="1778509" y="1312545"/>
                    <a:pt x="1766983" y="1314260"/>
                  </a:cubicBezTo>
                  <a:cubicBezTo>
                    <a:pt x="1748600" y="1316927"/>
                    <a:pt x="1730311" y="1321880"/>
                    <a:pt x="1711738" y="1315593"/>
                  </a:cubicBezTo>
                  <a:cubicBezTo>
                    <a:pt x="1689164" y="1307973"/>
                    <a:pt x="1666780" y="1299782"/>
                    <a:pt x="1644111" y="1292543"/>
                  </a:cubicBezTo>
                  <a:cubicBezTo>
                    <a:pt x="1635347" y="1289780"/>
                    <a:pt x="1625919" y="1288637"/>
                    <a:pt x="1616774" y="1287399"/>
                  </a:cubicBezTo>
                  <a:cubicBezTo>
                    <a:pt x="1608107" y="1286351"/>
                    <a:pt x="1597725" y="1289018"/>
                    <a:pt x="1591056" y="1285018"/>
                  </a:cubicBezTo>
                  <a:cubicBezTo>
                    <a:pt x="1573911" y="1274731"/>
                    <a:pt x="1556291" y="1269683"/>
                    <a:pt x="1536478" y="1269683"/>
                  </a:cubicBezTo>
                  <a:cubicBezTo>
                    <a:pt x="1529048" y="1269683"/>
                    <a:pt x="1521809" y="1265396"/>
                    <a:pt x="1514285" y="1264634"/>
                  </a:cubicBezTo>
                  <a:cubicBezTo>
                    <a:pt x="1503997" y="1263682"/>
                    <a:pt x="1492186" y="1261110"/>
                    <a:pt x="1483233" y="1264730"/>
                  </a:cubicBezTo>
                  <a:cubicBezTo>
                    <a:pt x="1462183" y="1273302"/>
                    <a:pt x="1445134" y="1266158"/>
                    <a:pt x="1426750" y="1257681"/>
                  </a:cubicBezTo>
                  <a:cubicBezTo>
                    <a:pt x="1408652" y="1249299"/>
                    <a:pt x="1389602" y="1242632"/>
                    <a:pt x="1370362" y="1237107"/>
                  </a:cubicBezTo>
                  <a:cubicBezTo>
                    <a:pt x="1363123" y="1235107"/>
                    <a:pt x="1354456" y="1238441"/>
                    <a:pt x="1346454" y="1239107"/>
                  </a:cubicBezTo>
                  <a:cubicBezTo>
                    <a:pt x="1343596" y="1239298"/>
                    <a:pt x="1340453" y="1239584"/>
                    <a:pt x="1337882" y="1238631"/>
                  </a:cubicBezTo>
                  <a:cubicBezTo>
                    <a:pt x="1313022" y="1229487"/>
                    <a:pt x="1287780" y="1222534"/>
                    <a:pt x="1260825" y="1227296"/>
                  </a:cubicBezTo>
                  <a:cubicBezTo>
                    <a:pt x="1258349" y="1227773"/>
                    <a:pt x="1255586" y="1226725"/>
                    <a:pt x="1253109" y="1226058"/>
                  </a:cubicBezTo>
                  <a:cubicBezTo>
                    <a:pt x="1241012" y="1222629"/>
                    <a:pt x="1229201" y="1217200"/>
                    <a:pt x="1216915" y="1215962"/>
                  </a:cubicBezTo>
                  <a:cubicBezTo>
                    <a:pt x="1186625" y="1212914"/>
                    <a:pt x="1156146" y="1211675"/>
                    <a:pt x="1125664" y="1209675"/>
                  </a:cubicBezTo>
                  <a:cubicBezTo>
                    <a:pt x="1123759" y="1209580"/>
                    <a:pt x="1121759" y="1209580"/>
                    <a:pt x="1120045" y="1208913"/>
                  </a:cubicBezTo>
                  <a:cubicBezTo>
                    <a:pt x="1108805" y="1204817"/>
                    <a:pt x="1098995" y="1206151"/>
                    <a:pt x="1089469" y="1213961"/>
                  </a:cubicBezTo>
                  <a:cubicBezTo>
                    <a:pt x="1085278" y="1217390"/>
                    <a:pt x="1079563" y="1219200"/>
                    <a:pt x="1074325" y="1221105"/>
                  </a:cubicBezTo>
                  <a:cubicBezTo>
                    <a:pt x="1066609" y="1223963"/>
                    <a:pt x="1058704" y="1226725"/>
                    <a:pt x="1050703" y="1228535"/>
                  </a:cubicBezTo>
                  <a:cubicBezTo>
                    <a:pt x="1042797" y="1230249"/>
                    <a:pt x="1034320" y="1232630"/>
                    <a:pt x="1026700" y="1231297"/>
                  </a:cubicBezTo>
                  <a:cubicBezTo>
                    <a:pt x="1012984" y="1228916"/>
                    <a:pt x="999934" y="1223582"/>
                    <a:pt x="986409" y="1220057"/>
                  </a:cubicBezTo>
                  <a:cubicBezTo>
                    <a:pt x="981742" y="1218819"/>
                    <a:pt x="976598" y="1219010"/>
                    <a:pt x="971741" y="1218914"/>
                  </a:cubicBezTo>
                  <a:cubicBezTo>
                    <a:pt x="960596" y="1218629"/>
                    <a:pt x="949166" y="1221391"/>
                    <a:pt x="939070" y="1213485"/>
                  </a:cubicBezTo>
                  <a:cubicBezTo>
                    <a:pt x="929736" y="1206056"/>
                    <a:pt x="920305" y="1208246"/>
                    <a:pt x="910495" y="1213866"/>
                  </a:cubicBezTo>
                  <a:cubicBezTo>
                    <a:pt x="903446" y="1217867"/>
                    <a:pt x="895446" y="1221010"/>
                    <a:pt x="887540" y="1222534"/>
                  </a:cubicBezTo>
                  <a:cubicBezTo>
                    <a:pt x="876681" y="1224629"/>
                    <a:pt x="865918" y="1225487"/>
                    <a:pt x="854202" y="1224248"/>
                  </a:cubicBezTo>
                  <a:cubicBezTo>
                    <a:pt x="845915" y="1223391"/>
                    <a:pt x="839152" y="1223010"/>
                    <a:pt x="832675" y="1217962"/>
                  </a:cubicBezTo>
                  <a:cubicBezTo>
                    <a:pt x="831628" y="1217200"/>
                    <a:pt x="829723" y="1217009"/>
                    <a:pt x="828294" y="1217105"/>
                  </a:cubicBezTo>
                  <a:cubicBezTo>
                    <a:pt x="809530" y="1218724"/>
                    <a:pt x="790956" y="1217867"/>
                    <a:pt x="772001" y="1216723"/>
                  </a:cubicBezTo>
                  <a:cubicBezTo>
                    <a:pt x="747904" y="1215200"/>
                    <a:pt x="722566" y="1219676"/>
                    <a:pt x="701707" y="1235678"/>
                  </a:cubicBezTo>
                  <a:cubicBezTo>
                    <a:pt x="698659" y="1238060"/>
                    <a:pt x="694087" y="1239107"/>
                    <a:pt x="690086" y="1239679"/>
                  </a:cubicBezTo>
                  <a:cubicBezTo>
                    <a:pt x="671227" y="1242155"/>
                    <a:pt x="652272" y="1243870"/>
                    <a:pt x="633412" y="1246632"/>
                  </a:cubicBezTo>
                  <a:cubicBezTo>
                    <a:pt x="623125" y="1248156"/>
                    <a:pt x="612362" y="1249490"/>
                    <a:pt x="603028" y="1253681"/>
                  </a:cubicBezTo>
                  <a:cubicBezTo>
                    <a:pt x="593885" y="1257776"/>
                    <a:pt x="586549" y="1262634"/>
                    <a:pt x="581120" y="1254062"/>
                  </a:cubicBezTo>
                  <a:cubicBezTo>
                    <a:pt x="571406" y="1258634"/>
                    <a:pt x="562927" y="1262444"/>
                    <a:pt x="554642" y="1266539"/>
                  </a:cubicBezTo>
                  <a:cubicBezTo>
                    <a:pt x="551593" y="1268063"/>
                    <a:pt x="549021" y="1270540"/>
                    <a:pt x="545973" y="1271969"/>
                  </a:cubicBezTo>
                  <a:cubicBezTo>
                    <a:pt x="542734" y="1273493"/>
                    <a:pt x="539115" y="1274445"/>
                    <a:pt x="535591" y="1275207"/>
                  </a:cubicBezTo>
                  <a:cubicBezTo>
                    <a:pt x="519874" y="1278636"/>
                    <a:pt x="504158" y="1281779"/>
                    <a:pt x="488538" y="1285494"/>
                  </a:cubicBezTo>
                  <a:cubicBezTo>
                    <a:pt x="485489" y="1286256"/>
                    <a:pt x="482917" y="1289304"/>
                    <a:pt x="480155" y="1291304"/>
                  </a:cubicBezTo>
                  <a:cubicBezTo>
                    <a:pt x="478345" y="1292638"/>
                    <a:pt x="476536" y="1294638"/>
                    <a:pt x="474535" y="1294924"/>
                  </a:cubicBezTo>
                  <a:cubicBezTo>
                    <a:pt x="459295" y="1297210"/>
                    <a:pt x="444151" y="1299877"/>
                    <a:pt x="428816" y="1301020"/>
                  </a:cubicBezTo>
                  <a:cubicBezTo>
                    <a:pt x="415957" y="1301972"/>
                    <a:pt x="403574" y="1301687"/>
                    <a:pt x="400241" y="1318260"/>
                  </a:cubicBezTo>
                  <a:cubicBezTo>
                    <a:pt x="399669" y="1321118"/>
                    <a:pt x="395573" y="1324166"/>
                    <a:pt x="392431" y="1325594"/>
                  </a:cubicBezTo>
                  <a:cubicBezTo>
                    <a:pt x="383477" y="1329690"/>
                    <a:pt x="373951" y="1332452"/>
                    <a:pt x="365093" y="1336643"/>
                  </a:cubicBezTo>
                  <a:cubicBezTo>
                    <a:pt x="336042" y="1350645"/>
                    <a:pt x="305658" y="1359503"/>
                    <a:pt x="273177" y="1357884"/>
                  </a:cubicBezTo>
                  <a:cubicBezTo>
                    <a:pt x="263081" y="1357408"/>
                    <a:pt x="253270" y="1352264"/>
                    <a:pt x="246888" y="1350359"/>
                  </a:cubicBezTo>
                  <a:cubicBezTo>
                    <a:pt x="228506" y="1357884"/>
                    <a:pt x="213075" y="1365123"/>
                    <a:pt x="196977" y="1370552"/>
                  </a:cubicBezTo>
                  <a:cubicBezTo>
                    <a:pt x="182785" y="1375410"/>
                    <a:pt x="167926" y="1378458"/>
                    <a:pt x="153352" y="1381982"/>
                  </a:cubicBezTo>
                  <a:cubicBezTo>
                    <a:pt x="148018" y="1383316"/>
                    <a:pt x="142589" y="1384078"/>
                    <a:pt x="137160" y="1384745"/>
                  </a:cubicBezTo>
                  <a:cubicBezTo>
                    <a:pt x="120206" y="1386840"/>
                    <a:pt x="102489" y="1381792"/>
                    <a:pt x="85917" y="1389793"/>
                  </a:cubicBezTo>
                  <a:cubicBezTo>
                    <a:pt x="77248" y="1393984"/>
                    <a:pt x="68675" y="1399032"/>
                    <a:pt x="59532" y="1401223"/>
                  </a:cubicBezTo>
                  <a:cubicBezTo>
                    <a:pt x="49721" y="1403604"/>
                    <a:pt x="40124" y="1407319"/>
                    <a:pt x="30325" y="1409974"/>
                  </a:cubicBezTo>
                  <a:lnTo>
                    <a:pt x="0" y="1412360"/>
                  </a:lnTo>
                  <a:lnTo>
                    <a:pt x="0" y="1058622"/>
                  </a:lnTo>
                  <a:lnTo>
                    <a:pt x="17145" y="1060228"/>
                  </a:lnTo>
                  <a:cubicBezTo>
                    <a:pt x="26480" y="1061561"/>
                    <a:pt x="35528" y="1066133"/>
                    <a:pt x="44672" y="1066324"/>
                  </a:cubicBezTo>
                  <a:cubicBezTo>
                    <a:pt x="59055" y="1066610"/>
                    <a:pt x="71819" y="1068419"/>
                    <a:pt x="84677" y="1076230"/>
                  </a:cubicBezTo>
                  <a:cubicBezTo>
                    <a:pt x="104108" y="1087946"/>
                    <a:pt x="120110" y="1082993"/>
                    <a:pt x="132017" y="1064990"/>
                  </a:cubicBezTo>
                  <a:cubicBezTo>
                    <a:pt x="133255" y="1063181"/>
                    <a:pt x="134874" y="1060799"/>
                    <a:pt x="136779" y="1060323"/>
                  </a:cubicBezTo>
                  <a:cubicBezTo>
                    <a:pt x="153639" y="1056132"/>
                    <a:pt x="170974" y="1048131"/>
                    <a:pt x="187547" y="1049179"/>
                  </a:cubicBezTo>
                  <a:cubicBezTo>
                    <a:pt x="216789" y="1051084"/>
                    <a:pt x="244316" y="1048798"/>
                    <a:pt x="270891" y="1036415"/>
                  </a:cubicBezTo>
                  <a:cubicBezTo>
                    <a:pt x="272510" y="1035653"/>
                    <a:pt x="274987" y="1034891"/>
                    <a:pt x="276320" y="1035558"/>
                  </a:cubicBezTo>
                  <a:cubicBezTo>
                    <a:pt x="292322" y="1043845"/>
                    <a:pt x="309848" y="1050417"/>
                    <a:pt x="323755" y="1061561"/>
                  </a:cubicBezTo>
                  <a:cubicBezTo>
                    <a:pt x="336995" y="1072134"/>
                    <a:pt x="352997" y="1072229"/>
                    <a:pt x="361855" y="1057942"/>
                  </a:cubicBezTo>
                  <a:cubicBezTo>
                    <a:pt x="366236" y="1050893"/>
                    <a:pt x="372332" y="1042702"/>
                    <a:pt x="379571" y="1039939"/>
                  </a:cubicBezTo>
                  <a:cubicBezTo>
                    <a:pt x="395954" y="1033653"/>
                    <a:pt x="413481" y="1030414"/>
                    <a:pt x="430530" y="1025747"/>
                  </a:cubicBezTo>
                  <a:cubicBezTo>
                    <a:pt x="451581" y="1020032"/>
                    <a:pt x="472345" y="1020032"/>
                    <a:pt x="493300" y="1027176"/>
                  </a:cubicBezTo>
                  <a:cubicBezTo>
                    <a:pt x="508064" y="1032224"/>
                    <a:pt x="523113" y="1032224"/>
                    <a:pt x="537782" y="1025366"/>
                  </a:cubicBezTo>
                  <a:cubicBezTo>
                    <a:pt x="545687" y="1021652"/>
                    <a:pt x="553784" y="1017842"/>
                    <a:pt x="562166" y="1015746"/>
                  </a:cubicBezTo>
                  <a:cubicBezTo>
                    <a:pt x="567595" y="1014412"/>
                    <a:pt x="573881" y="1015651"/>
                    <a:pt x="579596" y="1016699"/>
                  </a:cubicBezTo>
                  <a:cubicBezTo>
                    <a:pt x="590645" y="1018794"/>
                    <a:pt x="602075" y="1025176"/>
                    <a:pt x="612362" y="1023557"/>
                  </a:cubicBezTo>
                  <a:cubicBezTo>
                    <a:pt x="647891" y="1017842"/>
                    <a:pt x="681419" y="1031272"/>
                    <a:pt x="716090" y="1031653"/>
                  </a:cubicBezTo>
                  <a:cubicBezTo>
                    <a:pt x="731806" y="1031843"/>
                    <a:pt x="747332" y="1034891"/>
                    <a:pt x="758381" y="1018985"/>
                  </a:cubicBezTo>
                  <a:cubicBezTo>
                    <a:pt x="759809" y="1016889"/>
                    <a:pt x="766763" y="1018032"/>
                    <a:pt x="771049" y="1018699"/>
                  </a:cubicBezTo>
                  <a:cubicBezTo>
                    <a:pt x="780574" y="1020128"/>
                    <a:pt x="790004" y="1023747"/>
                    <a:pt x="799433" y="1023652"/>
                  </a:cubicBezTo>
                  <a:cubicBezTo>
                    <a:pt x="818960" y="1023557"/>
                    <a:pt x="838581" y="1022033"/>
                    <a:pt x="858012" y="1020318"/>
                  </a:cubicBezTo>
                  <a:cubicBezTo>
                    <a:pt x="865346" y="1019651"/>
                    <a:pt x="872395" y="1017080"/>
                    <a:pt x="879634" y="1015270"/>
                  </a:cubicBezTo>
                  <a:cubicBezTo>
                    <a:pt x="883634" y="1014222"/>
                    <a:pt x="887921" y="1011460"/>
                    <a:pt x="891635" y="1012031"/>
                  </a:cubicBezTo>
                  <a:cubicBezTo>
                    <a:pt x="913162" y="1015365"/>
                    <a:pt x="932879" y="1007174"/>
                    <a:pt x="953262" y="1003078"/>
                  </a:cubicBezTo>
                  <a:cubicBezTo>
                    <a:pt x="962692" y="1001173"/>
                    <a:pt x="971550" y="996601"/>
                    <a:pt x="980694" y="993458"/>
                  </a:cubicBezTo>
                  <a:cubicBezTo>
                    <a:pt x="983075" y="992600"/>
                    <a:pt x="985742" y="991838"/>
                    <a:pt x="988124" y="992029"/>
                  </a:cubicBezTo>
                  <a:cubicBezTo>
                    <a:pt x="1001744" y="993172"/>
                    <a:pt x="1015270" y="994791"/>
                    <a:pt x="1028795" y="996029"/>
                  </a:cubicBezTo>
                  <a:cubicBezTo>
                    <a:pt x="1041083" y="997172"/>
                    <a:pt x="1053465" y="997553"/>
                    <a:pt x="1059275" y="1011555"/>
                  </a:cubicBezTo>
                  <a:cubicBezTo>
                    <a:pt x="1060133" y="1013746"/>
                    <a:pt x="1062990" y="1015365"/>
                    <a:pt x="1065181" y="1016794"/>
                  </a:cubicBezTo>
                  <a:cubicBezTo>
                    <a:pt x="1098995" y="1038797"/>
                    <a:pt x="1117092" y="1038225"/>
                    <a:pt x="1150144" y="1014984"/>
                  </a:cubicBezTo>
                  <a:cubicBezTo>
                    <a:pt x="1153573" y="1012603"/>
                    <a:pt x="1160907" y="1010888"/>
                    <a:pt x="1163193" y="1012793"/>
                  </a:cubicBezTo>
                  <a:cubicBezTo>
                    <a:pt x="1182624" y="1028605"/>
                    <a:pt x="1203865" y="1026890"/>
                    <a:pt x="1226249" y="1021937"/>
                  </a:cubicBezTo>
                  <a:cubicBezTo>
                    <a:pt x="1232059" y="1020604"/>
                    <a:pt x="1240251" y="1020604"/>
                    <a:pt x="1244632" y="1023747"/>
                  </a:cubicBezTo>
                  <a:cubicBezTo>
                    <a:pt x="1265492" y="1038320"/>
                    <a:pt x="1287876" y="1036225"/>
                    <a:pt x="1310545" y="1031939"/>
                  </a:cubicBezTo>
                  <a:cubicBezTo>
                    <a:pt x="1314069" y="1031272"/>
                    <a:pt x="1318356" y="1027652"/>
                    <a:pt x="1319879" y="1024319"/>
                  </a:cubicBezTo>
                  <a:cubicBezTo>
                    <a:pt x="1325309" y="1012508"/>
                    <a:pt x="1335501" y="1008507"/>
                    <a:pt x="1346740" y="1005173"/>
                  </a:cubicBezTo>
                  <a:cubicBezTo>
                    <a:pt x="1364457" y="999744"/>
                    <a:pt x="1381887" y="993362"/>
                    <a:pt x="1399699" y="988219"/>
                  </a:cubicBezTo>
                  <a:cubicBezTo>
                    <a:pt x="1404081" y="986981"/>
                    <a:pt x="1409510" y="987743"/>
                    <a:pt x="1414082" y="989171"/>
                  </a:cubicBezTo>
                  <a:cubicBezTo>
                    <a:pt x="1429703" y="994029"/>
                    <a:pt x="1439609" y="1006221"/>
                    <a:pt x="1450467" y="1017461"/>
                  </a:cubicBezTo>
                  <a:cubicBezTo>
                    <a:pt x="1455230" y="1022414"/>
                    <a:pt x="1461802" y="1025938"/>
                    <a:pt x="1468184" y="1028795"/>
                  </a:cubicBezTo>
                  <a:cubicBezTo>
                    <a:pt x="1484757" y="1036130"/>
                    <a:pt x="1501712" y="1042702"/>
                    <a:pt x="1518476" y="1049655"/>
                  </a:cubicBezTo>
                  <a:cubicBezTo>
                    <a:pt x="1520095" y="1050322"/>
                    <a:pt x="1521428" y="1052036"/>
                    <a:pt x="1522667" y="1053465"/>
                  </a:cubicBezTo>
                  <a:cubicBezTo>
                    <a:pt x="1535049" y="1068515"/>
                    <a:pt x="1547336" y="1083659"/>
                    <a:pt x="1559814" y="1098709"/>
                  </a:cubicBezTo>
                  <a:cubicBezTo>
                    <a:pt x="1562195" y="1101566"/>
                    <a:pt x="1565625" y="1103662"/>
                    <a:pt x="1568196" y="1106424"/>
                  </a:cubicBezTo>
                  <a:cubicBezTo>
                    <a:pt x="1571816" y="1110234"/>
                    <a:pt x="1576388" y="1113854"/>
                    <a:pt x="1578293" y="1118426"/>
                  </a:cubicBezTo>
                  <a:cubicBezTo>
                    <a:pt x="1584198" y="1132808"/>
                    <a:pt x="1595533" y="1139000"/>
                    <a:pt x="1609820" y="1141667"/>
                  </a:cubicBezTo>
                  <a:cubicBezTo>
                    <a:pt x="1622870" y="1144143"/>
                    <a:pt x="1635919" y="1146239"/>
                    <a:pt x="1648873" y="1149096"/>
                  </a:cubicBezTo>
                  <a:cubicBezTo>
                    <a:pt x="1664684" y="1152525"/>
                    <a:pt x="1680401" y="1156240"/>
                    <a:pt x="1696022" y="1160431"/>
                  </a:cubicBezTo>
                  <a:cubicBezTo>
                    <a:pt x="1702784" y="1162241"/>
                    <a:pt x="1709928" y="1164336"/>
                    <a:pt x="1715739" y="1168051"/>
                  </a:cubicBezTo>
                  <a:cubicBezTo>
                    <a:pt x="1732026" y="1178338"/>
                    <a:pt x="1749457" y="1185291"/>
                    <a:pt x="1768602" y="1182529"/>
                  </a:cubicBezTo>
                  <a:cubicBezTo>
                    <a:pt x="1783937" y="1180338"/>
                    <a:pt x="1796796" y="1185958"/>
                    <a:pt x="1806321" y="1194721"/>
                  </a:cubicBezTo>
                  <a:cubicBezTo>
                    <a:pt x="1823657" y="1210628"/>
                    <a:pt x="1842230" y="1207008"/>
                    <a:pt x="1860709" y="1201865"/>
                  </a:cubicBezTo>
                  <a:cubicBezTo>
                    <a:pt x="1870234" y="1199198"/>
                    <a:pt x="1878044" y="1199579"/>
                    <a:pt x="1887093" y="1202150"/>
                  </a:cubicBezTo>
                  <a:cubicBezTo>
                    <a:pt x="1908048" y="1208151"/>
                    <a:pt x="1922050" y="1224439"/>
                    <a:pt x="1935575" y="1238726"/>
                  </a:cubicBezTo>
                  <a:cubicBezTo>
                    <a:pt x="1947101" y="1250918"/>
                    <a:pt x="1960055" y="1257776"/>
                    <a:pt x="1974247" y="1262920"/>
                  </a:cubicBezTo>
                  <a:cubicBezTo>
                    <a:pt x="1992154" y="1269492"/>
                    <a:pt x="2006346" y="1267016"/>
                    <a:pt x="2014919" y="1251204"/>
                  </a:cubicBezTo>
                  <a:cubicBezTo>
                    <a:pt x="2017300" y="1246727"/>
                    <a:pt x="2021491" y="1241488"/>
                    <a:pt x="2025968" y="1240155"/>
                  </a:cubicBezTo>
                  <a:cubicBezTo>
                    <a:pt x="2047589" y="1233488"/>
                    <a:pt x="2069497" y="1223772"/>
                    <a:pt x="2092643" y="1229678"/>
                  </a:cubicBezTo>
                  <a:cubicBezTo>
                    <a:pt x="2124647" y="1237774"/>
                    <a:pt x="2155889" y="1237298"/>
                    <a:pt x="2187893" y="1229297"/>
                  </a:cubicBezTo>
                  <a:cubicBezTo>
                    <a:pt x="2239804" y="1216343"/>
                    <a:pt x="2291715" y="1202627"/>
                    <a:pt x="2346294" y="1205484"/>
                  </a:cubicBezTo>
                  <a:cubicBezTo>
                    <a:pt x="2355342" y="1205960"/>
                    <a:pt x="2366105" y="1200150"/>
                    <a:pt x="2373916" y="1194435"/>
                  </a:cubicBezTo>
                  <a:cubicBezTo>
                    <a:pt x="2388870" y="1183577"/>
                    <a:pt x="2388203" y="1182719"/>
                    <a:pt x="2404967" y="1191673"/>
                  </a:cubicBezTo>
                  <a:cubicBezTo>
                    <a:pt x="2408968" y="1193864"/>
                    <a:pt x="2413921" y="1195197"/>
                    <a:pt x="2416874" y="1198436"/>
                  </a:cubicBezTo>
                  <a:cubicBezTo>
                    <a:pt x="2431923" y="1214914"/>
                    <a:pt x="2450497" y="1210913"/>
                    <a:pt x="2468975" y="1208532"/>
                  </a:cubicBezTo>
                  <a:cubicBezTo>
                    <a:pt x="2472214" y="1208056"/>
                    <a:pt x="2476119" y="1207389"/>
                    <a:pt x="2478882" y="1208723"/>
                  </a:cubicBezTo>
                  <a:cubicBezTo>
                    <a:pt x="2491359" y="1214723"/>
                    <a:pt x="2501932" y="1212628"/>
                    <a:pt x="2512791" y="1204436"/>
                  </a:cubicBezTo>
                  <a:cubicBezTo>
                    <a:pt x="2522220" y="1197388"/>
                    <a:pt x="2533079" y="1193197"/>
                    <a:pt x="2544223" y="1201960"/>
                  </a:cubicBezTo>
                  <a:cubicBezTo>
                    <a:pt x="2568988" y="1221391"/>
                    <a:pt x="2595467" y="1222343"/>
                    <a:pt x="2623471" y="1210056"/>
                  </a:cubicBezTo>
                  <a:cubicBezTo>
                    <a:pt x="2643473" y="1201293"/>
                    <a:pt x="2663190" y="1199293"/>
                    <a:pt x="2684241" y="1208151"/>
                  </a:cubicBezTo>
                  <a:cubicBezTo>
                    <a:pt x="2692337" y="1211580"/>
                    <a:pt x="2702814" y="1209294"/>
                    <a:pt x="2712244" y="1210056"/>
                  </a:cubicBezTo>
                  <a:cubicBezTo>
                    <a:pt x="2717578" y="1210437"/>
                    <a:pt x="2723484" y="1210532"/>
                    <a:pt x="2728055" y="1212914"/>
                  </a:cubicBezTo>
                  <a:cubicBezTo>
                    <a:pt x="2740248" y="1219010"/>
                    <a:pt x="2751582" y="1226820"/>
                    <a:pt x="2763869" y="1232821"/>
                  </a:cubicBezTo>
                  <a:cubicBezTo>
                    <a:pt x="2769775" y="1235678"/>
                    <a:pt x="2776823" y="1237202"/>
                    <a:pt x="2783491" y="1237298"/>
                  </a:cubicBezTo>
                  <a:cubicBezTo>
                    <a:pt x="2803208" y="1237774"/>
                    <a:pt x="2822925" y="1237774"/>
                    <a:pt x="2842546" y="1236917"/>
                  </a:cubicBezTo>
                  <a:cubicBezTo>
                    <a:pt x="2874931" y="1235583"/>
                    <a:pt x="2907792" y="1235297"/>
                    <a:pt x="2931128" y="1206913"/>
                  </a:cubicBezTo>
                  <a:cubicBezTo>
                    <a:pt x="2933034" y="1204627"/>
                    <a:pt x="2937129" y="1203293"/>
                    <a:pt x="2940368" y="1202912"/>
                  </a:cubicBezTo>
                  <a:cubicBezTo>
                    <a:pt x="2955322" y="1201103"/>
                    <a:pt x="2970657" y="1200912"/>
                    <a:pt x="2985421" y="1197959"/>
                  </a:cubicBezTo>
                  <a:cubicBezTo>
                    <a:pt x="2997232" y="1195578"/>
                    <a:pt x="3007043" y="1196340"/>
                    <a:pt x="3015996" y="1204722"/>
                  </a:cubicBezTo>
                  <a:cubicBezTo>
                    <a:pt x="3027712" y="1215771"/>
                    <a:pt x="3042000" y="1222248"/>
                    <a:pt x="3057621" y="1218724"/>
                  </a:cubicBezTo>
                  <a:cubicBezTo>
                    <a:pt x="3073241" y="1215295"/>
                    <a:pt x="3083528" y="1222724"/>
                    <a:pt x="3095054" y="1230440"/>
                  </a:cubicBezTo>
                  <a:cubicBezTo>
                    <a:pt x="3103436" y="1236059"/>
                    <a:pt x="3112961" y="1243108"/>
                    <a:pt x="3122295" y="1243679"/>
                  </a:cubicBezTo>
                  <a:cubicBezTo>
                    <a:pt x="3143441" y="1244917"/>
                    <a:pt x="3161634" y="1264539"/>
                    <a:pt x="3184589" y="1253395"/>
                  </a:cubicBezTo>
                  <a:cubicBezTo>
                    <a:pt x="3186113" y="1252633"/>
                    <a:pt x="3188875" y="1254538"/>
                    <a:pt x="3191066" y="1255014"/>
                  </a:cubicBezTo>
                  <a:cubicBezTo>
                    <a:pt x="3208592" y="1258634"/>
                    <a:pt x="3225070" y="1255109"/>
                    <a:pt x="3237929" y="1243203"/>
                  </a:cubicBezTo>
                  <a:cubicBezTo>
                    <a:pt x="3254788" y="1227677"/>
                    <a:pt x="3273457" y="1226153"/>
                    <a:pt x="3294221" y="1231202"/>
                  </a:cubicBezTo>
                  <a:cubicBezTo>
                    <a:pt x="3300889" y="1232821"/>
                    <a:pt x="3307557" y="1233964"/>
                    <a:pt x="3314319" y="1235297"/>
                  </a:cubicBezTo>
                  <a:cubicBezTo>
                    <a:pt x="3323463" y="1237202"/>
                    <a:pt x="3332703" y="1239203"/>
                    <a:pt x="3341846" y="1241108"/>
                  </a:cubicBezTo>
                  <a:cubicBezTo>
                    <a:pt x="3350705" y="1243013"/>
                    <a:pt x="3360516" y="1246251"/>
                    <a:pt x="3367373" y="1238060"/>
                  </a:cubicBezTo>
                  <a:cubicBezTo>
                    <a:pt x="3373279" y="1231011"/>
                    <a:pt x="3377470" y="1231678"/>
                    <a:pt x="3382899" y="1237774"/>
                  </a:cubicBezTo>
                  <a:cubicBezTo>
                    <a:pt x="3401759" y="1259110"/>
                    <a:pt x="3424619" y="1272445"/>
                    <a:pt x="3453765" y="1273397"/>
                  </a:cubicBezTo>
                  <a:cubicBezTo>
                    <a:pt x="3459766" y="1273588"/>
                    <a:pt x="3465862" y="1274921"/>
                    <a:pt x="3471767" y="1276350"/>
                  </a:cubicBezTo>
                  <a:cubicBezTo>
                    <a:pt x="3475387" y="1277207"/>
                    <a:pt x="3479769" y="1278160"/>
                    <a:pt x="3481959" y="1280732"/>
                  </a:cubicBezTo>
                  <a:cubicBezTo>
                    <a:pt x="3499009" y="1300353"/>
                    <a:pt x="3520250" y="1313974"/>
                    <a:pt x="3543396" y="1324928"/>
                  </a:cubicBezTo>
                  <a:cubicBezTo>
                    <a:pt x="3551682" y="1328833"/>
                    <a:pt x="3560541" y="1332738"/>
                    <a:pt x="3569494" y="1333881"/>
                  </a:cubicBezTo>
                  <a:cubicBezTo>
                    <a:pt x="3578828" y="1335024"/>
                    <a:pt x="3588639" y="1333119"/>
                    <a:pt x="3598164" y="1332071"/>
                  </a:cubicBezTo>
                  <a:cubicBezTo>
                    <a:pt x="3603784" y="1331500"/>
                    <a:pt x="3610261" y="1331595"/>
                    <a:pt x="3614738" y="1328833"/>
                  </a:cubicBezTo>
                  <a:cubicBezTo>
                    <a:pt x="3628930" y="1320165"/>
                    <a:pt x="3642646" y="1310831"/>
                    <a:pt x="3655886" y="1300734"/>
                  </a:cubicBezTo>
                  <a:cubicBezTo>
                    <a:pt x="3667221" y="1292066"/>
                    <a:pt x="3669507" y="1290828"/>
                    <a:pt x="3679317" y="1301687"/>
                  </a:cubicBezTo>
                  <a:cubicBezTo>
                    <a:pt x="3689414" y="1312831"/>
                    <a:pt x="3701987" y="1318641"/>
                    <a:pt x="3715893" y="1321022"/>
                  </a:cubicBezTo>
                  <a:cubicBezTo>
                    <a:pt x="3737896" y="1324737"/>
                    <a:pt x="3760089" y="1327880"/>
                    <a:pt x="3782282" y="1329690"/>
                  </a:cubicBezTo>
                  <a:cubicBezTo>
                    <a:pt x="3802380" y="1331309"/>
                    <a:pt x="3812000" y="1322546"/>
                    <a:pt x="3816001" y="1302639"/>
                  </a:cubicBezTo>
                  <a:cubicBezTo>
                    <a:pt x="3818287" y="1291590"/>
                    <a:pt x="3821240" y="1279588"/>
                    <a:pt x="3833431" y="1276636"/>
                  </a:cubicBezTo>
                  <a:cubicBezTo>
                    <a:pt x="3853339" y="1271873"/>
                    <a:pt x="3874008" y="1269778"/>
                    <a:pt x="3883819" y="1246442"/>
                  </a:cubicBezTo>
                  <a:cubicBezTo>
                    <a:pt x="3889248" y="1251585"/>
                    <a:pt x="3892582" y="1254633"/>
                    <a:pt x="3895821" y="1257681"/>
                  </a:cubicBezTo>
                  <a:cubicBezTo>
                    <a:pt x="3904774" y="1266158"/>
                    <a:pt x="3923347" y="1269778"/>
                    <a:pt x="3932778" y="1262444"/>
                  </a:cubicBezTo>
                  <a:cubicBezTo>
                    <a:pt x="3946684" y="1251776"/>
                    <a:pt x="3959448" y="1253776"/>
                    <a:pt x="3972782" y="1262063"/>
                  </a:cubicBezTo>
                  <a:cubicBezTo>
                    <a:pt x="3995071" y="1275779"/>
                    <a:pt x="4019931" y="1272635"/>
                    <a:pt x="4042505" y="1267111"/>
                  </a:cubicBezTo>
                  <a:cubicBezTo>
                    <a:pt x="4059555" y="1263015"/>
                    <a:pt x="4077748" y="1255490"/>
                    <a:pt x="4088892" y="1238250"/>
                  </a:cubicBezTo>
                  <a:cubicBezTo>
                    <a:pt x="4092416" y="1232726"/>
                    <a:pt x="4100322" y="1229963"/>
                    <a:pt x="4106609" y="1226344"/>
                  </a:cubicBezTo>
                  <a:cubicBezTo>
                    <a:pt x="4111848" y="1223391"/>
                    <a:pt x="4117372" y="1220629"/>
                    <a:pt x="4123182" y="1218724"/>
                  </a:cubicBezTo>
                  <a:cubicBezTo>
                    <a:pt x="4129373" y="1216628"/>
                    <a:pt x="4136232" y="1213580"/>
                    <a:pt x="4142328" y="1214438"/>
                  </a:cubicBezTo>
                  <a:cubicBezTo>
                    <a:pt x="4160806" y="1216914"/>
                    <a:pt x="4175475" y="1212056"/>
                    <a:pt x="4188524" y="1198245"/>
                  </a:cubicBezTo>
                  <a:cubicBezTo>
                    <a:pt x="4195287" y="1191101"/>
                    <a:pt x="4205288" y="1182434"/>
                    <a:pt x="4213860" y="1182338"/>
                  </a:cubicBezTo>
                  <a:cubicBezTo>
                    <a:pt x="4234720" y="1182053"/>
                    <a:pt x="4252055" y="1175195"/>
                    <a:pt x="4270820" y="1167003"/>
                  </a:cubicBezTo>
                  <a:cubicBezTo>
                    <a:pt x="4282916" y="1161764"/>
                    <a:pt x="4296632" y="1158145"/>
                    <a:pt x="4309587" y="1153287"/>
                  </a:cubicBezTo>
                  <a:cubicBezTo>
                    <a:pt x="4324731" y="1147572"/>
                    <a:pt x="4341210" y="1145477"/>
                    <a:pt x="4350449" y="1129665"/>
                  </a:cubicBezTo>
                  <a:cubicBezTo>
                    <a:pt x="4351496" y="1127951"/>
                    <a:pt x="4354640" y="1127665"/>
                    <a:pt x="4356164" y="1126046"/>
                  </a:cubicBezTo>
                  <a:cubicBezTo>
                    <a:pt x="4361021" y="1121093"/>
                    <a:pt x="4367308" y="1116521"/>
                    <a:pt x="4369880" y="1110520"/>
                  </a:cubicBezTo>
                  <a:cubicBezTo>
                    <a:pt x="4377309" y="1092994"/>
                    <a:pt x="4383119" y="1074896"/>
                    <a:pt x="4389787" y="1057085"/>
                  </a:cubicBezTo>
                  <a:cubicBezTo>
                    <a:pt x="4391216" y="1053275"/>
                    <a:pt x="4392549" y="1048417"/>
                    <a:pt x="4395502" y="1046226"/>
                  </a:cubicBezTo>
                  <a:cubicBezTo>
                    <a:pt x="4412552" y="1033653"/>
                    <a:pt x="4429888" y="1021556"/>
                    <a:pt x="4447413" y="1009650"/>
                  </a:cubicBezTo>
                  <a:cubicBezTo>
                    <a:pt x="4454462" y="1004887"/>
                    <a:pt x="4460367" y="1007555"/>
                    <a:pt x="4466654" y="1013079"/>
                  </a:cubicBezTo>
                  <a:cubicBezTo>
                    <a:pt x="4472750" y="1018318"/>
                    <a:pt x="4480275" y="1023747"/>
                    <a:pt x="4487894" y="1025081"/>
                  </a:cubicBezTo>
                  <a:cubicBezTo>
                    <a:pt x="4503135" y="1027652"/>
                    <a:pt x="4518946" y="1028224"/>
                    <a:pt x="4534472" y="1028224"/>
                  </a:cubicBezTo>
                  <a:cubicBezTo>
                    <a:pt x="4540282" y="1028224"/>
                    <a:pt x="4546473" y="1024795"/>
                    <a:pt x="4551903" y="1022033"/>
                  </a:cubicBezTo>
                  <a:cubicBezTo>
                    <a:pt x="4562189" y="1016794"/>
                    <a:pt x="4571714" y="1009745"/>
                    <a:pt x="4582382" y="1005364"/>
                  </a:cubicBezTo>
                  <a:cubicBezTo>
                    <a:pt x="4594765" y="1000316"/>
                    <a:pt x="4602194" y="992219"/>
                    <a:pt x="4605909" y="979551"/>
                  </a:cubicBezTo>
                  <a:cubicBezTo>
                    <a:pt x="4611434" y="960692"/>
                    <a:pt x="4624579" y="947547"/>
                    <a:pt x="4640104" y="936879"/>
                  </a:cubicBezTo>
                  <a:cubicBezTo>
                    <a:pt x="4659821" y="923258"/>
                    <a:pt x="4683348" y="923925"/>
                    <a:pt x="4705731" y="920591"/>
                  </a:cubicBezTo>
                  <a:cubicBezTo>
                    <a:pt x="4714304" y="919353"/>
                    <a:pt x="4723162" y="918305"/>
                    <a:pt x="4730973" y="915162"/>
                  </a:cubicBezTo>
                  <a:cubicBezTo>
                    <a:pt x="4760595" y="903351"/>
                    <a:pt x="4790218" y="892112"/>
                    <a:pt x="4822794" y="892397"/>
                  </a:cubicBezTo>
                  <a:cubicBezTo>
                    <a:pt x="4825460" y="892397"/>
                    <a:pt x="4828128" y="892112"/>
                    <a:pt x="4830794" y="891635"/>
                  </a:cubicBezTo>
                  <a:cubicBezTo>
                    <a:pt x="4853940" y="887730"/>
                    <a:pt x="4877848" y="886206"/>
                    <a:pt x="4894421" y="865442"/>
                  </a:cubicBezTo>
                  <a:cubicBezTo>
                    <a:pt x="4897469" y="861632"/>
                    <a:pt x="4904422" y="860489"/>
                    <a:pt x="4909756" y="858964"/>
                  </a:cubicBezTo>
                  <a:cubicBezTo>
                    <a:pt x="4918996" y="856488"/>
                    <a:pt x="4925188" y="851440"/>
                    <a:pt x="4928521" y="842391"/>
                  </a:cubicBezTo>
                  <a:cubicBezTo>
                    <a:pt x="4934141" y="826770"/>
                    <a:pt x="4940808" y="811435"/>
                    <a:pt x="4945857" y="795623"/>
                  </a:cubicBezTo>
                  <a:cubicBezTo>
                    <a:pt x="4949381" y="784765"/>
                    <a:pt x="4955953" y="778764"/>
                    <a:pt x="4966145" y="774287"/>
                  </a:cubicBezTo>
                  <a:cubicBezTo>
                    <a:pt x="4971860" y="771811"/>
                    <a:pt x="4976813" y="766382"/>
                    <a:pt x="4980909" y="761333"/>
                  </a:cubicBezTo>
                  <a:cubicBezTo>
                    <a:pt x="4985862" y="755237"/>
                    <a:pt x="4988433" y="747141"/>
                    <a:pt x="4993862" y="741712"/>
                  </a:cubicBezTo>
                  <a:cubicBezTo>
                    <a:pt x="5007102" y="728186"/>
                    <a:pt x="5011198" y="713232"/>
                    <a:pt x="5006816" y="694754"/>
                  </a:cubicBezTo>
                  <a:cubicBezTo>
                    <a:pt x="5002911" y="678371"/>
                    <a:pt x="5013198" y="656463"/>
                    <a:pt x="5026724" y="653129"/>
                  </a:cubicBezTo>
                  <a:cubicBezTo>
                    <a:pt x="5041678" y="649414"/>
                    <a:pt x="5051965" y="640271"/>
                    <a:pt x="5062538" y="630079"/>
                  </a:cubicBezTo>
                  <a:cubicBezTo>
                    <a:pt x="5068443" y="624364"/>
                    <a:pt x="5076730" y="619411"/>
                    <a:pt x="5084731" y="617982"/>
                  </a:cubicBezTo>
                  <a:cubicBezTo>
                    <a:pt x="5115116" y="612458"/>
                    <a:pt x="5143786" y="619220"/>
                    <a:pt x="5172647" y="630174"/>
                  </a:cubicBezTo>
                  <a:cubicBezTo>
                    <a:pt x="5191506" y="637318"/>
                    <a:pt x="5212461" y="639223"/>
                    <a:pt x="5232654" y="642080"/>
                  </a:cubicBezTo>
                  <a:cubicBezTo>
                    <a:pt x="5238941" y="642937"/>
                    <a:pt x="5246942" y="641033"/>
                    <a:pt x="5252371" y="637508"/>
                  </a:cubicBezTo>
                  <a:cubicBezTo>
                    <a:pt x="5271421" y="625316"/>
                    <a:pt x="5290376" y="612743"/>
                    <a:pt x="5308092" y="598646"/>
                  </a:cubicBezTo>
                  <a:cubicBezTo>
                    <a:pt x="5324571" y="585407"/>
                    <a:pt x="5343144" y="579882"/>
                    <a:pt x="5363147" y="581311"/>
                  </a:cubicBezTo>
                  <a:cubicBezTo>
                    <a:pt x="5377720" y="582359"/>
                    <a:pt x="5390864" y="579977"/>
                    <a:pt x="5404580" y="576358"/>
                  </a:cubicBezTo>
                  <a:cubicBezTo>
                    <a:pt x="5416010" y="573310"/>
                    <a:pt x="5428583" y="571214"/>
                    <a:pt x="5440203" y="572548"/>
                  </a:cubicBezTo>
                  <a:cubicBezTo>
                    <a:pt x="5456491" y="574453"/>
                    <a:pt x="5469922" y="571691"/>
                    <a:pt x="5482971" y="561880"/>
                  </a:cubicBezTo>
                  <a:cubicBezTo>
                    <a:pt x="5489924" y="556641"/>
                    <a:pt x="5498878" y="553879"/>
                    <a:pt x="5507165" y="550259"/>
                  </a:cubicBezTo>
                  <a:cubicBezTo>
                    <a:pt x="5519928" y="544640"/>
                    <a:pt x="5533168" y="539877"/>
                    <a:pt x="5545645" y="533591"/>
                  </a:cubicBezTo>
                  <a:cubicBezTo>
                    <a:pt x="5559076" y="526923"/>
                    <a:pt x="5571363" y="517684"/>
                    <a:pt x="5585079" y="511969"/>
                  </a:cubicBezTo>
                  <a:cubicBezTo>
                    <a:pt x="5599843" y="505778"/>
                    <a:pt x="5609368" y="496348"/>
                    <a:pt x="5615368" y="481679"/>
                  </a:cubicBezTo>
                  <a:cubicBezTo>
                    <a:pt x="5619179" y="472440"/>
                    <a:pt x="5624417" y="462629"/>
                    <a:pt x="5631656" y="456152"/>
                  </a:cubicBezTo>
                  <a:cubicBezTo>
                    <a:pt x="5646611" y="442913"/>
                    <a:pt x="5664136" y="432625"/>
                    <a:pt x="5679377" y="419576"/>
                  </a:cubicBezTo>
                  <a:cubicBezTo>
                    <a:pt x="5700808" y="401288"/>
                    <a:pt x="5720620" y="381857"/>
                    <a:pt x="5722525" y="350615"/>
                  </a:cubicBezTo>
                  <a:cubicBezTo>
                    <a:pt x="5723572" y="333375"/>
                    <a:pt x="5732716" y="326041"/>
                    <a:pt x="5749576" y="321945"/>
                  </a:cubicBezTo>
                  <a:cubicBezTo>
                    <a:pt x="5755195" y="320612"/>
                    <a:pt x="5763197" y="318040"/>
                    <a:pt x="5764911" y="313849"/>
                  </a:cubicBezTo>
                  <a:cubicBezTo>
                    <a:pt x="5770054" y="301371"/>
                    <a:pt x="5780722" y="298895"/>
                    <a:pt x="5791009" y="293942"/>
                  </a:cubicBezTo>
                  <a:cubicBezTo>
                    <a:pt x="5797201" y="290989"/>
                    <a:pt x="5804821" y="285179"/>
                    <a:pt x="5806440" y="279178"/>
                  </a:cubicBezTo>
                  <a:cubicBezTo>
                    <a:pt x="5813107" y="254889"/>
                    <a:pt x="5831395" y="240602"/>
                    <a:pt x="5848636" y="224885"/>
                  </a:cubicBezTo>
                  <a:cubicBezTo>
                    <a:pt x="5853684" y="220218"/>
                    <a:pt x="5859113" y="214884"/>
                    <a:pt x="5861590" y="208788"/>
                  </a:cubicBezTo>
                  <a:cubicBezTo>
                    <a:pt x="5866829" y="195643"/>
                    <a:pt x="5874639" y="186118"/>
                    <a:pt x="5888355" y="181166"/>
                  </a:cubicBezTo>
                  <a:cubicBezTo>
                    <a:pt x="5892736" y="179642"/>
                    <a:pt x="5896737" y="176117"/>
                    <a:pt x="5900071" y="172784"/>
                  </a:cubicBezTo>
                  <a:cubicBezTo>
                    <a:pt x="5907215" y="165545"/>
                    <a:pt x="5913215" y="157067"/>
                    <a:pt x="5920740" y="150305"/>
                  </a:cubicBezTo>
                  <a:cubicBezTo>
                    <a:pt x="5939885" y="132874"/>
                    <a:pt x="5958840" y="115729"/>
                    <a:pt x="5969985" y="91345"/>
                  </a:cubicBezTo>
                  <a:cubicBezTo>
                    <a:pt x="5975413" y="79439"/>
                    <a:pt x="5981605" y="66485"/>
                    <a:pt x="5991130" y="58293"/>
                  </a:cubicBezTo>
                  <a:cubicBezTo>
                    <a:pt x="6003227" y="47911"/>
                    <a:pt x="6019133" y="42005"/>
                    <a:pt x="6033325" y="33909"/>
                  </a:cubicBezTo>
                  <a:cubicBezTo>
                    <a:pt x="6040469" y="29813"/>
                    <a:pt x="6047137" y="24860"/>
                    <a:pt x="6054376" y="20955"/>
                  </a:cubicBezTo>
                  <a:cubicBezTo>
                    <a:pt x="6067234" y="14097"/>
                    <a:pt x="6080379" y="7715"/>
                    <a:pt x="6095524" y="0"/>
                  </a:cubicBezTo>
                  <a:close/>
                </a:path>
              </a:pathLst>
            </a:custGeom>
            <a:blipFill dpi="0" rotWithShape="1">
              <a:blip>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1576154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4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7E89199-EC5B-BD0A-3FC6-27EA13971154}"/>
              </a:ext>
            </a:extLst>
          </p:cNvPr>
          <p:cNvSpPr>
            <a:spLocks noGrp="1"/>
          </p:cNvSpPr>
          <p:nvPr>
            <p:ph idx="1"/>
          </p:nvPr>
        </p:nvSpPr>
        <p:spPr/>
        <p:txBody>
          <a:bodyPr/>
          <a:lstStyle/>
          <a:p>
            <a:endParaRPr lang="en-US"/>
          </a:p>
          <a:p>
            <a:endParaRPr lang="en-US"/>
          </a:p>
        </p:txBody>
      </p:sp>
      <p:sp>
        <p:nvSpPr>
          <p:cNvPr id="7" name="Oval 6">
            <a:extLst>
              <a:ext uri="{FF2B5EF4-FFF2-40B4-BE49-F238E27FC236}">
                <a16:creationId xmlns:a16="http://schemas.microsoft.com/office/drawing/2014/main" id="{633D30A0-96B0-F312-7317-1D4DEA3699B0}"/>
              </a:ext>
            </a:extLst>
          </p:cNvPr>
          <p:cNvSpPr/>
          <p:nvPr/>
        </p:nvSpPr>
        <p:spPr>
          <a:xfrm>
            <a:off x="320040" y="1949131"/>
            <a:ext cx="3962400" cy="4104323"/>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C716353C-5667-D804-0D56-F9D7278642A4}"/>
              </a:ext>
            </a:extLst>
          </p:cNvPr>
          <p:cNvSpPr txBox="1"/>
          <p:nvPr/>
        </p:nvSpPr>
        <p:spPr>
          <a:xfrm>
            <a:off x="518160" y="3124128"/>
            <a:ext cx="3566160" cy="1754326"/>
          </a:xfrm>
          <a:prstGeom prst="rect">
            <a:avLst/>
          </a:prstGeom>
          <a:noFill/>
        </p:spPr>
        <p:txBody>
          <a:bodyPr wrap="square" rtlCol="0">
            <a:spAutoFit/>
          </a:bodyPr>
          <a:lstStyle/>
          <a:p>
            <a:pPr algn="just"/>
            <a:r>
              <a:rPr lang="en-AU" b="0" i="0" dirty="0">
                <a:solidFill>
                  <a:schemeClr val="bg1"/>
                </a:solidFill>
                <a:effectLst/>
                <a:latin typeface="-apple-system"/>
              </a:rPr>
              <a:t>Compared to 2019, YouTube viewing will increase in 2020. The lockdown will not affect the viewer trends because trends will remain consistent regardless of social circumstances. </a:t>
            </a:r>
            <a:endParaRPr lang="en-US" b="1" dirty="0">
              <a:solidFill>
                <a:schemeClr val="bg1"/>
              </a:solidFill>
            </a:endParaRPr>
          </a:p>
        </p:txBody>
      </p:sp>
      <p:sp>
        <p:nvSpPr>
          <p:cNvPr id="10" name="Right Arrow 9">
            <a:extLst>
              <a:ext uri="{FF2B5EF4-FFF2-40B4-BE49-F238E27FC236}">
                <a16:creationId xmlns:a16="http://schemas.microsoft.com/office/drawing/2014/main" id="{CB311418-F8C7-8D8E-1C47-3EC6BE6829EC}"/>
              </a:ext>
            </a:extLst>
          </p:cNvPr>
          <p:cNvSpPr/>
          <p:nvPr/>
        </p:nvSpPr>
        <p:spPr>
          <a:xfrm>
            <a:off x="4404360" y="3323111"/>
            <a:ext cx="1249680" cy="135636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E8E83FEE-C3C5-09D8-08E6-B45DD094E7A1}"/>
              </a:ext>
            </a:extLst>
          </p:cNvPr>
          <p:cNvSpPr txBox="1"/>
          <p:nvPr/>
        </p:nvSpPr>
        <p:spPr>
          <a:xfrm>
            <a:off x="5775960" y="354138"/>
            <a:ext cx="5440680" cy="369332"/>
          </a:xfrm>
          <a:prstGeom prst="rect">
            <a:avLst/>
          </a:prstGeom>
          <a:noFill/>
        </p:spPr>
        <p:txBody>
          <a:bodyPr wrap="square" rtlCol="0">
            <a:spAutoFit/>
          </a:bodyPr>
          <a:lstStyle/>
          <a:p>
            <a:pPr algn="just"/>
            <a:r>
              <a:rPr lang="en-AU" b="1" i="0">
                <a:solidFill>
                  <a:schemeClr val="bg1"/>
                </a:solidFill>
                <a:effectLst/>
                <a:latin typeface="-apple-system"/>
              </a:rPr>
              <a:t>Actual Result</a:t>
            </a:r>
            <a:r>
              <a:rPr lang="en-AU" b="0" i="0">
                <a:solidFill>
                  <a:schemeClr val="bg1"/>
                </a:solidFill>
                <a:effectLst/>
                <a:latin typeface="-apple-system"/>
              </a:rPr>
              <a:t>: YouTube trends aligned with societal</a:t>
            </a:r>
            <a:endParaRPr lang="en-US"/>
          </a:p>
        </p:txBody>
      </p:sp>
      <p:sp>
        <p:nvSpPr>
          <p:cNvPr id="13" name="Rectangle 12">
            <a:extLst>
              <a:ext uri="{FF2B5EF4-FFF2-40B4-BE49-F238E27FC236}">
                <a16:creationId xmlns:a16="http://schemas.microsoft.com/office/drawing/2014/main" id="{D130A234-6468-41CF-A45D-854B75E7C340}"/>
              </a:ext>
            </a:extLst>
          </p:cNvPr>
          <p:cNvSpPr/>
          <p:nvPr/>
        </p:nvSpPr>
        <p:spPr>
          <a:xfrm>
            <a:off x="5654040" y="538804"/>
            <a:ext cx="6446520" cy="607028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809DBEA4-F591-D78F-8CBE-2075C12952F3}"/>
              </a:ext>
            </a:extLst>
          </p:cNvPr>
          <p:cNvSpPr txBox="1"/>
          <p:nvPr/>
        </p:nvSpPr>
        <p:spPr>
          <a:xfrm>
            <a:off x="5844540" y="723470"/>
            <a:ext cx="5882640" cy="6463308"/>
          </a:xfrm>
          <a:prstGeom prst="rect">
            <a:avLst/>
          </a:prstGeom>
          <a:noFill/>
        </p:spPr>
        <p:txBody>
          <a:bodyPr wrap="square" rtlCol="0">
            <a:spAutoFit/>
          </a:bodyPr>
          <a:lstStyle/>
          <a:p>
            <a:pPr algn="just"/>
            <a:r>
              <a:rPr lang="en-AU" sz="1200" b="0" i="0" dirty="0">
                <a:solidFill>
                  <a:schemeClr val="bg1"/>
                </a:solidFill>
                <a:effectLst/>
                <a:latin typeface="-apple-system"/>
              </a:rPr>
              <a:t>Based on the various data frames produced, the data suggests that YouTube viewing increased in 2020 compared to 2019. However, this </a:t>
            </a:r>
            <a:r>
              <a:rPr lang="en-AU" sz="1200" b="0" i="0" dirty="0" err="1">
                <a:solidFill>
                  <a:schemeClr val="bg1"/>
                </a:solidFill>
                <a:effectLst/>
                <a:latin typeface="-apple-system"/>
              </a:rPr>
              <a:t>maynot</a:t>
            </a:r>
            <a:r>
              <a:rPr lang="en-AU" sz="1200" b="0" i="0" dirty="0">
                <a:solidFill>
                  <a:schemeClr val="bg1"/>
                </a:solidFill>
                <a:effectLst/>
                <a:latin typeface="-apple-system"/>
              </a:rPr>
              <a:t> be an </a:t>
            </a:r>
            <a:r>
              <a:rPr lang="en-AU" sz="1200" b="0" i="0" dirty="0" err="1">
                <a:solidFill>
                  <a:schemeClr val="bg1"/>
                </a:solidFill>
                <a:effectLst/>
                <a:latin typeface="-apple-system"/>
              </a:rPr>
              <a:t>acurate</a:t>
            </a:r>
            <a:r>
              <a:rPr lang="en-AU" sz="1200" b="0" i="0" dirty="0">
                <a:solidFill>
                  <a:schemeClr val="bg1"/>
                </a:solidFill>
                <a:effectLst/>
                <a:latin typeface="-apple-system"/>
              </a:rPr>
              <a:t> </a:t>
            </a:r>
            <a:r>
              <a:rPr lang="en-AU" sz="1200" b="0" i="0" dirty="0" err="1">
                <a:solidFill>
                  <a:schemeClr val="bg1"/>
                </a:solidFill>
                <a:effectLst/>
                <a:latin typeface="-apple-system"/>
              </a:rPr>
              <a:t>mesurement</a:t>
            </a:r>
            <a:r>
              <a:rPr lang="en-AU" sz="1200" b="0" i="0" dirty="0">
                <a:solidFill>
                  <a:schemeClr val="bg1"/>
                </a:solidFill>
                <a:effectLst/>
                <a:latin typeface="-apple-system"/>
              </a:rPr>
              <a:t> as </a:t>
            </a:r>
            <a:r>
              <a:rPr lang="en-AU" sz="1200" b="0" i="0" dirty="0" err="1">
                <a:solidFill>
                  <a:schemeClr val="bg1"/>
                </a:solidFill>
                <a:effectLst/>
                <a:latin typeface="-apple-system"/>
              </a:rPr>
              <a:t>youtube</a:t>
            </a:r>
            <a:r>
              <a:rPr lang="en-AU" sz="1200" b="0" i="0" dirty="0">
                <a:solidFill>
                  <a:schemeClr val="bg1"/>
                </a:solidFill>
                <a:effectLst/>
                <a:latin typeface="-apple-system"/>
              </a:rPr>
              <a:t> videos published in 2019 can still be viewed today and will be counted towards their view value. This may be due to the stay-at-home orders issued across the world due to the COVID </a:t>
            </a:r>
            <a:r>
              <a:rPr lang="en-AU" sz="1200" b="0" i="0" dirty="0" err="1">
                <a:solidFill>
                  <a:schemeClr val="bg1"/>
                </a:solidFill>
                <a:effectLst/>
                <a:latin typeface="-apple-system"/>
              </a:rPr>
              <a:t>pandemic.The</a:t>
            </a:r>
            <a:r>
              <a:rPr lang="en-AU" sz="1200" b="0" i="0" dirty="0">
                <a:solidFill>
                  <a:schemeClr val="bg1"/>
                </a:solidFill>
                <a:effectLst/>
                <a:latin typeface="-apple-system"/>
              </a:rPr>
              <a:t> top five videos pulled from the YouTube API datasets in 2019 and 2020 were all largely international videos</a:t>
            </a:r>
          </a:p>
          <a:p>
            <a:pPr algn="just"/>
            <a:endParaRPr lang="en-AU" sz="1200" dirty="0">
              <a:solidFill>
                <a:schemeClr val="bg1"/>
              </a:solidFill>
              <a:latin typeface="-apple-system"/>
            </a:endParaRPr>
          </a:p>
          <a:p>
            <a:pPr algn="l"/>
            <a:r>
              <a:rPr lang="en-AU" sz="1200" b="0" i="0" dirty="0">
                <a:solidFill>
                  <a:schemeClr val="bg1"/>
                </a:solidFill>
                <a:effectLst/>
                <a:latin typeface="-apple-system"/>
              </a:rPr>
              <a:t>In 2019, the top five videos:</a:t>
            </a:r>
          </a:p>
          <a:p>
            <a:pPr algn="l">
              <a:buFont typeface="+mj-lt"/>
              <a:buAutoNum type="arabicPeriod"/>
            </a:pPr>
            <a:r>
              <a:rPr lang="en-AU" sz="1200" b="0" i="0" dirty="0">
                <a:solidFill>
                  <a:schemeClr val="bg1"/>
                </a:solidFill>
                <a:effectLst/>
                <a:latin typeface="-apple-system"/>
              </a:rPr>
              <a:t>Telegu News</a:t>
            </a:r>
          </a:p>
          <a:p>
            <a:pPr algn="l">
              <a:buFont typeface="+mj-lt"/>
              <a:buAutoNum type="arabicPeriod"/>
            </a:pPr>
            <a:r>
              <a:rPr lang="en-AU" sz="1200" b="0" i="0" dirty="0">
                <a:solidFill>
                  <a:schemeClr val="bg1"/>
                </a:solidFill>
                <a:effectLst/>
                <a:latin typeface="-apple-system"/>
              </a:rPr>
              <a:t>TV5 News - Telegu News</a:t>
            </a:r>
          </a:p>
          <a:p>
            <a:pPr algn="l">
              <a:buFont typeface="+mj-lt"/>
              <a:buAutoNum type="arabicPeriod"/>
            </a:pPr>
            <a:r>
              <a:rPr lang="en-AU" sz="1200" b="0" i="0" dirty="0">
                <a:solidFill>
                  <a:schemeClr val="bg1"/>
                </a:solidFill>
                <a:effectLst/>
                <a:latin typeface="-apple-system"/>
              </a:rPr>
              <a:t>Video Hub</a:t>
            </a:r>
          </a:p>
          <a:p>
            <a:pPr algn="l">
              <a:buFont typeface="+mj-lt"/>
              <a:buAutoNum type="arabicPeriod"/>
            </a:pPr>
            <a:r>
              <a:rPr lang="en-AU" sz="1200" b="0" i="0" dirty="0">
                <a:solidFill>
                  <a:schemeClr val="bg1"/>
                </a:solidFill>
                <a:effectLst/>
                <a:latin typeface="-apple-system"/>
              </a:rPr>
              <a:t>Earth Views from Space</a:t>
            </a:r>
          </a:p>
          <a:p>
            <a:pPr algn="l">
              <a:buFont typeface="+mj-lt"/>
              <a:buAutoNum type="arabicPeriod"/>
            </a:pPr>
            <a:r>
              <a:rPr lang="en-AU" sz="1200" b="0" i="0" dirty="0">
                <a:solidFill>
                  <a:schemeClr val="bg1"/>
                </a:solidFill>
                <a:effectLst/>
                <a:latin typeface="-apple-system"/>
              </a:rPr>
              <a:t>Turkish TV video</a:t>
            </a:r>
          </a:p>
          <a:p>
            <a:pPr algn="l"/>
            <a:r>
              <a:rPr lang="en-AU" sz="1200" b="0" i="0" dirty="0">
                <a:solidFill>
                  <a:schemeClr val="bg1"/>
                </a:solidFill>
                <a:effectLst/>
                <a:latin typeface="-apple-system"/>
              </a:rPr>
              <a:t>In 2020, the top videos:</a:t>
            </a:r>
          </a:p>
          <a:p>
            <a:pPr algn="l">
              <a:buFont typeface="+mj-lt"/>
              <a:buAutoNum type="arabicPeriod"/>
            </a:pPr>
            <a:r>
              <a:rPr lang="en-AU" sz="1200" b="0" i="0" dirty="0">
                <a:solidFill>
                  <a:schemeClr val="bg1"/>
                </a:solidFill>
                <a:effectLst/>
                <a:latin typeface="-apple-system"/>
              </a:rPr>
              <a:t>Republic Bharat - Indian News</a:t>
            </a:r>
          </a:p>
          <a:p>
            <a:pPr algn="l">
              <a:buFont typeface="+mj-lt"/>
              <a:buAutoNum type="arabicPeriod"/>
            </a:pPr>
            <a:r>
              <a:rPr lang="en-AU" sz="1200" b="0" i="0" dirty="0" err="1">
                <a:solidFill>
                  <a:schemeClr val="bg1"/>
                </a:solidFill>
                <a:effectLst/>
                <a:latin typeface="-apple-system"/>
              </a:rPr>
              <a:t>Haberturk</a:t>
            </a:r>
            <a:r>
              <a:rPr lang="en-AU" sz="1200" b="0" i="0" dirty="0">
                <a:solidFill>
                  <a:schemeClr val="bg1"/>
                </a:solidFill>
                <a:effectLst/>
                <a:latin typeface="-apple-system"/>
              </a:rPr>
              <a:t> TV - Turkish</a:t>
            </a:r>
          </a:p>
          <a:p>
            <a:pPr algn="l">
              <a:buFont typeface="+mj-lt"/>
              <a:buAutoNum type="arabicPeriod"/>
            </a:pPr>
            <a:r>
              <a:rPr lang="en-AU" sz="1200" b="0" i="0" dirty="0">
                <a:solidFill>
                  <a:schemeClr val="bg1"/>
                </a:solidFill>
                <a:effectLst/>
                <a:latin typeface="-apple-system"/>
              </a:rPr>
              <a:t>Russian TV Show</a:t>
            </a:r>
          </a:p>
          <a:p>
            <a:pPr algn="l">
              <a:buFont typeface="+mj-lt"/>
              <a:buAutoNum type="arabicPeriod"/>
            </a:pPr>
            <a:r>
              <a:rPr lang="en-AU" sz="1200" b="0" i="0" dirty="0" err="1">
                <a:solidFill>
                  <a:schemeClr val="bg1"/>
                </a:solidFill>
                <a:effectLst/>
                <a:latin typeface="-apple-system"/>
              </a:rPr>
              <a:t>Blackpink</a:t>
            </a:r>
            <a:r>
              <a:rPr lang="en-AU" sz="1200" b="0" i="0" dirty="0">
                <a:solidFill>
                  <a:schemeClr val="bg1"/>
                </a:solidFill>
                <a:effectLst/>
                <a:latin typeface="-apple-system"/>
              </a:rPr>
              <a:t> - Dance Practice</a:t>
            </a:r>
          </a:p>
          <a:p>
            <a:pPr algn="l">
              <a:buFont typeface="+mj-lt"/>
              <a:buAutoNum type="arabicPeriod"/>
            </a:pPr>
            <a:r>
              <a:rPr lang="en-AU" sz="1200" b="0" i="0" dirty="0">
                <a:solidFill>
                  <a:schemeClr val="bg1"/>
                </a:solidFill>
                <a:effectLst/>
                <a:latin typeface="-apple-system"/>
              </a:rPr>
              <a:t>ABN Telegu News</a:t>
            </a:r>
          </a:p>
          <a:p>
            <a:pPr algn="l"/>
            <a:endParaRPr lang="en-AU" sz="1200" b="0" i="0" dirty="0">
              <a:solidFill>
                <a:schemeClr val="bg1"/>
              </a:solidFill>
              <a:effectLst/>
              <a:latin typeface="-apple-system"/>
            </a:endParaRPr>
          </a:p>
          <a:p>
            <a:pPr algn="l"/>
            <a:r>
              <a:rPr lang="en-AU" sz="1200" b="0" i="0" dirty="0">
                <a:solidFill>
                  <a:schemeClr val="bg1"/>
                </a:solidFill>
                <a:effectLst/>
                <a:latin typeface="-apple-system"/>
              </a:rPr>
              <a:t>During the strict COVID lockdown from March to June, there were no changes in viewer trends. Regardless of the pandemic, it seems that users continued to watch their typical videos, ranging from music to fitness, and entertainment. This is displayed from our YouTube API bar chart:</a:t>
            </a:r>
          </a:p>
          <a:p>
            <a:pPr algn="l"/>
            <a:endParaRPr lang="en-AU" sz="1200" b="0" i="0" dirty="0">
              <a:solidFill>
                <a:schemeClr val="bg1"/>
              </a:solidFill>
              <a:effectLst/>
              <a:latin typeface="-apple-system"/>
            </a:endParaRPr>
          </a:p>
          <a:p>
            <a:pPr algn="l">
              <a:buFont typeface="+mj-lt"/>
              <a:buAutoNum type="arabicPeriod"/>
            </a:pPr>
            <a:r>
              <a:rPr lang="en-AU" sz="1200" b="0" i="0" dirty="0">
                <a:solidFill>
                  <a:schemeClr val="bg1"/>
                </a:solidFill>
                <a:effectLst/>
                <a:latin typeface="-apple-system"/>
              </a:rPr>
              <a:t>Diamond </a:t>
            </a:r>
            <a:r>
              <a:rPr lang="en-AU" sz="1200" b="0" i="0" dirty="0" err="1">
                <a:solidFill>
                  <a:schemeClr val="bg1"/>
                </a:solidFill>
                <a:effectLst/>
                <a:latin typeface="-apple-system"/>
              </a:rPr>
              <a:t>Platinumz</a:t>
            </a:r>
            <a:r>
              <a:rPr lang="en-AU" sz="1200" b="0" i="0" dirty="0">
                <a:solidFill>
                  <a:schemeClr val="bg1"/>
                </a:solidFill>
                <a:effectLst/>
                <a:latin typeface="-apple-system"/>
              </a:rPr>
              <a:t> - Quarantine (Tanzanian Artist)</a:t>
            </a:r>
          </a:p>
          <a:p>
            <a:pPr algn="l">
              <a:buFont typeface="+mj-lt"/>
              <a:buAutoNum type="arabicPeriod"/>
            </a:pPr>
            <a:r>
              <a:rPr lang="en-AU" sz="1200" b="0" i="0" dirty="0">
                <a:solidFill>
                  <a:schemeClr val="bg1"/>
                </a:solidFill>
                <a:effectLst/>
                <a:latin typeface="-apple-system"/>
              </a:rPr>
              <a:t>Chloe Ting - Get Snatched During Quarantine</a:t>
            </a:r>
          </a:p>
          <a:p>
            <a:pPr algn="l">
              <a:buFont typeface="+mj-lt"/>
              <a:buAutoNum type="arabicPeriod"/>
            </a:pPr>
            <a:r>
              <a:rPr lang="en-AU" sz="1200" b="0" i="0" dirty="0">
                <a:solidFill>
                  <a:schemeClr val="bg1"/>
                </a:solidFill>
                <a:effectLst/>
                <a:latin typeface="-apple-system"/>
              </a:rPr>
              <a:t>Quarantine Tik Tok Videos</a:t>
            </a:r>
          </a:p>
          <a:p>
            <a:pPr algn="l">
              <a:buFont typeface="+mj-lt"/>
              <a:buAutoNum type="arabicPeriod"/>
            </a:pPr>
            <a:r>
              <a:rPr lang="en-AU" sz="1200" b="0" i="0" dirty="0">
                <a:solidFill>
                  <a:schemeClr val="bg1"/>
                </a:solidFill>
                <a:effectLst/>
                <a:latin typeface="-apple-system"/>
              </a:rPr>
              <a:t>Hello </a:t>
            </a:r>
            <a:r>
              <a:rPr lang="en-AU" sz="1200" b="0" i="0" dirty="0" err="1">
                <a:solidFill>
                  <a:schemeClr val="bg1"/>
                </a:solidFill>
                <a:effectLst/>
                <a:latin typeface="-apple-system"/>
              </a:rPr>
              <a:t>Neighbors</a:t>
            </a:r>
            <a:r>
              <a:rPr lang="en-AU" sz="1200" b="0" i="0" dirty="0">
                <a:solidFill>
                  <a:schemeClr val="bg1"/>
                </a:solidFill>
                <a:effectLst/>
                <a:latin typeface="-apple-system"/>
              </a:rPr>
              <a:t> Steals our Quarantine Games</a:t>
            </a:r>
          </a:p>
          <a:p>
            <a:pPr algn="l">
              <a:buFont typeface="+mj-lt"/>
              <a:buAutoNum type="arabicPeriod"/>
            </a:pPr>
            <a:r>
              <a:rPr lang="en-AU" sz="1200" b="0" i="0" dirty="0" err="1">
                <a:solidFill>
                  <a:schemeClr val="bg1"/>
                </a:solidFill>
                <a:effectLst/>
                <a:latin typeface="-apple-system"/>
              </a:rPr>
              <a:t>SnowthaProducts</a:t>
            </a:r>
            <a:r>
              <a:rPr lang="en-AU" sz="1200" b="0" i="0" dirty="0">
                <a:solidFill>
                  <a:schemeClr val="bg1"/>
                </a:solidFill>
                <a:effectLst/>
                <a:latin typeface="-apple-system"/>
              </a:rPr>
              <a:t>- Nowhere to Go (Quarantine Love) (song created by a Mexican/American artist and rapper)</a:t>
            </a:r>
          </a:p>
          <a:p>
            <a:br>
              <a:rPr lang="en-AU" sz="1200" dirty="0">
                <a:solidFill>
                  <a:schemeClr val="bg1"/>
                </a:solidFill>
              </a:rPr>
            </a:br>
            <a:endParaRPr lang="en-AU" sz="1200" b="0" i="0" dirty="0">
              <a:solidFill>
                <a:schemeClr val="bg1"/>
              </a:solidFill>
              <a:effectLst/>
              <a:latin typeface="-apple-system"/>
            </a:endParaRPr>
          </a:p>
          <a:p>
            <a:pPr algn="just"/>
            <a:endParaRPr lang="en-US" dirty="0"/>
          </a:p>
        </p:txBody>
      </p:sp>
    </p:spTree>
    <p:extLst>
      <p:ext uri="{BB962C8B-B14F-4D97-AF65-F5344CB8AC3E}">
        <p14:creationId xmlns:p14="http://schemas.microsoft.com/office/powerpoint/2010/main" val="17316000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7E89199-EC5B-BD0A-3FC6-27EA13971154}"/>
              </a:ext>
            </a:extLst>
          </p:cNvPr>
          <p:cNvSpPr>
            <a:spLocks noGrp="1"/>
          </p:cNvSpPr>
          <p:nvPr>
            <p:ph idx="1"/>
          </p:nvPr>
        </p:nvSpPr>
        <p:spPr/>
        <p:txBody>
          <a:bodyPr/>
          <a:lstStyle/>
          <a:p>
            <a:endParaRPr lang="en-US"/>
          </a:p>
          <a:p>
            <a:endParaRPr lang="en-US"/>
          </a:p>
        </p:txBody>
      </p:sp>
      <p:sp>
        <p:nvSpPr>
          <p:cNvPr id="7" name="Oval 6">
            <a:extLst>
              <a:ext uri="{FF2B5EF4-FFF2-40B4-BE49-F238E27FC236}">
                <a16:creationId xmlns:a16="http://schemas.microsoft.com/office/drawing/2014/main" id="{633D30A0-96B0-F312-7317-1D4DEA3699B0}"/>
              </a:ext>
            </a:extLst>
          </p:cNvPr>
          <p:cNvSpPr/>
          <p:nvPr/>
        </p:nvSpPr>
        <p:spPr>
          <a:xfrm>
            <a:off x="320040" y="1949131"/>
            <a:ext cx="3962400" cy="4104323"/>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C716353C-5667-D804-0D56-F9D7278642A4}"/>
              </a:ext>
            </a:extLst>
          </p:cNvPr>
          <p:cNvSpPr txBox="1"/>
          <p:nvPr/>
        </p:nvSpPr>
        <p:spPr>
          <a:xfrm>
            <a:off x="518160" y="3124128"/>
            <a:ext cx="3566160" cy="1754326"/>
          </a:xfrm>
          <a:prstGeom prst="rect">
            <a:avLst/>
          </a:prstGeom>
          <a:noFill/>
        </p:spPr>
        <p:txBody>
          <a:bodyPr wrap="square" rtlCol="0">
            <a:spAutoFit/>
          </a:bodyPr>
          <a:lstStyle/>
          <a:p>
            <a:pPr algn="just"/>
            <a:r>
              <a:rPr lang="en-AU" b="0" i="0" dirty="0">
                <a:solidFill>
                  <a:schemeClr val="bg1"/>
                </a:solidFill>
                <a:effectLst/>
                <a:latin typeface="-apple-system"/>
              </a:rPr>
              <a:t>Compared to 2019, YouTube viewing will increase in 2020. The lockdown will not affect the viewer trends because trends will remain consistent regardless of social circumstances. </a:t>
            </a:r>
            <a:endParaRPr lang="en-US" b="1" dirty="0">
              <a:solidFill>
                <a:schemeClr val="bg1"/>
              </a:solidFill>
            </a:endParaRPr>
          </a:p>
        </p:txBody>
      </p:sp>
      <p:sp>
        <p:nvSpPr>
          <p:cNvPr id="10" name="Right Arrow 9">
            <a:extLst>
              <a:ext uri="{FF2B5EF4-FFF2-40B4-BE49-F238E27FC236}">
                <a16:creationId xmlns:a16="http://schemas.microsoft.com/office/drawing/2014/main" id="{CB311418-F8C7-8D8E-1C47-3EC6BE6829EC}"/>
              </a:ext>
            </a:extLst>
          </p:cNvPr>
          <p:cNvSpPr/>
          <p:nvPr/>
        </p:nvSpPr>
        <p:spPr>
          <a:xfrm>
            <a:off x="4404360" y="3323111"/>
            <a:ext cx="1249680" cy="135636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E8E83FEE-C3C5-09D8-08E6-B45DD094E7A1}"/>
              </a:ext>
            </a:extLst>
          </p:cNvPr>
          <p:cNvSpPr txBox="1"/>
          <p:nvPr/>
        </p:nvSpPr>
        <p:spPr>
          <a:xfrm>
            <a:off x="5775960" y="354138"/>
            <a:ext cx="5440680" cy="369332"/>
          </a:xfrm>
          <a:prstGeom prst="rect">
            <a:avLst/>
          </a:prstGeom>
          <a:noFill/>
        </p:spPr>
        <p:txBody>
          <a:bodyPr wrap="square" rtlCol="0">
            <a:spAutoFit/>
          </a:bodyPr>
          <a:lstStyle/>
          <a:p>
            <a:pPr algn="just"/>
            <a:r>
              <a:rPr lang="en-AU" b="1" i="0">
                <a:solidFill>
                  <a:schemeClr val="bg1"/>
                </a:solidFill>
                <a:effectLst/>
                <a:latin typeface="-apple-system"/>
              </a:rPr>
              <a:t>Actual Result</a:t>
            </a:r>
            <a:r>
              <a:rPr lang="en-AU" b="0" i="0">
                <a:solidFill>
                  <a:schemeClr val="bg1"/>
                </a:solidFill>
                <a:effectLst/>
                <a:latin typeface="-apple-system"/>
              </a:rPr>
              <a:t>: YouTube trends aligned with societal</a:t>
            </a:r>
            <a:endParaRPr lang="en-US"/>
          </a:p>
        </p:txBody>
      </p:sp>
      <p:sp>
        <p:nvSpPr>
          <p:cNvPr id="13" name="Rectangle 12">
            <a:extLst>
              <a:ext uri="{FF2B5EF4-FFF2-40B4-BE49-F238E27FC236}">
                <a16:creationId xmlns:a16="http://schemas.microsoft.com/office/drawing/2014/main" id="{D130A234-6468-41CF-A45D-854B75E7C340}"/>
              </a:ext>
            </a:extLst>
          </p:cNvPr>
          <p:cNvSpPr/>
          <p:nvPr/>
        </p:nvSpPr>
        <p:spPr>
          <a:xfrm>
            <a:off x="5654040" y="538804"/>
            <a:ext cx="6446520" cy="607028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809DBEA4-F591-D78F-8CBE-2075C12952F3}"/>
              </a:ext>
            </a:extLst>
          </p:cNvPr>
          <p:cNvSpPr txBox="1"/>
          <p:nvPr/>
        </p:nvSpPr>
        <p:spPr>
          <a:xfrm>
            <a:off x="5844540" y="723470"/>
            <a:ext cx="5882640" cy="6463308"/>
          </a:xfrm>
          <a:prstGeom prst="rect">
            <a:avLst/>
          </a:prstGeom>
          <a:noFill/>
        </p:spPr>
        <p:txBody>
          <a:bodyPr wrap="square" rtlCol="0">
            <a:spAutoFit/>
          </a:bodyPr>
          <a:lstStyle/>
          <a:p>
            <a:pPr algn="just"/>
            <a:r>
              <a:rPr lang="en-AU" sz="1200" b="0" i="0" dirty="0">
                <a:solidFill>
                  <a:schemeClr val="bg1"/>
                </a:solidFill>
                <a:effectLst/>
                <a:latin typeface="-apple-system"/>
              </a:rPr>
              <a:t>Based on the various data frames produced, the data suggests that YouTube viewing increased in 2020 compared to 2019. However, this </a:t>
            </a:r>
            <a:r>
              <a:rPr lang="en-AU" sz="1200" b="0" i="0" dirty="0" err="1">
                <a:solidFill>
                  <a:schemeClr val="bg1"/>
                </a:solidFill>
                <a:effectLst/>
                <a:latin typeface="-apple-system"/>
              </a:rPr>
              <a:t>maynot</a:t>
            </a:r>
            <a:r>
              <a:rPr lang="en-AU" sz="1200" b="0" i="0" dirty="0">
                <a:solidFill>
                  <a:schemeClr val="bg1"/>
                </a:solidFill>
                <a:effectLst/>
                <a:latin typeface="-apple-system"/>
              </a:rPr>
              <a:t> be an </a:t>
            </a:r>
            <a:r>
              <a:rPr lang="en-AU" sz="1200" b="0" i="0" dirty="0" err="1">
                <a:solidFill>
                  <a:schemeClr val="bg1"/>
                </a:solidFill>
                <a:effectLst/>
                <a:latin typeface="-apple-system"/>
              </a:rPr>
              <a:t>acurate</a:t>
            </a:r>
            <a:r>
              <a:rPr lang="en-AU" sz="1200" b="0" i="0" dirty="0">
                <a:solidFill>
                  <a:schemeClr val="bg1"/>
                </a:solidFill>
                <a:effectLst/>
                <a:latin typeface="-apple-system"/>
              </a:rPr>
              <a:t> </a:t>
            </a:r>
            <a:r>
              <a:rPr lang="en-AU" sz="1200" b="0" i="0" dirty="0" err="1">
                <a:solidFill>
                  <a:schemeClr val="bg1"/>
                </a:solidFill>
                <a:effectLst/>
                <a:latin typeface="-apple-system"/>
              </a:rPr>
              <a:t>mesurement</a:t>
            </a:r>
            <a:r>
              <a:rPr lang="en-AU" sz="1200" b="0" i="0" dirty="0">
                <a:solidFill>
                  <a:schemeClr val="bg1"/>
                </a:solidFill>
                <a:effectLst/>
                <a:latin typeface="-apple-system"/>
              </a:rPr>
              <a:t> as </a:t>
            </a:r>
            <a:r>
              <a:rPr lang="en-AU" sz="1200" b="0" i="0" dirty="0" err="1">
                <a:solidFill>
                  <a:schemeClr val="bg1"/>
                </a:solidFill>
                <a:effectLst/>
                <a:latin typeface="-apple-system"/>
              </a:rPr>
              <a:t>youtube</a:t>
            </a:r>
            <a:r>
              <a:rPr lang="en-AU" sz="1200" b="0" i="0" dirty="0">
                <a:solidFill>
                  <a:schemeClr val="bg1"/>
                </a:solidFill>
                <a:effectLst/>
                <a:latin typeface="-apple-system"/>
              </a:rPr>
              <a:t> videos published in 2019 can still be viewed today and will be counted towards their view value. This may be due to the stay-at-home orders issued across the world due to the COVID </a:t>
            </a:r>
            <a:r>
              <a:rPr lang="en-AU" sz="1200" b="0" i="0" dirty="0" err="1">
                <a:solidFill>
                  <a:schemeClr val="bg1"/>
                </a:solidFill>
                <a:effectLst/>
                <a:latin typeface="-apple-system"/>
              </a:rPr>
              <a:t>pandemic.The</a:t>
            </a:r>
            <a:r>
              <a:rPr lang="en-AU" sz="1200" b="0" i="0" dirty="0">
                <a:solidFill>
                  <a:schemeClr val="bg1"/>
                </a:solidFill>
                <a:effectLst/>
                <a:latin typeface="-apple-system"/>
              </a:rPr>
              <a:t> top five videos pulled from the YouTube API datasets in 2019 and 2020 were all largely international videos</a:t>
            </a:r>
          </a:p>
          <a:p>
            <a:pPr algn="just"/>
            <a:endParaRPr lang="en-AU" sz="1200" dirty="0">
              <a:solidFill>
                <a:schemeClr val="bg1"/>
              </a:solidFill>
              <a:latin typeface="-apple-system"/>
            </a:endParaRPr>
          </a:p>
          <a:p>
            <a:pPr algn="l"/>
            <a:r>
              <a:rPr lang="en-AU" sz="1200" b="0" i="0" dirty="0">
                <a:solidFill>
                  <a:schemeClr val="bg1"/>
                </a:solidFill>
                <a:effectLst/>
                <a:latin typeface="-apple-system"/>
              </a:rPr>
              <a:t>In 2019, the top five videos:</a:t>
            </a:r>
          </a:p>
          <a:p>
            <a:pPr algn="l">
              <a:buFont typeface="+mj-lt"/>
              <a:buAutoNum type="arabicPeriod"/>
            </a:pPr>
            <a:r>
              <a:rPr lang="en-AU" sz="1200" b="0" i="0" dirty="0">
                <a:solidFill>
                  <a:schemeClr val="bg1"/>
                </a:solidFill>
                <a:effectLst/>
                <a:latin typeface="-apple-system"/>
              </a:rPr>
              <a:t>Telegu News</a:t>
            </a:r>
          </a:p>
          <a:p>
            <a:pPr algn="l">
              <a:buFont typeface="+mj-lt"/>
              <a:buAutoNum type="arabicPeriod"/>
            </a:pPr>
            <a:r>
              <a:rPr lang="en-AU" sz="1200" b="0" i="0" dirty="0">
                <a:solidFill>
                  <a:schemeClr val="bg1"/>
                </a:solidFill>
                <a:effectLst/>
                <a:latin typeface="-apple-system"/>
              </a:rPr>
              <a:t>TV5 News - Telegu News</a:t>
            </a:r>
          </a:p>
          <a:p>
            <a:pPr algn="l">
              <a:buFont typeface="+mj-lt"/>
              <a:buAutoNum type="arabicPeriod"/>
            </a:pPr>
            <a:r>
              <a:rPr lang="en-AU" sz="1200" b="0" i="0" dirty="0">
                <a:solidFill>
                  <a:schemeClr val="bg1"/>
                </a:solidFill>
                <a:effectLst/>
                <a:latin typeface="-apple-system"/>
              </a:rPr>
              <a:t>Video Hub</a:t>
            </a:r>
          </a:p>
          <a:p>
            <a:pPr algn="l">
              <a:buFont typeface="+mj-lt"/>
              <a:buAutoNum type="arabicPeriod"/>
            </a:pPr>
            <a:r>
              <a:rPr lang="en-AU" sz="1200" b="0" i="0" dirty="0">
                <a:solidFill>
                  <a:schemeClr val="bg1"/>
                </a:solidFill>
                <a:effectLst/>
                <a:latin typeface="-apple-system"/>
              </a:rPr>
              <a:t>Earth Views from Space</a:t>
            </a:r>
          </a:p>
          <a:p>
            <a:pPr algn="l">
              <a:buFont typeface="+mj-lt"/>
              <a:buAutoNum type="arabicPeriod"/>
            </a:pPr>
            <a:r>
              <a:rPr lang="en-AU" sz="1200" b="0" i="0" dirty="0">
                <a:solidFill>
                  <a:schemeClr val="bg1"/>
                </a:solidFill>
                <a:effectLst/>
                <a:latin typeface="-apple-system"/>
              </a:rPr>
              <a:t>Turkish TV video</a:t>
            </a:r>
          </a:p>
          <a:p>
            <a:pPr algn="l"/>
            <a:r>
              <a:rPr lang="en-AU" sz="1200" b="0" i="0" dirty="0">
                <a:solidFill>
                  <a:schemeClr val="bg1"/>
                </a:solidFill>
                <a:effectLst/>
                <a:latin typeface="-apple-system"/>
              </a:rPr>
              <a:t>In 2020, the top videos:</a:t>
            </a:r>
          </a:p>
          <a:p>
            <a:pPr algn="l">
              <a:buFont typeface="+mj-lt"/>
              <a:buAutoNum type="arabicPeriod"/>
            </a:pPr>
            <a:r>
              <a:rPr lang="en-AU" sz="1200" b="0" i="0" dirty="0">
                <a:solidFill>
                  <a:schemeClr val="bg1"/>
                </a:solidFill>
                <a:effectLst/>
                <a:latin typeface="-apple-system"/>
              </a:rPr>
              <a:t>Republic Bharat - Indian News</a:t>
            </a:r>
          </a:p>
          <a:p>
            <a:pPr algn="l">
              <a:buFont typeface="+mj-lt"/>
              <a:buAutoNum type="arabicPeriod"/>
            </a:pPr>
            <a:r>
              <a:rPr lang="en-AU" sz="1200" b="0" i="0" dirty="0" err="1">
                <a:solidFill>
                  <a:schemeClr val="bg1"/>
                </a:solidFill>
                <a:effectLst/>
                <a:latin typeface="-apple-system"/>
              </a:rPr>
              <a:t>Haberturk</a:t>
            </a:r>
            <a:r>
              <a:rPr lang="en-AU" sz="1200" b="0" i="0" dirty="0">
                <a:solidFill>
                  <a:schemeClr val="bg1"/>
                </a:solidFill>
                <a:effectLst/>
                <a:latin typeface="-apple-system"/>
              </a:rPr>
              <a:t> TV - Turkish</a:t>
            </a:r>
          </a:p>
          <a:p>
            <a:pPr algn="l">
              <a:buFont typeface="+mj-lt"/>
              <a:buAutoNum type="arabicPeriod"/>
            </a:pPr>
            <a:r>
              <a:rPr lang="en-AU" sz="1200" b="0" i="0" dirty="0">
                <a:solidFill>
                  <a:schemeClr val="bg1"/>
                </a:solidFill>
                <a:effectLst/>
                <a:latin typeface="-apple-system"/>
              </a:rPr>
              <a:t>Russian TV Show</a:t>
            </a:r>
          </a:p>
          <a:p>
            <a:pPr algn="l">
              <a:buFont typeface="+mj-lt"/>
              <a:buAutoNum type="arabicPeriod"/>
            </a:pPr>
            <a:r>
              <a:rPr lang="en-AU" sz="1200" b="0" i="0" dirty="0" err="1">
                <a:solidFill>
                  <a:schemeClr val="bg1"/>
                </a:solidFill>
                <a:effectLst/>
                <a:latin typeface="-apple-system"/>
              </a:rPr>
              <a:t>Blackpink</a:t>
            </a:r>
            <a:r>
              <a:rPr lang="en-AU" sz="1200" b="0" i="0" dirty="0">
                <a:solidFill>
                  <a:schemeClr val="bg1"/>
                </a:solidFill>
                <a:effectLst/>
                <a:latin typeface="-apple-system"/>
              </a:rPr>
              <a:t> - Dance Practice</a:t>
            </a:r>
          </a:p>
          <a:p>
            <a:pPr algn="l">
              <a:buFont typeface="+mj-lt"/>
              <a:buAutoNum type="arabicPeriod"/>
            </a:pPr>
            <a:r>
              <a:rPr lang="en-AU" sz="1200" b="0" i="0" dirty="0">
                <a:solidFill>
                  <a:schemeClr val="bg1"/>
                </a:solidFill>
                <a:effectLst/>
                <a:latin typeface="-apple-system"/>
              </a:rPr>
              <a:t>ABN Telegu News</a:t>
            </a:r>
          </a:p>
          <a:p>
            <a:pPr algn="l"/>
            <a:endParaRPr lang="en-AU" sz="1200" b="0" i="0" dirty="0">
              <a:solidFill>
                <a:schemeClr val="bg1"/>
              </a:solidFill>
              <a:effectLst/>
              <a:latin typeface="-apple-system"/>
            </a:endParaRPr>
          </a:p>
          <a:p>
            <a:pPr algn="l"/>
            <a:r>
              <a:rPr lang="en-AU" sz="1200" b="0" i="0" dirty="0">
                <a:solidFill>
                  <a:schemeClr val="bg1"/>
                </a:solidFill>
                <a:effectLst/>
                <a:latin typeface="-apple-system"/>
              </a:rPr>
              <a:t>During the strict COVID lockdown from March to June, there were no changes in viewer trends. Regardless of the pandemic, it seems that users continued to watch their typical videos, ranging from music to fitness, and entertainment. This is displayed from our YouTube API bar chart:</a:t>
            </a:r>
          </a:p>
          <a:p>
            <a:pPr algn="l"/>
            <a:endParaRPr lang="en-AU" sz="1200" b="0" i="0" dirty="0">
              <a:solidFill>
                <a:schemeClr val="bg1"/>
              </a:solidFill>
              <a:effectLst/>
              <a:latin typeface="-apple-system"/>
            </a:endParaRPr>
          </a:p>
          <a:p>
            <a:pPr algn="l">
              <a:buFont typeface="+mj-lt"/>
              <a:buAutoNum type="arabicPeriod"/>
            </a:pPr>
            <a:r>
              <a:rPr lang="en-AU" sz="1200" b="0" i="0" dirty="0">
                <a:solidFill>
                  <a:schemeClr val="bg1"/>
                </a:solidFill>
                <a:effectLst/>
                <a:latin typeface="-apple-system"/>
              </a:rPr>
              <a:t>Diamond </a:t>
            </a:r>
            <a:r>
              <a:rPr lang="en-AU" sz="1200" b="0" i="0" dirty="0" err="1">
                <a:solidFill>
                  <a:schemeClr val="bg1"/>
                </a:solidFill>
                <a:effectLst/>
                <a:latin typeface="-apple-system"/>
              </a:rPr>
              <a:t>Platinumz</a:t>
            </a:r>
            <a:r>
              <a:rPr lang="en-AU" sz="1200" b="0" i="0" dirty="0">
                <a:solidFill>
                  <a:schemeClr val="bg1"/>
                </a:solidFill>
                <a:effectLst/>
                <a:latin typeface="-apple-system"/>
              </a:rPr>
              <a:t> - Quarantine (Tanzanian Artist)</a:t>
            </a:r>
          </a:p>
          <a:p>
            <a:pPr algn="l">
              <a:buFont typeface="+mj-lt"/>
              <a:buAutoNum type="arabicPeriod"/>
            </a:pPr>
            <a:r>
              <a:rPr lang="en-AU" sz="1200" b="0" i="0" dirty="0">
                <a:solidFill>
                  <a:schemeClr val="bg1"/>
                </a:solidFill>
                <a:effectLst/>
                <a:latin typeface="-apple-system"/>
              </a:rPr>
              <a:t>Chloe Ting - Get Snatched During Quarantine</a:t>
            </a:r>
          </a:p>
          <a:p>
            <a:pPr algn="l">
              <a:buFont typeface="+mj-lt"/>
              <a:buAutoNum type="arabicPeriod"/>
            </a:pPr>
            <a:r>
              <a:rPr lang="en-AU" sz="1200" b="0" i="0" dirty="0">
                <a:solidFill>
                  <a:schemeClr val="bg1"/>
                </a:solidFill>
                <a:effectLst/>
                <a:latin typeface="-apple-system"/>
              </a:rPr>
              <a:t>Quarantine Tik Tok Videos</a:t>
            </a:r>
          </a:p>
          <a:p>
            <a:pPr algn="l">
              <a:buFont typeface="+mj-lt"/>
              <a:buAutoNum type="arabicPeriod"/>
            </a:pPr>
            <a:r>
              <a:rPr lang="en-AU" sz="1200" b="0" i="0" dirty="0">
                <a:solidFill>
                  <a:schemeClr val="bg1"/>
                </a:solidFill>
                <a:effectLst/>
                <a:latin typeface="-apple-system"/>
              </a:rPr>
              <a:t>Hello </a:t>
            </a:r>
            <a:r>
              <a:rPr lang="en-AU" sz="1200" b="0" i="0" dirty="0" err="1">
                <a:solidFill>
                  <a:schemeClr val="bg1"/>
                </a:solidFill>
                <a:effectLst/>
                <a:latin typeface="-apple-system"/>
              </a:rPr>
              <a:t>Neighbors</a:t>
            </a:r>
            <a:r>
              <a:rPr lang="en-AU" sz="1200" b="0" i="0" dirty="0">
                <a:solidFill>
                  <a:schemeClr val="bg1"/>
                </a:solidFill>
                <a:effectLst/>
                <a:latin typeface="-apple-system"/>
              </a:rPr>
              <a:t> Steals our Quarantine Games</a:t>
            </a:r>
          </a:p>
          <a:p>
            <a:pPr algn="l">
              <a:buFont typeface="+mj-lt"/>
              <a:buAutoNum type="arabicPeriod"/>
            </a:pPr>
            <a:r>
              <a:rPr lang="en-AU" sz="1200" b="0" i="0" dirty="0" err="1">
                <a:solidFill>
                  <a:schemeClr val="bg1"/>
                </a:solidFill>
                <a:effectLst/>
                <a:latin typeface="-apple-system"/>
              </a:rPr>
              <a:t>SnowthaProducts</a:t>
            </a:r>
            <a:r>
              <a:rPr lang="en-AU" sz="1200" b="0" i="0" dirty="0">
                <a:solidFill>
                  <a:schemeClr val="bg1"/>
                </a:solidFill>
                <a:effectLst/>
                <a:latin typeface="-apple-system"/>
              </a:rPr>
              <a:t>- Nowhere to Go (Quarantine Love) (song created by a Mexican/American artist and rapper)</a:t>
            </a:r>
          </a:p>
          <a:p>
            <a:br>
              <a:rPr lang="en-AU" sz="1200" dirty="0">
                <a:solidFill>
                  <a:schemeClr val="bg1"/>
                </a:solidFill>
              </a:rPr>
            </a:br>
            <a:endParaRPr lang="en-AU" sz="1200" b="0" i="0" dirty="0">
              <a:solidFill>
                <a:schemeClr val="bg1"/>
              </a:solidFill>
              <a:effectLst/>
              <a:latin typeface="-apple-system"/>
            </a:endParaRPr>
          </a:p>
          <a:p>
            <a:pPr algn="just"/>
            <a:endParaRPr lang="en-US" dirty="0"/>
          </a:p>
        </p:txBody>
      </p:sp>
    </p:spTree>
    <p:extLst>
      <p:ext uri="{BB962C8B-B14F-4D97-AF65-F5344CB8AC3E}">
        <p14:creationId xmlns:p14="http://schemas.microsoft.com/office/powerpoint/2010/main" val="33667927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4A8F4-0C75-68A9-FCF9-E5A37EB3A1E0}"/>
              </a:ext>
            </a:extLst>
          </p:cNvPr>
          <p:cNvSpPr>
            <a:spLocks noGrp="1"/>
          </p:cNvSpPr>
          <p:nvPr>
            <p:ph type="title"/>
          </p:nvPr>
        </p:nvSpPr>
        <p:spPr/>
        <p:txBody>
          <a:bodyPr/>
          <a:lstStyle/>
          <a:p>
            <a:r>
              <a:rPr lang="en-AU"/>
              <a:t>Exploratory Research Background</a:t>
            </a:r>
          </a:p>
        </p:txBody>
      </p:sp>
      <p:sp>
        <p:nvSpPr>
          <p:cNvPr id="3" name="Content Placeholder 2">
            <a:extLst>
              <a:ext uri="{FF2B5EF4-FFF2-40B4-BE49-F238E27FC236}">
                <a16:creationId xmlns:a16="http://schemas.microsoft.com/office/drawing/2014/main" id="{B38FBA2B-3457-3AAC-4345-5E3B17CCA403}"/>
              </a:ext>
            </a:extLst>
          </p:cNvPr>
          <p:cNvSpPr>
            <a:spLocks noGrp="1"/>
          </p:cNvSpPr>
          <p:nvPr>
            <p:ph sz="half" idx="1"/>
          </p:nvPr>
        </p:nvSpPr>
        <p:spPr/>
        <p:txBody>
          <a:bodyPr>
            <a:normAutofit fontScale="92500" lnSpcReduction="10000"/>
          </a:bodyPr>
          <a:lstStyle/>
          <a:p>
            <a:pPr marL="0" indent="0" algn="just">
              <a:buNone/>
            </a:pPr>
            <a:r>
              <a:rPr lang="en-US" sz="1400" b="1"/>
              <a:t>Background:</a:t>
            </a:r>
          </a:p>
          <a:p>
            <a:pPr algn="just"/>
            <a:r>
              <a:rPr lang="en-US" sz="1200"/>
              <a:t>Our project aims to </a:t>
            </a:r>
            <a:r>
              <a:rPr lang="en-US" sz="1200" err="1"/>
              <a:t>analyse</a:t>
            </a:r>
            <a:r>
              <a:rPr lang="en-US" sz="1200"/>
              <a:t> various datasets from YouTube and identify observable trends. The datasets </a:t>
            </a:r>
            <a:r>
              <a:rPr lang="en-US" sz="1200" err="1"/>
              <a:t>analysed</a:t>
            </a:r>
            <a:r>
              <a:rPr lang="en-US" sz="1200"/>
              <a:t> include the Top US Trending Videos from Kaggle for August to November of 2020, as well as three datasets obtained from the YouTube API: YouTube Search Items, YouTube Video Statistics, and YouTube Channel Statistics. The project encompasses trend analysis of user </a:t>
            </a:r>
            <a:r>
              <a:rPr lang="en-US" sz="1200" err="1"/>
              <a:t>behaviours</a:t>
            </a:r>
            <a:r>
              <a:rPr lang="en-US" sz="1200"/>
              <a:t>, video statistics, channel statistics, and category statistics, spanning the years 2019 and 2020. In particular, the review provides valuable insights into viewer trends during the strict COVID-19 lockdown in the US from March to June of 2020.</a:t>
            </a:r>
          </a:p>
          <a:p>
            <a:pPr algn="just"/>
            <a:endParaRPr lang="en-US" sz="1200"/>
          </a:p>
          <a:p>
            <a:pPr marL="0" indent="0" algn="just">
              <a:buNone/>
            </a:pPr>
            <a:r>
              <a:rPr lang="en-US" sz="1400" b="1"/>
              <a:t>Research Questions to Answer:</a:t>
            </a:r>
          </a:p>
          <a:p>
            <a:pPr marL="0" indent="0" algn="just">
              <a:buNone/>
            </a:pPr>
            <a:endParaRPr lang="en-US" sz="1200"/>
          </a:p>
          <a:p>
            <a:pPr marL="400050" indent="-400050" algn="just">
              <a:buFont typeface="+mj-lt"/>
              <a:buAutoNum type="romanLcPeriod"/>
            </a:pPr>
            <a:r>
              <a:rPr lang="en-US" sz="1200"/>
              <a:t>Find out whether YouTube trends reflect societal events, such as quarantine challenges, vlogs, new music video releases, and video games?</a:t>
            </a:r>
          </a:p>
          <a:p>
            <a:pPr marL="400050" indent="-400050" algn="just">
              <a:buFont typeface="+mj-lt"/>
              <a:buAutoNum type="romanLcPeriod"/>
            </a:pPr>
            <a:r>
              <a:rPr lang="en-US" sz="1200"/>
              <a:t>As viewership of a video increases, it is typical to observe a corresponding rise in the number of likes, dislikes, and comments left by viewers. In essence, there tends to be a direct relationship between the level of viewer reactions and the size of the audience for a given video.</a:t>
            </a:r>
          </a:p>
          <a:p>
            <a:pPr marL="400050" indent="-400050" algn="just">
              <a:buFont typeface="+mj-lt"/>
              <a:buAutoNum type="romanLcPeriod"/>
            </a:pPr>
            <a:r>
              <a:rPr lang="en-US" sz="1200"/>
              <a:t>In light of the COVID-19 pandemic, it is apparent that there have been significant changes in YouTube viewer habits during 2020 when compared to 2019?</a:t>
            </a:r>
          </a:p>
          <a:p>
            <a:pPr marL="400050" indent="-400050" algn="just">
              <a:buFont typeface="+mj-lt"/>
              <a:buAutoNum type="romanLcPeriod"/>
            </a:pPr>
            <a:endParaRPr lang="en-US" sz="1200"/>
          </a:p>
          <a:p>
            <a:pPr marL="0" indent="0" algn="just">
              <a:buNone/>
            </a:pPr>
            <a:endParaRPr lang="en-US" sz="1400" b="1"/>
          </a:p>
        </p:txBody>
      </p:sp>
      <p:sp>
        <p:nvSpPr>
          <p:cNvPr id="4" name="Content Placeholder 3">
            <a:extLst>
              <a:ext uri="{FF2B5EF4-FFF2-40B4-BE49-F238E27FC236}">
                <a16:creationId xmlns:a16="http://schemas.microsoft.com/office/drawing/2014/main" id="{D386F5C3-DFD9-7054-8A82-823FC0AA252A}"/>
              </a:ext>
            </a:extLst>
          </p:cNvPr>
          <p:cNvSpPr>
            <a:spLocks noGrp="1"/>
          </p:cNvSpPr>
          <p:nvPr>
            <p:ph sz="half" idx="2"/>
          </p:nvPr>
        </p:nvSpPr>
        <p:spPr>
          <a:xfrm>
            <a:off x="6172200" y="1825625"/>
            <a:ext cx="5181600" cy="2772254"/>
          </a:xfrm>
        </p:spPr>
        <p:txBody>
          <a:bodyPr>
            <a:normAutofit fontScale="92500" lnSpcReduction="10000"/>
          </a:bodyPr>
          <a:lstStyle/>
          <a:p>
            <a:pPr marL="0" indent="0" algn="just">
              <a:buNone/>
            </a:pPr>
            <a:r>
              <a:rPr lang="en-AU" sz="1400" b="1"/>
              <a:t>Information Coverage:</a:t>
            </a:r>
          </a:p>
          <a:p>
            <a:pPr marL="0" indent="0" algn="just">
              <a:buNone/>
            </a:pPr>
            <a:endParaRPr lang="en-AU" sz="1400" b="1"/>
          </a:p>
          <a:p>
            <a:pPr algn="just"/>
            <a:r>
              <a:rPr lang="en-US" sz="1200"/>
              <a:t>Top Five Liked Videos from August to November 2020</a:t>
            </a:r>
          </a:p>
          <a:p>
            <a:pPr algn="just"/>
            <a:r>
              <a:rPr lang="en-US" sz="1200"/>
              <a:t>Most Published Videos per Category from August to November 2020</a:t>
            </a:r>
          </a:p>
          <a:p>
            <a:pPr algn="just"/>
            <a:r>
              <a:rPr lang="en-US" sz="1200"/>
              <a:t>Top Trending Channels from August to October 2020</a:t>
            </a:r>
          </a:p>
          <a:p>
            <a:pPr algn="just"/>
            <a:r>
              <a:rPr lang="en-US" sz="1200"/>
              <a:t>Relationship between View Count and Reactions per Category</a:t>
            </a:r>
          </a:p>
          <a:p>
            <a:pPr algn="just"/>
            <a:r>
              <a:rPr lang="en-US" sz="1200"/>
              <a:t>Comparison Between the Top Two Categories: Music vs. Entertainment</a:t>
            </a:r>
          </a:p>
          <a:p>
            <a:pPr algn="just"/>
            <a:r>
              <a:rPr lang="en-US" sz="1200"/>
              <a:t>Most Watched Videos in 2019</a:t>
            </a:r>
          </a:p>
          <a:p>
            <a:pPr algn="just"/>
            <a:r>
              <a:rPr lang="en-US" sz="1200"/>
              <a:t>Most Watched Videos in 2020</a:t>
            </a:r>
          </a:p>
          <a:p>
            <a:pPr algn="just"/>
            <a:r>
              <a:rPr lang="en-US" sz="1200"/>
              <a:t>The Most Viewed Quarantine Challenge Videos During Strict COVID Lockdown Findings and Observations Post - Mortem</a:t>
            </a:r>
            <a:endParaRPr lang="en-AU" sz="1200"/>
          </a:p>
        </p:txBody>
      </p:sp>
    </p:spTree>
    <p:extLst>
      <p:ext uri="{BB962C8B-B14F-4D97-AF65-F5344CB8AC3E}">
        <p14:creationId xmlns:p14="http://schemas.microsoft.com/office/powerpoint/2010/main" val="9574955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a:extLst>
              <a:ext uri="{FF2B5EF4-FFF2-40B4-BE49-F238E27FC236}">
                <a16:creationId xmlns:a16="http://schemas.microsoft.com/office/drawing/2014/main" id="{081474A2-867B-72E5-614F-C55341A0723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765129" y="290836"/>
            <a:ext cx="5912749" cy="6144622"/>
          </a:xfrm>
          <a:prstGeom prst="rect">
            <a:avLst/>
          </a:prstGeom>
          <a:noFill/>
          <a:extLst>
            <a:ext uri="{909E8E84-426E-40DD-AFC4-6F175D3DCCD1}">
              <a14:hiddenFill xmlns:a14="http://schemas.microsoft.com/office/drawing/2010/main">
                <a:solidFill>
                  <a:srgbClr val="FFFFFF"/>
                </a:solidFill>
              </a14:hiddenFill>
            </a:ext>
          </a:extLst>
        </p:spPr>
      </p:pic>
      <p:sp>
        <p:nvSpPr>
          <p:cNvPr id="4" name="Title 1">
            <a:extLst>
              <a:ext uri="{FF2B5EF4-FFF2-40B4-BE49-F238E27FC236}">
                <a16:creationId xmlns:a16="http://schemas.microsoft.com/office/drawing/2014/main" id="{66F71CEE-BFE0-A93D-8B47-F2B7879ECC8F}"/>
              </a:ext>
            </a:extLst>
          </p:cNvPr>
          <p:cNvSpPr txBox="1">
            <a:spLocks/>
          </p:cNvSpPr>
          <p:nvPr/>
        </p:nvSpPr>
        <p:spPr>
          <a:xfrm>
            <a:off x="838200" y="353190"/>
            <a:ext cx="9440537" cy="231381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2800" dirty="0"/>
              <a:t>Top Channel Views</a:t>
            </a:r>
          </a:p>
          <a:p>
            <a:endParaRPr lang="en-GB" sz="2800" dirty="0"/>
          </a:p>
          <a:p>
            <a:r>
              <a:rPr lang="en-GB" sz="2800" dirty="0"/>
              <a:t>By Category </a:t>
            </a:r>
          </a:p>
          <a:p>
            <a:endParaRPr lang="en-GB" sz="2800" dirty="0"/>
          </a:p>
          <a:p>
            <a:r>
              <a:rPr lang="en-GB" sz="2800" dirty="0"/>
              <a:t>US data only (2020)</a:t>
            </a:r>
          </a:p>
        </p:txBody>
      </p:sp>
      <p:sp>
        <p:nvSpPr>
          <p:cNvPr id="5" name="TextBox 4">
            <a:extLst>
              <a:ext uri="{FF2B5EF4-FFF2-40B4-BE49-F238E27FC236}">
                <a16:creationId xmlns:a16="http://schemas.microsoft.com/office/drawing/2014/main" id="{1338CB2B-BF93-99EA-7E71-3A0B0AB82D01}"/>
              </a:ext>
            </a:extLst>
          </p:cNvPr>
          <p:cNvSpPr txBox="1"/>
          <p:nvPr/>
        </p:nvSpPr>
        <p:spPr>
          <a:xfrm>
            <a:off x="838200" y="2811839"/>
            <a:ext cx="4729543" cy="3693319"/>
          </a:xfrm>
          <a:prstGeom prst="rect">
            <a:avLst/>
          </a:prstGeom>
          <a:noFill/>
        </p:spPr>
        <p:txBody>
          <a:bodyPr wrap="square" rtlCol="0">
            <a:spAutoFit/>
          </a:bodyPr>
          <a:lstStyle/>
          <a:p>
            <a:r>
              <a:rPr lang="en-GB" dirty="0"/>
              <a:t>As shown earlier, music and entertainment were highest published videos. However, when the number of views were considered, music views were exponentially higher than other categories. </a:t>
            </a:r>
          </a:p>
          <a:p>
            <a:endParaRPr lang="en-GB" dirty="0"/>
          </a:p>
          <a:p>
            <a:r>
              <a:rPr lang="en-GB" dirty="0"/>
              <a:t>This suggests that relatively speaking, music videos accrued more views per video than other categories.</a:t>
            </a:r>
          </a:p>
          <a:p>
            <a:endParaRPr lang="en-GB" dirty="0"/>
          </a:p>
          <a:p>
            <a:r>
              <a:rPr lang="en-GB" dirty="0"/>
              <a:t>Interestingly, Travel and events views were relatively small in comparison – possibly as a result of global lockdowns.</a:t>
            </a:r>
          </a:p>
        </p:txBody>
      </p:sp>
    </p:spTree>
    <p:extLst>
      <p:ext uri="{BB962C8B-B14F-4D97-AF65-F5344CB8AC3E}">
        <p14:creationId xmlns:p14="http://schemas.microsoft.com/office/powerpoint/2010/main" val="1938073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FA8225EF-A47C-10F1-5044-78A56FE8C2F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960125" y="456143"/>
            <a:ext cx="5721347" cy="5945714"/>
          </a:xfrm>
          <a:prstGeom prst="rect">
            <a:avLst/>
          </a:prstGeom>
          <a:noFill/>
          <a:extLst>
            <a:ext uri="{909E8E84-426E-40DD-AFC4-6F175D3DCCD1}">
              <a14:hiddenFill xmlns:a14="http://schemas.microsoft.com/office/drawing/2010/main">
                <a:solidFill>
                  <a:srgbClr val="FFFFFF"/>
                </a:solidFill>
              </a14:hiddenFill>
            </a:ext>
          </a:extLst>
        </p:spPr>
      </p:pic>
      <p:sp>
        <p:nvSpPr>
          <p:cNvPr id="4" name="Title 1">
            <a:extLst>
              <a:ext uri="{FF2B5EF4-FFF2-40B4-BE49-F238E27FC236}">
                <a16:creationId xmlns:a16="http://schemas.microsoft.com/office/drawing/2014/main" id="{45F3318A-90FC-02B2-6C44-F88F78043D00}"/>
              </a:ext>
            </a:extLst>
          </p:cNvPr>
          <p:cNvSpPr txBox="1">
            <a:spLocks/>
          </p:cNvSpPr>
          <p:nvPr/>
        </p:nvSpPr>
        <p:spPr>
          <a:xfrm>
            <a:off x="838200" y="671761"/>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2800" dirty="0"/>
              <a:t>Top Channel Views </a:t>
            </a:r>
          </a:p>
          <a:p>
            <a:endParaRPr lang="en-GB" sz="2800" dirty="0"/>
          </a:p>
          <a:p>
            <a:r>
              <a:rPr lang="en-GB" sz="2800" dirty="0"/>
              <a:t>US data only (2020)</a:t>
            </a:r>
          </a:p>
        </p:txBody>
      </p:sp>
      <p:sp>
        <p:nvSpPr>
          <p:cNvPr id="5" name="TextBox 4">
            <a:extLst>
              <a:ext uri="{FF2B5EF4-FFF2-40B4-BE49-F238E27FC236}">
                <a16:creationId xmlns:a16="http://schemas.microsoft.com/office/drawing/2014/main" id="{7542FB1C-4717-7692-86FD-795BC719C65F}"/>
              </a:ext>
            </a:extLst>
          </p:cNvPr>
          <p:cNvSpPr txBox="1"/>
          <p:nvPr/>
        </p:nvSpPr>
        <p:spPr>
          <a:xfrm>
            <a:off x="647700" y="2343834"/>
            <a:ext cx="4793300" cy="646331"/>
          </a:xfrm>
          <a:prstGeom prst="rect">
            <a:avLst/>
          </a:prstGeom>
          <a:noFill/>
        </p:spPr>
        <p:txBody>
          <a:bodyPr wrap="none" rtlCol="0">
            <a:spAutoFit/>
          </a:bodyPr>
          <a:lstStyle/>
          <a:p>
            <a:r>
              <a:rPr lang="en-GB" b="1" dirty="0" err="1"/>
              <a:t>MrBeast</a:t>
            </a:r>
            <a:r>
              <a:rPr lang="en-GB" dirty="0"/>
              <a:t> – American. Focus on expensive stunts.</a:t>
            </a:r>
          </a:p>
          <a:p>
            <a:r>
              <a:rPr lang="en-GB" dirty="0"/>
              <a:t>Est. 150million subscribers.</a:t>
            </a:r>
          </a:p>
        </p:txBody>
      </p:sp>
      <p:sp>
        <p:nvSpPr>
          <p:cNvPr id="6" name="TextBox 5">
            <a:extLst>
              <a:ext uri="{FF2B5EF4-FFF2-40B4-BE49-F238E27FC236}">
                <a16:creationId xmlns:a16="http://schemas.microsoft.com/office/drawing/2014/main" id="{14116F01-22B1-CAE4-ECEF-4B626166BCE6}"/>
              </a:ext>
            </a:extLst>
          </p:cNvPr>
          <p:cNvSpPr txBox="1"/>
          <p:nvPr/>
        </p:nvSpPr>
        <p:spPr>
          <a:xfrm>
            <a:off x="647700" y="3013508"/>
            <a:ext cx="5312425" cy="646331"/>
          </a:xfrm>
          <a:prstGeom prst="rect">
            <a:avLst/>
          </a:prstGeom>
          <a:noFill/>
        </p:spPr>
        <p:txBody>
          <a:bodyPr wrap="square" rtlCol="0">
            <a:spAutoFit/>
          </a:bodyPr>
          <a:lstStyle/>
          <a:p>
            <a:r>
              <a:rPr lang="en-GB" b="1" dirty="0"/>
              <a:t>James Charles</a:t>
            </a:r>
            <a:r>
              <a:rPr lang="en-GB" dirty="0"/>
              <a:t> – American. Beauty influencer and makeup artist. 23.8million subscribers</a:t>
            </a:r>
          </a:p>
        </p:txBody>
      </p:sp>
      <p:sp>
        <p:nvSpPr>
          <p:cNvPr id="7" name="TextBox 6">
            <a:extLst>
              <a:ext uri="{FF2B5EF4-FFF2-40B4-BE49-F238E27FC236}">
                <a16:creationId xmlns:a16="http://schemas.microsoft.com/office/drawing/2014/main" id="{27B92F8B-DB97-F38C-26BF-A6C7359CAB36}"/>
              </a:ext>
            </a:extLst>
          </p:cNvPr>
          <p:cNvSpPr txBox="1"/>
          <p:nvPr/>
        </p:nvSpPr>
        <p:spPr>
          <a:xfrm>
            <a:off x="647699" y="3876425"/>
            <a:ext cx="5312425" cy="646331"/>
          </a:xfrm>
          <a:prstGeom prst="rect">
            <a:avLst/>
          </a:prstGeom>
          <a:noFill/>
        </p:spPr>
        <p:txBody>
          <a:bodyPr wrap="square" rtlCol="0">
            <a:spAutoFit/>
          </a:bodyPr>
          <a:lstStyle/>
          <a:p>
            <a:r>
              <a:rPr lang="en-GB" b="1" dirty="0"/>
              <a:t>TREASURE </a:t>
            </a:r>
            <a:r>
              <a:rPr lang="en-GB" dirty="0"/>
              <a:t>– South Korean band formed 2019. 6.95million subscribers</a:t>
            </a:r>
          </a:p>
        </p:txBody>
      </p:sp>
      <p:sp>
        <p:nvSpPr>
          <p:cNvPr id="8" name="TextBox 7">
            <a:extLst>
              <a:ext uri="{FF2B5EF4-FFF2-40B4-BE49-F238E27FC236}">
                <a16:creationId xmlns:a16="http://schemas.microsoft.com/office/drawing/2014/main" id="{92E41C79-E3D3-F3B6-4795-561AC972DC87}"/>
              </a:ext>
            </a:extLst>
          </p:cNvPr>
          <p:cNvSpPr txBox="1"/>
          <p:nvPr/>
        </p:nvSpPr>
        <p:spPr>
          <a:xfrm>
            <a:off x="647698" y="4636087"/>
            <a:ext cx="5312425" cy="646331"/>
          </a:xfrm>
          <a:prstGeom prst="rect">
            <a:avLst/>
          </a:prstGeom>
          <a:noFill/>
        </p:spPr>
        <p:txBody>
          <a:bodyPr wrap="square" rtlCol="0">
            <a:spAutoFit/>
          </a:bodyPr>
          <a:lstStyle/>
          <a:p>
            <a:r>
              <a:rPr lang="en-GB" b="1" dirty="0"/>
              <a:t>BLACKPINK</a:t>
            </a:r>
            <a:r>
              <a:rPr lang="en-GB" dirty="0"/>
              <a:t>– South Korean band formed 2009. Said to be ‘biggest girl band in the world’</a:t>
            </a:r>
          </a:p>
        </p:txBody>
      </p:sp>
    </p:spTree>
    <p:extLst>
      <p:ext uri="{BB962C8B-B14F-4D97-AF65-F5344CB8AC3E}">
        <p14:creationId xmlns:p14="http://schemas.microsoft.com/office/powerpoint/2010/main" val="37324524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196FA2-5917-B8AA-0A93-A3E6A6492A4F}"/>
              </a:ext>
            </a:extLst>
          </p:cNvPr>
          <p:cNvSpPr>
            <a:spLocks noGrp="1"/>
          </p:cNvSpPr>
          <p:nvPr>
            <p:ph type="title"/>
          </p:nvPr>
        </p:nvSpPr>
        <p:spPr>
          <a:xfrm>
            <a:off x="933541" y="937418"/>
            <a:ext cx="10515600" cy="1325563"/>
          </a:xfrm>
        </p:spPr>
        <p:txBody>
          <a:bodyPr>
            <a:normAutofit fontScale="90000"/>
          </a:bodyPr>
          <a:lstStyle/>
          <a:p>
            <a:r>
              <a:rPr lang="en-GB" sz="2800" dirty="0"/>
              <a:t>Top Channel Views </a:t>
            </a:r>
            <a:br>
              <a:rPr lang="en-GB" sz="2800" dirty="0"/>
            </a:br>
            <a:br>
              <a:rPr lang="en-GB" sz="2800" dirty="0"/>
            </a:br>
            <a:r>
              <a:rPr lang="en-GB" sz="2800" dirty="0"/>
              <a:t>Global data (2019)</a:t>
            </a:r>
            <a:br>
              <a:rPr lang="en-GB" sz="2800" dirty="0"/>
            </a:br>
            <a:br>
              <a:rPr lang="en-GB" sz="2800" dirty="0"/>
            </a:br>
            <a:r>
              <a:rPr lang="en-GB" sz="2800" dirty="0"/>
              <a:t>Top 50 titles viewed for videos</a:t>
            </a:r>
            <a:br>
              <a:rPr lang="en-GB" sz="2800" dirty="0"/>
            </a:br>
            <a:r>
              <a:rPr lang="en-GB" sz="2800" dirty="0"/>
              <a:t>published during April 2019, </a:t>
            </a:r>
            <a:br>
              <a:rPr lang="en-GB" sz="2800" dirty="0"/>
            </a:br>
            <a:r>
              <a:rPr lang="en-GB" sz="2800" dirty="0"/>
              <a:t>by channel</a:t>
            </a:r>
          </a:p>
        </p:txBody>
      </p:sp>
      <p:pic>
        <p:nvPicPr>
          <p:cNvPr id="2050" name="Picture 2">
            <a:extLst>
              <a:ext uri="{FF2B5EF4-FFF2-40B4-BE49-F238E27FC236}">
                <a16:creationId xmlns:a16="http://schemas.microsoft.com/office/drawing/2014/main" id="{014802F5-90B6-4BD4-0BC7-9185DF9364C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894025" y="365125"/>
            <a:ext cx="5364434" cy="651010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D3037931-ED41-A6FB-E0CA-7376A7BCCB02}"/>
              </a:ext>
            </a:extLst>
          </p:cNvPr>
          <p:cNvSpPr txBox="1"/>
          <p:nvPr/>
        </p:nvSpPr>
        <p:spPr>
          <a:xfrm>
            <a:off x="933541" y="2993108"/>
            <a:ext cx="4667756" cy="646331"/>
          </a:xfrm>
          <a:prstGeom prst="rect">
            <a:avLst/>
          </a:prstGeom>
          <a:noFill/>
        </p:spPr>
        <p:txBody>
          <a:bodyPr wrap="square" rtlCol="0">
            <a:spAutoFit/>
          </a:bodyPr>
          <a:lstStyle/>
          <a:p>
            <a:r>
              <a:rPr lang="en-GB" b="1" dirty="0" err="1"/>
              <a:t>Duniya</a:t>
            </a:r>
            <a:r>
              <a:rPr lang="en-GB" b="1" dirty="0"/>
              <a:t> Today</a:t>
            </a:r>
            <a:r>
              <a:rPr lang="en-GB" dirty="0"/>
              <a:t>.  Popular Indian news, sports and entertainment channel.</a:t>
            </a:r>
          </a:p>
        </p:txBody>
      </p:sp>
      <p:sp>
        <p:nvSpPr>
          <p:cNvPr id="5" name="TextBox 4">
            <a:extLst>
              <a:ext uri="{FF2B5EF4-FFF2-40B4-BE49-F238E27FC236}">
                <a16:creationId xmlns:a16="http://schemas.microsoft.com/office/drawing/2014/main" id="{57527794-7D59-117B-A26D-9B1902630160}"/>
              </a:ext>
            </a:extLst>
          </p:cNvPr>
          <p:cNvSpPr txBox="1"/>
          <p:nvPr/>
        </p:nvSpPr>
        <p:spPr>
          <a:xfrm>
            <a:off x="933541" y="3789814"/>
            <a:ext cx="4667756" cy="646331"/>
          </a:xfrm>
          <a:prstGeom prst="rect">
            <a:avLst/>
          </a:prstGeom>
          <a:noFill/>
        </p:spPr>
        <p:txBody>
          <a:bodyPr wrap="square" rtlCol="0">
            <a:spAutoFit/>
          </a:bodyPr>
          <a:lstStyle/>
          <a:p>
            <a:r>
              <a:rPr lang="en-GB" b="1" dirty="0"/>
              <a:t>Soggy Dollar</a:t>
            </a:r>
            <a:r>
              <a:rPr lang="en-GB" dirty="0"/>
              <a:t>.  Virgin Islands Paradise Bar Live Web cam</a:t>
            </a:r>
          </a:p>
        </p:txBody>
      </p:sp>
    </p:spTree>
    <p:extLst>
      <p:ext uri="{BB962C8B-B14F-4D97-AF65-F5344CB8AC3E}">
        <p14:creationId xmlns:p14="http://schemas.microsoft.com/office/powerpoint/2010/main" val="39789526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9A09ABF8-D724-F36C-FFD8-9D64824E806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927076" y="274394"/>
            <a:ext cx="5659682" cy="6256168"/>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a:extLst>
              <a:ext uri="{FF2B5EF4-FFF2-40B4-BE49-F238E27FC236}">
                <a16:creationId xmlns:a16="http://schemas.microsoft.com/office/drawing/2014/main" id="{8F2AF713-CED6-9858-031D-F1F32E8E5A62}"/>
              </a:ext>
            </a:extLst>
          </p:cNvPr>
          <p:cNvSpPr>
            <a:spLocks noGrp="1"/>
          </p:cNvSpPr>
          <p:nvPr>
            <p:ph type="title"/>
          </p:nvPr>
        </p:nvSpPr>
        <p:spPr>
          <a:xfrm>
            <a:off x="838200" y="1341437"/>
            <a:ext cx="10515600" cy="1325563"/>
          </a:xfrm>
        </p:spPr>
        <p:txBody>
          <a:bodyPr>
            <a:normAutofit fontScale="90000"/>
          </a:bodyPr>
          <a:lstStyle/>
          <a:p>
            <a:r>
              <a:rPr lang="en-GB" sz="2800" dirty="0"/>
              <a:t>Top Channel Views </a:t>
            </a:r>
            <a:br>
              <a:rPr lang="en-GB" sz="2800" dirty="0"/>
            </a:br>
            <a:br>
              <a:rPr lang="en-GB" sz="2800" dirty="0"/>
            </a:br>
            <a:r>
              <a:rPr lang="en-GB" sz="2800" dirty="0"/>
              <a:t>Global data (2020)</a:t>
            </a:r>
            <a:br>
              <a:rPr lang="en-GB" sz="2800" dirty="0"/>
            </a:br>
            <a:br>
              <a:rPr lang="en-GB" sz="2800" dirty="0"/>
            </a:br>
            <a:r>
              <a:rPr lang="en-GB" sz="2800" dirty="0"/>
              <a:t>Top 50 titles viewed for videos</a:t>
            </a:r>
            <a:br>
              <a:rPr lang="en-GB" sz="2800" dirty="0"/>
            </a:br>
            <a:r>
              <a:rPr lang="en-GB" sz="2800" dirty="0"/>
              <a:t>published during April 2020, </a:t>
            </a:r>
            <a:br>
              <a:rPr lang="en-GB" sz="2800" dirty="0"/>
            </a:br>
            <a:r>
              <a:rPr lang="en-GB" sz="2800" dirty="0"/>
              <a:t>by channel</a:t>
            </a:r>
          </a:p>
        </p:txBody>
      </p:sp>
      <p:sp>
        <p:nvSpPr>
          <p:cNvPr id="6" name="TextBox 5">
            <a:extLst>
              <a:ext uri="{FF2B5EF4-FFF2-40B4-BE49-F238E27FC236}">
                <a16:creationId xmlns:a16="http://schemas.microsoft.com/office/drawing/2014/main" id="{1E7EFE8A-73B9-25FC-4600-404997144447}"/>
              </a:ext>
            </a:extLst>
          </p:cNvPr>
          <p:cNvSpPr txBox="1"/>
          <p:nvPr/>
        </p:nvSpPr>
        <p:spPr>
          <a:xfrm>
            <a:off x="866522" y="3544670"/>
            <a:ext cx="4667756" cy="369332"/>
          </a:xfrm>
          <a:prstGeom prst="rect">
            <a:avLst/>
          </a:prstGeom>
          <a:noFill/>
        </p:spPr>
        <p:txBody>
          <a:bodyPr wrap="square" rtlCol="0">
            <a:spAutoFit/>
          </a:bodyPr>
          <a:lstStyle/>
          <a:p>
            <a:r>
              <a:rPr lang="en-GB" b="1" dirty="0"/>
              <a:t>DJ </a:t>
            </a:r>
            <a:r>
              <a:rPr lang="en-GB" b="1" dirty="0" err="1"/>
              <a:t>Starik</a:t>
            </a:r>
            <a:r>
              <a:rPr lang="en-GB" dirty="0"/>
              <a:t>.  Music producer</a:t>
            </a:r>
          </a:p>
        </p:txBody>
      </p:sp>
      <p:sp>
        <p:nvSpPr>
          <p:cNvPr id="7" name="TextBox 6">
            <a:extLst>
              <a:ext uri="{FF2B5EF4-FFF2-40B4-BE49-F238E27FC236}">
                <a16:creationId xmlns:a16="http://schemas.microsoft.com/office/drawing/2014/main" id="{634F424E-CF7E-E5ED-F579-FD464187D3E0}"/>
              </a:ext>
            </a:extLst>
          </p:cNvPr>
          <p:cNvSpPr txBox="1"/>
          <p:nvPr/>
        </p:nvSpPr>
        <p:spPr>
          <a:xfrm>
            <a:off x="866522" y="3996293"/>
            <a:ext cx="4667756" cy="369332"/>
          </a:xfrm>
          <a:prstGeom prst="rect">
            <a:avLst/>
          </a:prstGeom>
          <a:noFill/>
        </p:spPr>
        <p:txBody>
          <a:bodyPr wrap="square" rtlCol="0">
            <a:spAutoFit/>
          </a:bodyPr>
          <a:lstStyle/>
          <a:p>
            <a:r>
              <a:rPr lang="en-GB" b="1" dirty="0"/>
              <a:t>Chris Venegas</a:t>
            </a:r>
            <a:r>
              <a:rPr lang="en-GB" dirty="0"/>
              <a:t>.  Music and content producer</a:t>
            </a:r>
          </a:p>
        </p:txBody>
      </p:sp>
    </p:spTree>
    <p:extLst>
      <p:ext uri="{BB962C8B-B14F-4D97-AF65-F5344CB8AC3E}">
        <p14:creationId xmlns:p14="http://schemas.microsoft.com/office/powerpoint/2010/main" val="22332497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B60E7-F14B-04B1-5E73-CB5C7B6AAB24}"/>
              </a:ext>
            </a:extLst>
          </p:cNvPr>
          <p:cNvSpPr>
            <a:spLocks noGrp="1"/>
          </p:cNvSpPr>
          <p:nvPr>
            <p:ph type="title"/>
          </p:nvPr>
        </p:nvSpPr>
        <p:spPr/>
        <p:txBody>
          <a:bodyPr/>
          <a:lstStyle/>
          <a:p>
            <a:r>
              <a:rPr lang="en-AU" sz="3600"/>
              <a:t>Most relevant Videos in 2019</a:t>
            </a:r>
            <a:br>
              <a:rPr lang="en-AU" sz="3600"/>
            </a:br>
            <a:endParaRPr lang="en-US" sz="3600"/>
          </a:p>
        </p:txBody>
      </p:sp>
      <p:pic>
        <p:nvPicPr>
          <p:cNvPr id="6146" name="Picture 2" descr="Most watched videos in 2019df">
            <a:extLst>
              <a:ext uri="{FF2B5EF4-FFF2-40B4-BE49-F238E27FC236}">
                <a16:creationId xmlns:a16="http://schemas.microsoft.com/office/drawing/2014/main" id="{CB762BF2-9B12-2B3E-F399-DEE2CC6A8EDE}"/>
              </a:ext>
            </a:extLst>
          </p:cNvPr>
          <p:cNvPicPr>
            <a:picLocks noChangeAspect="1" noChangeArrowheads="1"/>
          </p:cNvPicPr>
          <p:nvPr/>
        </p:nvPicPr>
        <p:blipFill>
          <a:blip>
            <a:extLst>
              <a:ext uri="{28A0092B-C50C-407E-A947-70E740481C1C}">
                <a14:useLocalDpi xmlns:a14="http://schemas.microsoft.com/office/drawing/2010/main" val="0"/>
              </a:ext>
            </a:extLst>
          </a:blip>
          <a:srcRect/>
          <a:stretch>
            <a:fillRect/>
          </a:stretch>
        </p:blipFill>
        <p:spPr bwMode="auto">
          <a:xfrm>
            <a:off x="977347" y="1690688"/>
            <a:ext cx="9495121" cy="45807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866430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2BC2EF-70F9-D1AD-DA76-9CC2C877C7B9}"/>
              </a:ext>
            </a:extLst>
          </p:cNvPr>
          <p:cNvSpPr>
            <a:spLocks noGrp="1"/>
          </p:cNvSpPr>
          <p:nvPr>
            <p:ph type="title"/>
          </p:nvPr>
        </p:nvSpPr>
        <p:spPr/>
        <p:txBody>
          <a:bodyPr>
            <a:normAutofit/>
          </a:bodyPr>
          <a:lstStyle/>
          <a:p>
            <a:r>
              <a:rPr lang="en-AU" sz="3600"/>
              <a:t>Most relevant Videos in 2020</a:t>
            </a:r>
            <a:br>
              <a:rPr lang="en-AU" sz="3600"/>
            </a:br>
            <a:endParaRPr lang="en-US" sz="3600"/>
          </a:p>
        </p:txBody>
      </p:sp>
      <p:pic>
        <p:nvPicPr>
          <p:cNvPr id="7170" name="Picture 2" descr="Most watched videos in 2020 df">
            <a:extLst>
              <a:ext uri="{FF2B5EF4-FFF2-40B4-BE49-F238E27FC236}">
                <a16:creationId xmlns:a16="http://schemas.microsoft.com/office/drawing/2014/main" id="{68852C71-7933-70C7-2058-BB360BFE9031}"/>
              </a:ext>
            </a:extLst>
          </p:cNvPr>
          <p:cNvPicPr>
            <a:picLocks noChangeAspect="1" noChangeArrowheads="1"/>
          </p:cNvPicPr>
          <p:nvPr/>
        </p:nvPicPr>
        <p:blipFill>
          <a:blip>
            <a:extLst>
              <a:ext uri="{28A0092B-C50C-407E-A947-70E740481C1C}">
                <a14:useLocalDpi xmlns:a14="http://schemas.microsoft.com/office/drawing/2010/main" val="0"/>
              </a:ext>
            </a:extLst>
          </a:blip>
          <a:srcRect/>
          <a:stretch>
            <a:fillRect/>
          </a:stretch>
        </p:blipFill>
        <p:spPr bwMode="auto">
          <a:xfrm>
            <a:off x="838200" y="1333224"/>
            <a:ext cx="9397547" cy="47296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41503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F8446B12-7391-4711-8B31-112A0B896C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A70347A1-2287-43A5-C770-C0C3EA3C0D38}"/>
              </a:ext>
            </a:extLst>
          </p:cNvPr>
          <p:cNvSpPr>
            <a:spLocks noGrp="1"/>
          </p:cNvSpPr>
          <p:nvPr>
            <p:ph type="title"/>
          </p:nvPr>
        </p:nvSpPr>
        <p:spPr>
          <a:xfrm>
            <a:off x="838199" y="3990205"/>
            <a:ext cx="10518776" cy="1200329"/>
          </a:xfrm>
        </p:spPr>
        <p:txBody>
          <a:bodyPr vert="horz" wrap="square" lIns="91440" tIns="45720" rIns="91440" bIns="45720" rtlCol="0" anchor="b">
            <a:normAutofit/>
          </a:bodyPr>
          <a:lstStyle/>
          <a:p>
            <a:r>
              <a:rPr lang="en-US" sz="7200">
                <a:solidFill>
                  <a:schemeClr val="bg1"/>
                </a:solidFill>
              </a:rPr>
              <a:t>Limitations</a:t>
            </a:r>
          </a:p>
        </p:txBody>
      </p:sp>
      <p:pic>
        <p:nvPicPr>
          <p:cNvPr id="7" name="Picture 6" descr="Top view of a circular staircase">
            <a:extLst>
              <a:ext uri="{FF2B5EF4-FFF2-40B4-BE49-F238E27FC236}">
                <a16:creationId xmlns:a16="http://schemas.microsoft.com/office/drawing/2014/main" id="{580ECB06-9FCA-869E-B784-0A9C92D16411}"/>
              </a:ext>
            </a:extLst>
          </p:cNvPr>
          <p:cNvPicPr>
            <a:picLocks noChangeAspect="1"/>
          </p:cNvPicPr>
          <p:nvPr/>
        </p:nvPicPr>
        <p:blipFill rotWithShape="1">
          <a:blip/>
          <a:srcRect t="34837" b="20219"/>
          <a:stretch/>
        </p:blipFill>
        <p:spPr>
          <a:xfrm>
            <a:off x="20" y="10"/>
            <a:ext cx="12191980" cy="3657590"/>
          </a:xfrm>
          <a:custGeom>
            <a:avLst/>
            <a:gdLst/>
            <a:ahLst/>
            <a:cxnLst/>
            <a:rect l="l" t="t" r="r" b="b"/>
            <a:pathLst>
              <a:path w="12192000" h="3657600">
                <a:moveTo>
                  <a:pt x="7230262" y="3468462"/>
                </a:moveTo>
                <a:lnTo>
                  <a:pt x="7197115" y="3474938"/>
                </a:lnTo>
                <a:lnTo>
                  <a:pt x="7214545" y="3473344"/>
                </a:lnTo>
                <a:cubicBezTo>
                  <a:pt x="7220308" y="3472558"/>
                  <a:pt x="7225785" y="3471224"/>
                  <a:pt x="7230262" y="3468462"/>
                </a:cubicBezTo>
                <a:close/>
                <a:moveTo>
                  <a:pt x="7009120" y="3411863"/>
                </a:moveTo>
                <a:lnTo>
                  <a:pt x="7021563" y="3422955"/>
                </a:lnTo>
                <a:lnTo>
                  <a:pt x="7021563" y="3422954"/>
                </a:lnTo>
                <a:close/>
                <a:moveTo>
                  <a:pt x="7768443" y="3303674"/>
                </a:moveTo>
                <a:lnTo>
                  <a:pt x="7768443" y="3303675"/>
                </a:lnTo>
                <a:lnTo>
                  <a:pt x="7792447" y="3326153"/>
                </a:lnTo>
                <a:cubicBezTo>
                  <a:pt x="7785969" y="3320057"/>
                  <a:pt x="7779301" y="3313961"/>
                  <a:pt x="7768443" y="3303674"/>
                </a:cubicBezTo>
                <a:close/>
                <a:moveTo>
                  <a:pt x="4038748" y="3301555"/>
                </a:moveTo>
                <a:lnTo>
                  <a:pt x="4030517" y="3313199"/>
                </a:lnTo>
                <a:cubicBezTo>
                  <a:pt x="4026230" y="3321105"/>
                  <a:pt x="4021242" y="3327345"/>
                  <a:pt x="4015609" y="3332050"/>
                </a:cubicBezTo>
                <a:lnTo>
                  <a:pt x="3996845" y="3341704"/>
                </a:lnTo>
                <a:cubicBezTo>
                  <a:pt x="4010562" y="3338155"/>
                  <a:pt x="4021944" y="3329011"/>
                  <a:pt x="4030518" y="3313199"/>
                </a:cubicBezTo>
                <a:close/>
                <a:moveTo>
                  <a:pt x="6245343" y="3298149"/>
                </a:moveTo>
                <a:lnTo>
                  <a:pt x="6274406" y="3304945"/>
                </a:lnTo>
                <a:lnTo>
                  <a:pt x="6291247" y="3311262"/>
                </a:lnTo>
                <a:lnTo>
                  <a:pt x="6291385" y="3311314"/>
                </a:lnTo>
                <a:lnTo>
                  <a:pt x="6306284" y="3317152"/>
                </a:lnTo>
                <a:lnTo>
                  <a:pt x="6308075" y="3317568"/>
                </a:lnTo>
                <a:lnTo>
                  <a:pt x="6313855" y="3319733"/>
                </a:lnTo>
                <a:cubicBezTo>
                  <a:pt x="6321454" y="3322121"/>
                  <a:pt x="6329151" y="3323858"/>
                  <a:pt x="6337048" y="3324296"/>
                </a:cubicBezTo>
                <a:lnTo>
                  <a:pt x="6308075" y="3317568"/>
                </a:lnTo>
                <a:lnTo>
                  <a:pt x="6291385" y="3311314"/>
                </a:lnTo>
                <a:lnTo>
                  <a:pt x="6276197" y="3305364"/>
                </a:lnTo>
                <a:lnTo>
                  <a:pt x="6274406" y="3304945"/>
                </a:lnTo>
                <a:lnTo>
                  <a:pt x="6268613" y="3302771"/>
                </a:lnTo>
                <a:cubicBezTo>
                  <a:pt x="6260996" y="3300370"/>
                  <a:pt x="6253273" y="3298613"/>
                  <a:pt x="6245343" y="3298149"/>
                </a:cubicBezTo>
                <a:close/>
                <a:moveTo>
                  <a:pt x="6558837" y="3268317"/>
                </a:moveTo>
                <a:cubicBezTo>
                  <a:pt x="6548970" y="3267668"/>
                  <a:pt x="6539355" y="3268073"/>
                  <a:pt x="6529984" y="3269763"/>
                </a:cubicBezTo>
                <a:lnTo>
                  <a:pt x="6589207" y="3273193"/>
                </a:lnTo>
                <a:cubicBezTo>
                  <a:pt x="6578825" y="3270668"/>
                  <a:pt x="6568705" y="3268966"/>
                  <a:pt x="6558837" y="3268317"/>
                </a:cubicBezTo>
                <a:close/>
                <a:moveTo>
                  <a:pt x="4834454" y="3207659"/>
                </a:moveTo>
                <a:cubicBezTo>
                  <a:pt x="4849504" y="3224138"/>
                  <a:pt x="4866316" y="3230376"/>
                  <a:pt x="4883986" y="3231901"/>
                </a:cubicBezTo>
                <a:lnTo>
                  <a:pt x="4858238" y="3225387"/>
                </a:lnTo>
                <a:cubicBezTo>
                  <a:pt x="4849945" y="3221578"/>
                  <a:pt x="4841981" y="3215898"/>
                  <a:pt x="4834454" y="3207659"/>
                </a:cubicBezTo>
                <a:close/>
                <a:moveTo>
                  <a:pt x="5056443" y="3205325"/>
                </a:moveTo>
                <a:lnTo>
                  <a:pt x="5072589" y="3206105"/>
                </a:lnTo>
                <a:cubicBezTo>
                  <a:pt x="5078053" y="3207563"/>
                  <a:pt x="5083590" y="3210326"/>
                  <a:pt x="5089162" y="3214707"/>
                </a:cubicBezTo>
                <a:cubicBezTo>
                  <a:pt x="5078020" y="3205944"/>
                  <a:pt x="5067015" y="3203658"/>
                  <a:pt x="5056443" y="3205325"/>
                </a:cubicBezTo>
                <a:close/>
                <a:moveTo>
                  <a:pt x="739852" y="2905443"/>
                </a:moveTo>
                <a:cubicBezTo>
                  <a:pt x="733899" y="2911992"/>
                  <a:pt x="728660" y="2919613"/>
                  <a:pt x="724278" y="2926662"/>
                </a:cubicBezTo>
                <a:cubicBezTo>
                  <a:pt x="719849" y="2933806"/>
                  <a:pt x="714527" y="2939152"/>
                  <a:pt x="708621" y="2942822"/>
                </a:cubicBezTo>
                <a:lnTo>
                  <a:pt x="691439" y="2948297"/>
                </a:lnTo>
                <a:lnTo>
                  <a:pt x="708622" y="2942822"/>
                </a:lnTo>
                <a:cubicBezTo>
                  <a:pt x="714527" y="2939152"/>
                  <a:pt x="719849" y="2933806"/>
                  <a:pt x="724279" y="2926662"/>
                </a:cubicBezTo>
                <a:cubicBezTo>
                  <a:pt x="728660" y="2919613"/>
                  <a:pt x="733899" y="2911992"/>
                  <a:pt x="739852" y="2905443"/>
                </a:cubicBezTo>
                <a:close/>
                <a:moveTo>
                  <a:pt x="8934151" y="2836933"/>
                </a:moveTo>
                <a:cubicBezTo>
                  <a:pt x="8940248" y="2842173"/>
                  <a:pt x="8947058" y="2847506"/>
                  <a:pt x="8954249" y="2851864"/>
                </a:cubicBezTo>
                <a:lnTo>
                  <a:pt x="8962389" y="2855163"/>
                </a:lnTo>
                <a:lnTo>
                  <a:pt x="8954250" y="2851864"/>
                </a:lnTo>
                <a:cubicBezTo>
                  <a:pt x="8947058" y="2847506"/>
                  <a:pt x="8940248" y="2842173"/>
                  <a:pt x="8934151" y="2836933"/>
                </a:cubicBezTo>
                <a:close/>
                <a:moveTo>
                  <a:pt x="2314816" y="2835337"/>
                </a:moveTo>
                <a:cubicBezTo>
                  <a:pt x="2309720" y="2836314"/>
                  <a:pt x="2304339" y="2838362"/>
                  <a:pt x="2300909" y="2840743"/>
                </a:cubicBezTo>
                <a:cubicBezTo>
                  <a:pt x="2267856" y="2863985"/>
                  <a:pt x="2242281" y="2875891"/>
                  <a:pt x="2216515" y="2876487"/>
                </a:cubicBezTo>
                <a:cubicBezTo>
                  <a:pt x="2242281" y="2875891"/>
                  <a:pt x="2267856" y="2863985"/>
                  <a:pt x="2300910" y="2840743"/>
                </a:cubicBezTo>
                <a:close/>
                <a:moveTo>
                  <a:pt x="1916629" y="2813600"/>
                </a:moveTo>
                <a:lnTo>
                  <a:pt x="1907132" y="2816930"/>
                </a:lnTo>
                <a:lnTo>
                  <a:pt x="1866619" y="2826615"/>
                </a:lnTo>
                <a:lnTo>
                  <a:pt x="1907133" y="2816930"/>
                </a:lnTo>
                <a:close/>
                <a:moveTo>
                  <a:pt x="2058204" y="2802832"/>
                </a:moveTo>
                <a:cubicBezTo>
                  <a:pt x="2076636" y="2804546"/>
                  <a:pt x="2095174" y="2805403"/>
                  <a:pt x="2108194" y="2817539"/>
                </a:cubicBezTo>
                <a:cubicBezTo>
                  <a:pt x="2095175" y="2805403"/>
                  <a:pt x="2076636" y="2804546"/>
                  <a:pt x="2058204" y="2802832"/>
                </a:cubicBezTo>
                <a:close/>
                <a:moveTo>
                  <a:pt x="0" y="0"/>
                </a:moveTo>
                <a:lnTo>
                  <a:pt x="12192000" y="0"/>
                </a:lnTo>
                <a:lnTo>
                  <a:pt x="12192000" y="810707"/>
                </a:lnTo>
                <a:cubicBezTo>
                  <a:pt x="12192000" y="826330"/>
                  <a:pt x="12192000" y="835855"/>
                  <a:pt x="12192000" y="845570"/>
                </a:cubicBezTo>
                <a:lnTo>
                  <a:pt x="12192000" y="1243302"/>
                </a:lnTo>
                <a:lnTo>
                  <a:pt x="12160947" y="1271923"/>
                </a:lnTo>
                <a:cubicBezTo>
                  <a:pt x="12118083" y="1293449"/>
                  <a:pt x="12072360" y="1312882"/>
                  <a:pt x="12026448" y="1332123"/>
                </a:cubicBezTo>
                <a:cubicBezTo>
                  <a:pt x="12013114" y="1337649"/>
                  <a:pt x="11998443" y="1340697"/>
                  <a:pt x="11986443" y="1348126"/>
                </a:cubicBezTo>
                <a:cubicBezTo>
                  <a:pt x="11931195" y="1382036"/>
                  <a:pt x="11877664" y="1418614"/>
                  <a:pt x="11821656" y="1451191"/>
                </a:cubicBezTo>
                <a:cubicBezTo>
                  <a:pt x="11763931" y="1484910"/>
                  <a:pt x="11712304" y="1524726"/>
                  <a:pt x="11672489" y="1578639"/>
                </a:cubicBezTo>
                <a:cubicBezTo>
                  <a:pt x="11635529" y="1628743"/>
                  <a:pt x="11599714" y="1679607"/>
                  <a:pt x="11562947" y="1729900"/>
                </a:cubicBezTo>
                <a:cubicBezTo>
                  <a:pt x="11553613" y="1742665"/>
                  <a:pt x="11545039" y="1757715"/>
                  <a:pt x="11532275" y="1765907"/>
                </a:cubicBezTo>
                <a:cubicBezTo>
                  <a:pt x="11505795" y="1783052"/>
                  <a:pt x="11476838" y="1796959"/>
                  <a:pt x="11448453" y="1811057"/>
                </a:cubicBezTo>
                <a:cubicBezTo>
                  <a:pt x="11424069" y="1823059"/>
                  <a:pt x="11398160" y="1832011"/>
                  <a:pt x="11374346" y="1844966"/>
                </a:cubicBezTo>
                <a:cubicBezTo>
                  <a:pt x="11355296" y="1855255"/>
                  <a:pt x="11338339" y="1869543"/>
                  <a:pt x="11320623" y="1882497"/>
                </a:cubicBezTo>
                <a:cubicBezTo>
                  <a:pt x="11305192" y="1893736"/>
                  <a:pt x="11288238" y="1903452"/>
                  <a:pt x="11275283" y="1916978"/>
                </a:cubicBezTo>
                <a:cubicBezTo>
                  <a:pt x="11243658" y="1949745"/>
                  <a:pt x="11211843" y="1981940"/>
                  <a:pt x="11172600" y="2006136"/>
                </a:cubicBezTo>
                <a:cubicBezTo>
                  <a:pt x="11133927" y="2030138"/>
                  <a:pt x="11097350" y="2057001"/>
                  <a:pt x="11058869" y="2081386"/>
                </a:cubicBezTo>
                <a:cubicBezTo>
                  <a:pt x="11021146" y="2105199"/>
                  <a:pt x="10987046" y="2131297"/>
                  <a:pt x="10967423" y="2173591"/>
                </a:cubicBezTo>
                <a:cubicBezTo>
                  <a:pt x="10958661" y="2192259"/>
                  <a:pt x="10946279" y="2212644"/>
                  <a:pt x="10929704" y="2223503"/>
                </a:cubicBezTo>
                <a:cubicBezTo>
                  <a:pt x="10906081" y="2238934"/>
                  <a:pt x="10876171" y="2244459"/>
                  <a:pt x="10850453" y="2257603"/>
                </a:cubicBezTo>
                <a:cubicBezTo>
                  <a:pt x="10820162" y="2273034"/>
                  <a:pt x="10785111" y="2286370"/>
                  <a:pt x="10764534" y="2310945"/>
                </a:cubicBezTo>
                <a:cubicBezTo>
                  <a:pt x="10746246" y="2332855"/>
                  <a:pt x="10727767" y="2349999"/>
                  <a:pt x="10703573" y="2363905"/>
                </a:cubicBezTo>
                <a:cubicBezTo>
                  <a:pt x="10686617" y="2373622"/>
                  <a:pt x="10674046" y="2391338"/>
                  <a:pt x="10656519" y="2399340"/>
                </a:cubicBezTo>
                <a:cubicBezTo>
                  <a:pt x="10633467" y="2410009"/>
                  <a:pt x="10610225" y="2418391"/>
                  <a:pt x="10590031" y="2434966"/>
                </a:cubicBezTo>
                <a:cubicBezTo>
                  <a:pt x="10569075" y="2452110"/>
                  <a:pt x="10545263" y="2465636"/>
                  <a:pt x="10523354" y="2481639"/>
                </a:cubicBezTo>
                <a:cubicBezTo>
                  <a:pt x="10511734" y="2490211"/>
                  <a:pt x="10502208" y="2501451"/>
                  <a:pt x="10490969" y="2510406"/>
                </a:cubicBezTo>
                <a:cubicBezTo>
                  <a:pt x="10470394" y="2526788"/>
                  <a:pt x="10449438" y="2542791"/>
                  <a:pt x="10428291" y="2558222"/>
                </a:cubicBezTo>
                <a:cubicBezTo>
                  <a:pt x="10407146" y="2573655"/>
                  <a:pt x="10386952" y="2591561"/>
                  <a:pt x="10363709" y="2602801"/>
                </a:cubicBezTo>
                <a:cubicBezTo>
                  <a:pt x="10324086" y="2621851"/>
                  <a:pt x="10280840" y="2633282"/>
                  <a:pt x="10242357" y="2653857"/>
                </a:cubicBezTo>
                <a:cubicBezTo>
                  <a:pt x="10203304" y="2674811"/>
                  <a:pt x="10166536" y="2701103"/>
                  <a:pt x="10131863" y="2728915"/>
                </a:cubicBezTo>
                <a:cubicBezTo>
                  <a:pt x="10104430" y="2750824"/>
                  <a:pt x="10078713" y="2772543"/>
                  <a:pt x="10044230" y="2783782"/>
                </a:cubicBezTo>
                <a:cubicBezTo>
                  <a:pt x="10024990" y="2790070"/>
                  <a:pt x="10004797" y="2803786"/>
                  <a:pt x="9993175" y="2819789"/>
                </a:cubicBezTo>
                <a:cubicBezTo>
                  <a:pt x="9968027" y="2854649"/>
                  <a:pt x="9935832" y="2879226"/>
                  <a:pt x="9899446" y="2900182"/>
                </a:cubicBezTo>
                <a:cubicBezTo>
                  <a:pt x="9850865" y="2928376"/>
                  <a:pt x="9802858" y="2957143"/>
                  <a:pt x="9754088" y="2984766"/>
                </a:cubicBezTo>
                <a:cubicBezTo>
                  <a:pt x="9725323" y="3001151"/>
                  <a:pt x="9696749" y="3018485"/>
                  <a:pt x="9666265" y="3030488"/>
                </a:cubicBezTo>
                <a:cubicBezTo>
                  <a:pt x="9603971" y="3055255"/>
                  <a:pt x="9540152" y="3076399"/>
                  <a:pt x="9477283" y="3099451"/>
                </a:cubicBezTo>
                <a:cubicBezTo>
                  <a:pt x="9456709" y="3106880"/>
                  <a:pt x="9437278" y="3117549"/>
                  <a:pt x="9416321" y="3124026"/>
                </a:cubicBezTo>
                <a:cubicBezTo>
                  <a:pt x="9393650" y="3131075"/>
                  <a:pt x="9369267" y="3133171"/>
                  <a:pt x="9346597" y="3140219"/>
                </a:cubicBezTo>
                <a:cubicBezTo>
                  <a:pt x="9308875" y="3151840"/>
                  <a:pt x="9272298" y="3166701"/>
                  <a:pt x="9234579" y="3178511"/>
                </a:cubicBezTo>
                <a:cubicBezTo>
                  <a:pt x="9161805" y="3201182"/>
                  <a:pt x="9088840" y="3222899"/>
                  <a:pt x="9015878" y="3244426"/>
                </a:cubicBezTo>
                <a:cubicBezTo>
                  <a:pt x="9000257" y="3248999"/>
                  <a:pt x="8983301" y="3249570"/>
                  <a:pt x="8967871" y="3254523"/>
                </a:cubicBezTo>
                <a:cubicBezTo>
                  <a:pt x="8926911" y="3267859"/>
                  <a:pt x="8886142" y="3282336"/>
                  <a:pt x="8845565" y="3297007"/>
                </a:cubicBezTo>
                <a:cubicBezTo>
                  <a:pt x="8820990" y="3305961"/>
                  <a:pt x="8796985" y="3317009"/>
                  <a:pt x="8772219" y="3325582"/>
                </a:cubicBezTo>
                <a:cubicBezTo>
                  <a:pt x="8752407" y="3332440"/>
                  <a:pt x="8732023" y="3337774"/>
                  <a:pt x="8711448" y="3341966"/>
                </a:cubicBezTo>
                <a:cubicBezTo>
                  <a:pt x="8693731" y="3345586"/>
                  <a:pt x="8675253" y="3345203"/>
                  <a:pt x="8657726" y="3349586"/>
                </a:cubicBezTo>
                <a:cubicBezTo>
                  <a:pt x="8610288" y="3361397"/>
                  <a:pt x="8563425" y="3374733"/>
                  <a:pt x="8516369" y="3387305"/>
                </a:cubicBezTo>
                <a:cubicBezTo>
                  <a:pt x="8497511" y="3392259"/>
                  <a:pt x="8478269" y="3395880"/>
                  <a:pt x="8459979" y="3402166"/>
                </a:cubicBezTo>
                <a:cubicBezTo>
                  <a:pt x="8411019" y="3418741"/>
                  <a:pt x="8362822" y="3437599"/>
                  <a:pt x="8313671" y="3453222"/>
                </a:cubicBezTo>
                <a:cubicBezTo>
                  <a:pt x="8272903" y="3466176"/>
                  <a:pt x="8230992" y="3475510"/>
                  <a:pt x="8189651" y="3486941"/>
                </a:cubicBezTo>
                <a:cubicBezTo>
                  <a:pt x="8172124" y="3491895"/>
                  <a:pt x="8155359" y="3498943"/>
                  <a:pt x="8137835" y="3503134"/>
                </a:cubicBezTo>
                <a:cubicBezTo>
                  <a:pt x="8098590" y="3512659"/>
                  <a:pt x="8058774" y="3520659"/>
                  <a:pt x="8019339" y="3530186"/>
                </a:cubicBezTo>
                <a:cubicBezTo>
                  <a:pt x="7996859" y="3535710"/>
                  <a:pt x="7975142" y="3545617"/>
                  <a:pt x="7952280" y="3549237"/>
                </a:cubicBezTo>
                <a:cubicBezTo>
                  <a:pt x="7897987" y="3557809"/>
                  <a:pt x="7843311" y="3563905"/>
                  <a:pt x="7788636" y="3570763"/>
                </a:cubicBezTo>
                <a:cubicBezTo>
                  <a:pt x="7732247" y="3577811"/>
                  <a:pt x="7676047" y="3585242"/>
                  <a:pt x="7619655" y="3591528"/>
                </a:cubicBezTo>
                <a:cubicBezTo>
                  <a:pt x="7588795" y="3594768"/>
                  <a:pt x="7557742" y="3595338"/>
                  <a:pt x="7526880" y="3598386"/>
                </a:cubicBezTo>
                <a:cubicBezTo>
                  <a:pt x="7499828" y="3601055"/>
                  <a:pt x="7472967" y="3606007"/>
                  <a:pt x="7445916" y="3609247"/>
                </a:cubicBezTo>
                <a:cubicBezTo>
                  <a:pt x="7422483" y="3611913"/>
                  <a:pt x="7398860" y="3613437"/>
                  <a:pt x="7375428" y="3616105"/>
                </a:cubicBezTo>
                <a:cubicBezTo>
                  <a:pt x="7337899" y="3620485"/>
                  <a:pt x="7300559" y="3625439"/>
                  <a:pt x="7263220" y="3630011"/>
                </a:cubicBezTo>
                <a:cubicBezTo>
                  <a:pt x="7247599" y="3631726"/>
                  <a:pt x="7231214" y="3636488"/>
                  <a:pt x="7216547" y="3633632"/>
                </a:cubicBezTo>
                <a:cubicBezTo>
                  <a:pt x="7179587" y="3626391"/>
                  <a:pt x="7143199" y="3628487"/>
                  <a:pt x="7106432" y="3633440"/>
                </a:cubicBezTo>
                <a:cubicBezTo>
                  <a:pt x="7093860" y="3635155"/>
                  <a:pt x="7080334" y="3634774"/>
                  <a:pt x="7068141" y="3631536"/>
                </a:cubicBezTo>
                <a:cubicBezTo>
                  <a:pt x="7043184" y="3625057"/>
                  <a:pt x="7018991" y="3615913"/>
                  <a:pt x="6994415" y="3607913"/>
                </a:cubicBezTo>
                <a:cubicBezTo>
                  <a:pt x="6991747" y="3606961"/>
                  <a:pt x="6988509" y="3606769"/>
                  <a:pt x="6985653" y="3606199"/>
                </a:cubicBezTo>
                <a:cubicBezTo>
                  <a:pt x="6969457" y="3602959"/>
                  <a:pt x="6953457" y="3599720"/>
                  <a:pt x="6937263" y="3596863"/>
                </a:cubicBezTo>
                <a:cubicBezTo>
                  <a:pt x="6928501" y="3595338"/>
                  <a:pt x="6919547" y="3595149"/>
                  <a:pt x="6910782" y="3593814"/>
                </a:cubicBezTo>
                <a:cubicBezTo>
                  <a:pt x="6876872" y="3588480"/>
                  <a:pt x="6839534" y="3597434"/>
                  <a:pt x="6810195" y="3574384"/>
                </a:cubicBezTo>
                <a:cubicBezTo>
                  <a:pt x="6791144" y="3559523"/>
                  <a:pt x="6772665" y="3562953"/>
                  <a:pt x="6752283" y="3565239"/>
                </a:cubicBezTo>
                <a:cubicBezTo>
                  <a:pt x="6736851" y="3566953"/>
                  <a:pt x="6721038" y="3566382"/>
                  <a:pt x="6705417" y="3566574"/>
                </a:cubicBezTo>
                <a:cubicBezTo>
                  <a:pt x="6677984" y="3567143"/>
                  <a:pt x="6650551" y="3567335"/>
                  <a:pt x="6623118" y="3568287"/>
                </a:cubicBezTo>
                <a:cubicBezTo>
                  <a:pt x="6614353" y="3568667"/>
                  <a:pt x="6605401" y="3573432"/>
                  <a:pt x="6596828" y="3572670"/>
                </a:cubicBezTo>
                <a:cubicBezTo>
                  <a:pt x="6557201" y="3569049"/>
                  <a:pt x="6517576" y="3563334"/>
                  <a:pt x="6477951" y="3560095"/>
                </a:cubicBezTo>
                <a:cubicBezTo>
                  <a:pt x="6455472" y="3558191"/>
                  <a:pt x="6432420" y="3561809"/>
                  <a:pt x="6410131" y="3559143"/>
                </a:cubicBezTo>
                <a:cubicBezTo>
                  <a:pt x="6384414" y="3556095"/>
                  <a:pt x="6359268" y="3548285"/>
                  <a:pt x="6333739" y="3543520"/>
                </a:cubicBezTo>
                <a:cubicBezTo>
                  <a:pt x="6326691" y="3542189"/>
                  <a:pt x="6318880" y="3543903"/>
                  <a:pt x="6311449" y="3544282"/>
                </a:cubicBezTo>
                <a:cubicBezTo>
                  <a:pt x="6303068" y="3544664"/>
                  <a:pt x="6294876" y="3545426"/>
                  <a:pt x="6286493" y="3545617"/>
                </a:cubicBezTo>
                <a:cubicBezTo>
                  <a:pt x="6260964" y="3545999"/>
                  <a:pt x="6235437" y="3545426"/>
                  <a:pt x="6209909" y="3546761"/>
                </a:cubicBezTo>
                <a:cubicBezTo>
                  <a:pt x="6194288" y="3547522"/>
                  <a:pt x="6177905" y="3555333"/>
                  <a:pt x="6163425" y="3552474"/>
                </a:cubicBezTo>
                <a:cubicBezTo>
                  <a:pt x="6133897" y="3546951"/>
                  <a:pt x="6104368" y="3559333"/>
                  <a:pt x="6074842" y="3549047"/>
                </a:cubicBezTo>
                <a:cubicBezTo>
                  <a:pt x="6065695" y="3545999"/>
                  <a:pt x="6053124" y="3553619"/>
                  <a:pt x="6042072" y="3553999"/>
                </a:cubicBezTo>
                <a:cubicBezTo>
                  <a:pt x="6014449" y="3554951"/>
                  <a:pt x="5986828" y="3554761"/>
                  <a:pt x="5959204" y="3554571"/>
                </a:cubicBezTo>
                <a:cubicBezTo>
                  <a:pt x="5934438" y="3554381"/>
                  <a:pt x="5908719" y="3557047"/>
                  <a:pt x="5884906" y="3551713"/>
                </a:cubicBezTo>
                <a:cubicBezTo>
                  <a:pt x="5859949" y="3545999"/>
                  <a:pt x="5837472" y="3546761"/>
                  <a:pt x="5813276" y="3553237"/>
                </a:cubicBezTo>
                <a:cubicBezTo>
                  <a:pt x="5796702" y="3557619"/>
                  <a:pt x="5779174" y="3558191"/>
                  <a:pt x="5762029" y="3559523"/>
                </a:cubicBezTo>
                <a:cubicBezTo>
                  <a:pt x="5743551" y="3561047"/>
                  <a:pt x="5723166" y="3557047"/>
                  <a:pt x="5706401" y="3563334"/>
                </a:cubicBezTo>
                <a:cubicBezTo>
                  <a:pt x="5656488" y="3582003"/>
                  <a:pt x="5605244" y="3586003"/>
                  <a:pt x="5553045" y="3586003"/>
                </a:cubicBezTo>
                <a:cubicBezTo>
                  <a:pt x="5543518" y="3586003"/>
                  <a:pt x="5533802" y="3583338"/>
                  <a:pt x="5524660" y="3580480"/>
                </a:cubicBezTo>
                <a:cubicBezTo>
                  <a:pt x="5471316" y="3563334"/>
                  <a:pt x="5417784" y="3564857"/>
                  <a:pt x="5363491" y="3575336"/>
                </a:cubicBezTo>
                <a:cubicBezTo>
                  <a:pt x="5352250" y="3577622"/>
                  <a:pt x="5339677" y="3578003"/>
                  <a:pt x="5328438" y="3575718"/>
                </a:cubicBezTo>
                <a:cubicBezTo>
                  <a:pt x="5296812" y="3569049"/>
                  <a:pt x="5266141" y="3557999"/>
                  <a:pt x="5234326" y="3553237"/>
                </a:cubicBezTo>
                <a:cubicBezTo>
                  <a:pt x="5181748" y="3545426"/>
                  <a:pt x="5136216" y="3571715"/>
                  <a:pt x="5089162" y="3588862"/>
                </a:cubicBezTo>
                <a:cubicBezTo>
                  <a:pt x="5044391" y="3605055"/>
                  <a:pt x="5006292" y="3641632"/>
                  <a:pt x="4953328" y="3633440"/>
                </a:cubicBezTo>
                <a:cubicBezTo>
                  <a:pt x="4947996" y="3632678"/>
                  <a:pt x="4942089" y="3637822"/>
                  <a:pt x="4936184" y="3639155"/>
                </a:cubicBezTo>
                <a:cubicBezTo>
                  <a:pt x="4919991" y="3642776"/>
                  <a:pt x="4903799" y="3647155"/>
                  <a:pt x="4887415" y="3648872"/>
                </a:cubicBezTo>
                <a:cubicBezTo>
                  <a:pt x="4867412" y="3651158"/>
                  <a:pt x="4847027" y="3650397"/>
                  <a:pt x="4827024" y="3652301"/>
                </a:cubicBezTo>
                <a:cubicBezTo>
                  <a:pt x="4814166" y="3653444"/>
                  <a:pt x="4801401" y="3655539"/>
                  <a:pt x="4788661" y="3657349"/>
                </a:cubicBezTo>
                <a:lnTo>
                  <a:pt x="4785776" y="3657600"/>
                </a:lnTo>
                <a:lnTo>
                  <a:pt x="4726469" y="3657600"/>
                </a:lnTo>
                <a:lnTo>
                  <a:pt x="4719697" y="3656730"/>
                </a:lnTo>
                <a:cubicBezTo>
                  <a:pt x="4709482" y="3654539"/>
                  <a:pt x="4699289" y="3651920"/>
                  <a:pt x="4689098" y="3650205"/>
                </a:cubicBezTo>
                <a:cubicBezTo>
                  <a:pt x="4660331" y="3645442"/>
                  <a:pt x="4628705" y="3646776"/>
                  <a:pt x="4603368" y="3634584"/>
                </a:cubicBezTo>
                <a:cubicBezTo>
                  <a:pt x="4576318" y="3621629"/>
                  <a:pt x="4550599" y="3615723"/>
                  <a:pt x="4522596" y="3619723"/>
                </a:cubicBezTo>
                <a:cubicBezTo>
                  <a:pt x="4513260" y="3621057"/>
                  <a:pt x="4501257" y="3629059"/>
                  <a:pt x="4497068" y="3637249"/>
                </a:cubicBezTo>
                <a:cubicBezTo>
                  <a:pt x="4487731" y="3655538"/>
                  <a:pt x="4474969" y="3658778"/>
                  <a:pt x="4457632" y="3652490"/>
                </a:cubicBezTo>
                <a:cubicBezTo>
                  <a:pt x="4442581" y="3647155"/>
                  <a:pt x="4424104" y="3644490"/>
                  <a:pt x="4413817" y="3634201"/>
                </a:cubicBezTo>
                <a:cubicBezTo>
                  <a:pt x="4384668" y="3605055"/>
                  <a:pt x="4347518" y="3604103"/>
                  <a:pt x="4311323" y="3596293"/>
                </a:cubicBezTo>
                <a:cubicBezTo>
                  <a:pt x="4289227" y="3591528"/>
                  <a:pt x="4268649" y="3591338"/>
                  <a:pt x="4246551" y="3594576"/>
                </a:cubicBezTo>
                <a:cubicBezTo>
                  <a:pt x="4198546" y="3601816"/>
                  <a:pt x="4151870" y="3591528"/>
                  <a:pt x="4105766" y="3578384"/>
                </a:cubicBezTo>
                <a:cubicBezTo>
                  <a:pt x="4075285" y="3569622"/>
                  <a:pt x="4044043" y="3564287"/>
                  <a:pt x="4013753" y="3555333"/>
                </a:cubicBezTo>
                <a:cubicBezTo>
                  <a:pt x="3991083" y="3548474"/>
                  <a:pt x="3968414" y="3540282"/>
                  <a:pt x="3947648" y="3529234"/>
                </a:cubicBezTo>
                <a:cubicBezTo>
                  <a:pt x="3917546" y="3513040"/>
                  <a:pt x="3891259" y="3488655"/>
                  <a:pt x="3852966" y="3495133"/>
                </a:cubicBezTo>
                <a:cubicBezTo>
                  <a:pt x="3819245" y="3500847"/>
                  <a:pt x="3788766" y="3488847"/>
                  <a:pt x="3757902" y="3477416"/>
                </a:cubicBezTo>
                <a:cubicBezTo>
                  <a:pt x="3735231" y="3469034"/>
                  <a:pt x="3712565" y="3460459"/>
                  <a:pt x="3689131" y="3455126"/>
                </a:cubicBezTo>
                <a:cubicBezTo>
                  <a:pt x="3661315" y="3448839"/>
                  <a:pt x="3629882" y="3451507"/>
                  <a:pt x="3605116" y="3439885"/>
                </a:cubicBezTo>
                <a:cubicBezTo>
                  <a:pt x="3579206" y="3427693"/>
                  <a:pt x="3557682" y="3435885"/>
                  <a:pt x="3534629" y="3439315"/>
                </a:cubicBezTo>
                <a:cubicBezTo>
                  <a:pt x="3497862" y="3444649"/>
                  <a:pt x="3461282" y="3454555"/>
                  <a:pt x="3424135" y="3441982"/>
                </a:cubicBezTo>
                <a:cubicBezTo>
                  <a:pt x="3378986" y="3426741"/>
                  <a:pt x="3334216" y="3410358"/>
                  <a:pt x="3288877" y="3395880"/>
                </a:cubicBezTo>
                <a:cubicBezTo>
                  <a:pt x="3271348" y="3390353"/>
                  <a:pt x="3252492" y="3388067"/>
                  <a:pt x="3234202" y="3385591"/>
                </a:cubicBezTo>
                <a:cubicBezTo>
                  <a:pt x="3216867" y="3383495"/>
                  <a:pt x="3196102" y="3388830"/>
                  <a:pt x="3182763" y="3380829"/>
                </a:cubicBezTo>
                <a:cubicBezTo>
                  <a:pt x="3148472" y="3360255"/>
                  <a:pt x="3113231" y="3350158"/>
                  <a:pt x="3073604" y="3350158"/>
                </a:cubicBezTo>
                <a:cubicBezTo>
                  <a:pt x="3058743" y="3350158"/>
                  <a:pt x="3044264" y="3341584"/>
                  <a:pt x="3029216" y="3340059"/>
                </a:cubicBezTo>
                <a:cubicBezTo>
                  <a:pt x="3008639" y="3338155"/>
                  <a:pt x="2985016" y="3333011"/>
                  <a:pt x="2967110" y="3340251"/>
                </a:cubicBezTo>
                <a:cubicBezTo>
                  <a:pt x="2925008" y="3357397"/>
                  <a:pt x="2890910" y="3343107"/>
                  <a:pt x="2854140" y="3326153"/>
                </a:cubicBezTo>
                <a:cubicBezTo>
                  <a:pt x="2817943" y="3309389"/>
                  <a:pt x="2779842" y="3296055"/>
                  <a:pt x="2741360" y="3285003"/>
                </a:cubicBezTo>
                <a:cubicBezTo>
                  <a:pt x="2726882" y="3281003"/>
                  <a:pt x="2709548" y="3287672"/>
                  <a:pt x="2693543" y="3289005"/>
                </a:cubicBezTo>
                <a:cubicBezTo>
                  <a:pt x="2687827" y="3289386"/>
                  <a:pt x="2681540" y="3289958"/>
                  <a:pt x="2676398" y="3288053"/>
                </a:cubicBezTo>
                <a:cubicBezTo>
                  <a:pt x="2626677" y="3269763"/>
                  <a:pt x="2576191" y="3255857"/>
                  <a:pt x="2522279" y="3265382"/>
                </a:cubicBezTo>
                <a:cubicBezTo>
                  <a:pt x="2517327" y="3266335"/>
                  <a:pt x="2511800" y="3264239"/>
                  <a:pt x="2506847" y="3262905"/>
                </a:cubicBezTo>
                <a:cubicBezTo>
                  <a:pt x="2482652" y="3256047"/>
                  <a:pt x="2459029" y="3245189"/>
                  <a:pt x="2434456" y="3242712"/>
                </a:cubicBezTo>
                <a:cubicBezTo>
                  <a:pt x="2373874" y="3236616"/>
                  <a:pt x="2312915" y="3234138"/>
                  <a:pt x="2251948" y="3230138"/>
                </a:cubicBezTo>
                <a:cubicBezTo>
                  <a:pt x="2248138" y="3229949"/>
                  <a:pt x="2244137" y="3229949"/>
                  <a:pt x="2240710" y="3228614"/>
                </a:cubicBezTo>
                <a:cubicBezTo>
                  <a:pt x="2218229" y="3220422"/>
                  <a:pt x="2198608" y="3223090"/>
                  <a:pt x="2179556" y="3238711"/>
                </a:cubicBezTo>
                <a:cubicBezTo>
                  <a:pt x="2171173" y="3245569"/>
                  <a:pt x="2159743" y="3249189"/>
                  <a:pt x="2149267" y="3252999"/>
                </a:cubicBezTo>
                <a:cubicBezTo>
                  <a:pt x="2133834" y="3258715"/>
                  <a:pt x="2118023" y="3264239"/>
                  <a:pt x="2102021" y="3267859"/>
                </a:cubicBezTo>
                <a:cubicBezTo>
                  <a:pt x="2086208" y="3271288"/>
                  <a:pt x="2069254" y="3276049"/>
                  <a:pt x="2054013" y="3273384"/>
                </a:cubicBezTo>
                <a:cubicBezTo>
                  <a:pt x="2026581" y="3268622"/>
                  <a:pt x="2000479" y="3257953"/>
                  <a:pt x="1973429" y="3250903"/>
                </a:cubicBezTo>
                <a:cubicBezTo>
                  <a:pt x="1964094" y="3248426"/>
                  <a:pt x="1953806" y="3248809"/>
                  <a:pt x="1944092" y="3248617"/>
                </a:cubicBezTo>
                <a:cubicBezTo>
                  <a:pt x="1921800" y="3248047"/>
                  <a:pt x="1898940" y="3253571"/>
                  <a:pt x="1878748" y="3237759"/>
                </a:cubicBezTo>
                <a:cubicBezTo>
                  <a:pt x="1860079" y="3222899"/>
                  <a:pt x="1841216" y="3227280"/>
                  <a:pt x="1821596" y="3238520"/>
                </a:cubicBezTo>
                <a:cubicBezTo>
                  <a:pt x="1807497" y="3246522"/>
                  <a:pt x="1791496" y="3252809"/>
                  <a:pt x="1775684" y="3255857"/>
                </a:cubicBezTo>
                <a:cubicBezTo>
                  <a:pt x="1753965" y="3260047"/>
                  <a:pt x="1732439" y="3261763"/>
                  <a:pt x="1709006" y="3259285"/>
                </a:cubicBezTo>
                <a:cubicBezTo>
                  <a:pt x="1692431" y="3257571"/>
                  <a:pt x="1678904" y="3256809"/>
                  <a:pt x="1665950" y="3246713"/>
                </a:cubicBezTo>
                <a:cubicBezTo>
                  <a:pt x="1663856" y="3245189"/>
                  <a:pt x="1660046" y="3244807"/>
                  <a:pt x="1657188" y="3244999"/>
                </a:cubicBezTo>
                <a:cubicBezTo>
                  <a:pt x="1619658" y="3248237"/>
                  <a:pt x="1582510" y="3246522"/>
                  <a:pt x="1544598" y="3244234"/>
                </a:cubicBezTo>
                <a:cubicBezTo>
                  <a:pt x="1496403" y="3241189"/>
                  <a:pt x="1445725" y="3250141"/>
                  <a:pt x="1404006" y="3282146"/>
                </a:cubicBezTo>
                <a:cubicBezTo>
                  <a:pt x="1397909" y="3286910"/>
                  <a:pt x="1388765" y="3289005"/>
                  <a:pt x="1380762" y="3290149"/>
                </a:cubicBezTo>
                <a:cubicBezTo>
                  <a:pt x="1343044" y="3295101"/>
                  <a:pt x="1305132" y="3298530"/>
                  <a:pt x="1267411" y="3304055"/>
                </a:cubicBezTo>
                <a:cubicBezTo>
                  <a:pt x="1246837" y="3307103"/>
                  <a:pt x="1225310" y="3309770"/>
                  <a:pt x="1206641" y="3318153"/>
                </a:cubicBezTo>
                <a:cubicBezTo>
                  <a:pt x="1188354" y="3326343"/>
                  <a:pt x="1173681" y="3336059"/>
                  <a:pt x="1162823" y="3318915"/>
                </a:cubicBezTo>
                <a:cubicBezTo>
                  <a:pt x="1143394" y="3328059"/>
                  <a:pt x="1126437" y="3335680"/>
                  <a:pt x="1109865" y="3343870"/>
                </a:cubicBezTo>
                <a:cubicBezTo>
                  <a:pt x="1103767" y="3346918"/>
                  <a:pt x="1098623" y="3351872"/>
                  <a:pt x="1092527" y="3354730"/>
                </a:cubicBezTo>
                <a:cubicBezTo>
                  <a:pt x="1086048" y="3357778"/>
                  <a:pt x="1078810" y="3359682"/>
                  <a:pt x="1071762" y="3361207"/>
                </a:cubicBezTo>
                <a:cubicBezTo>
                  <a:pt x="1040327" y="3368065"/>
                  <a:pt x="1008894" y="3374351"/>
                  <a:pt x="977653" y="3381782"/>
                </a:cubicBezTo>
                <a:cubicBezTo>
                  <a:pt x="971554" y="3383305"/>
                  <a:pt x="966411" y="3389401"/>
                  <a:pt x="960887" y="3393401"/>
                </a:cubicBezTo>
                <a:cubicBezTo>
                  <a:pt x="957266" y="3396070"/>
                  <a:pt x="953648" y="3400070"/>
                  <a:pt x="949646" y="3400642"/>
                </a:cubicBezTo>
                <a:cubicBezTo>
                  <a:pt x="919165" y="3405214"/>
                  <a:pt x="888877" y="3410549"/>
                  <a:pt x="858205" y="3412834"/>
                </a:cubicBezTo>
                <a:cubicBezTo>
                  <a:pt x="832486" y="3414738"/>
                  <a:pt x="807719" y="3414168"/>
                  <a:pt x="801053" y="3447315"/>
                </a:cubicBezTo>
                <a:cubicBezTo>
                  <a:pt x="799909" y="3453032"/>
                  <a:pt x="791717" y="3459128"/>
                  <a:pt x="785432" y="3461984"/>
                </a:cubicBezTo>
                <a:cubicBezTo>
                  <a:pt x="767524" y="3470176"/>
                  <a:pt x="748471" y="3475701"/>
                  <a:pt x="730754" y="3484082"/>
                </a:cubicBezTo>
                <a:cubicBezTo>
                  <a:pt x="672650" y="3512088"/>
                  <a:pt x="611880" y="3529805"/>
                  <a:pt x="546917" y="3526566"/>
                </a:cubicBezTo>
                <a:cubicBezTo>
                  <a:pt x="526724" y="3525614"/>
                  <a:pt x="507102" y="3515326"/>
                  <a:pt x="494337" y="3511515"/>
                </a:cubicBezTo>
                <a:cubicBezTo>
                  <a:pt x="457572" y="3526566"/>
                  <a:pt x="426709" y="3541045"/>
                  <a:pt x="394511" y="3551903"/>
                </a:cubicBezTo>
                <a:cubicBezTo>
                  <a:pt x="366127" y="3561619"/>
                  <a:pt x="336408" y="3567715"/>
                  <a:pt x="307259" y="3574763"/>
                </a:cubicBezTo>
                <a:cubicBezTo>
                  <a:pt x="296590" y="3577432"/>
                  <a:pt x="285732" y="3578955"/>
                  <a:pt x="274873" y="3580290"/>
                </a:cubicBezTo>
                <a:cubicBezTo>
                  <a:pt x="240965" y="3584480"/>
                  <a:pt x="205529" y="3574384"/>
                  <a:pt x="172384" y="3590386"/>
                </a:cubicBezTo>
                <a:cubicBezTo>
                  <a:pt x="155046" y="3598768"/>
                  <a:pt x="137898" y="3608865"/>
                  <a:pt x="119613" y="3613247"/>
                </a:cubicBezTo>
                <a:cubicBezTo>
                  <a:pt x="99990" y="3618009"/>
                  <a:pt x="80794" y="3625439"/>
                  <a:pt x="61197" y="3630750"/>
                </a:cubicBezTo>
                <a:lnTo>
                  <a:pt x="544" y="3635521"/>
                </a:lnTo>
                <a:lnTo>
                  <a:pt x="544" y="3508282"/>
                </a:lnTo>
                <a:lnTo>
                  <a:pt x="0" y="3508282"/>
                </a:lnTo>
                <a:close/>
              </a:path>
            </a:pathLst>
          </a:custGeom>
          <a:effectLst>
            <a:outerShdw blurRad="381000" dist="152400" dir="5400000" algn="t" rotWithShape="0">
              <a:prstClr val="black">
                <a:alpha val="20000"/>
              </a:prstClr>
            </a:outerShdw>
          </a:effectLst>
        </p:spPr>
      </p:pic>
      <p:grpSp>
        <p:nvGrpSpPr>
          <p:cNvPr id="13" name="Group 12">
            <a:extLst>
              <a:ext uri="{FF2B5EF4-FFF2-40B4-BE49-F238E27FC236}">
                <a16:creationId xmlns:a16="http://schemas.microsoft.com/office/drawing/2014/main" id="{4252769E-B9F0-4068-A645-5BBEF16E9C2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4" y="857610"/>
            <a:ext cx="12191456" cy="2849976"/>
            <a:chOff x="476" y="-3923157"/>
            <a:chExt cx="10667524" cy="2493729"/>
          </a:xfrm>
        </p:grpSpPr>
        <p:sp>
          <p:nvSpPr>
            <p:cNvPr id="14" name="Freeform: Shape 13">
              <a:extLst>
                <a:ext uri="{FF2B5EF4-FFF2-40B4-BE49-F238E27FC236}">
                  <a16:creationId xmlns:a16="http://schemas.microsoft.com/office/drawing/2014/main" id="{1E12D6AD-7096-45BB-9C02-468B2704C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6" y="-3923156"/>
              <a:ext cx="10667524" cy="2493728"/>
            </a:xfrm>
            <a:custGeom>
              <a:avLst/>
              <a:gdLst>
                <a:gd name="connsiteX0" fmla="*/ 6095524 w 6095524"/>
                <a:gd name="connsiteY0" fmla="*/ 0 h 1424940"/>
                <a:gd name="connsiteX1" fmla="*/ 6095524 w 6095524"/>
                <a:gd name="connsiteY1" fmla="*/ 17431 h 1424940"/>
                <a:gd name="connsiteX2" fmla="*/ 6095524 w 6095524"/>
                <a:gd name="connsiteY2" fmla="*/ 216290 h 1424940"/>
                <a:gd name="connsiteX3" fmla="*/ 6079998 w 6095524"/>
                <a:gd name="connsiteY3" fmla="*/ 230600 h 1424940"/>
                <a:gd name="connsiteX4" fmla="*/ 6012751 w 6095524"/>
                <a:gd name="connsiteY4" fmla="*/ 260699 h 1424940"/>
                <a:gd name="connsiteX5" fmla="*/ 5992749 w 6095524"/>
                <a:gd name="connsiteY5" fmla="*/ 268700 h 1424940"/>
                <a:gd name="connsiteX6" fmla="*/ 5910358 w 6095524"/>
                <a:gd name="connsiteY6" fmla="*/ 320231 h 1424940"/>
                <a:gd name="connsiteX7" fmla="*/ 5835777 w 6095524"/>
                <a:gd name="connsiteY7" fmla="*/ 383953 h 1424940"/>
                <a:gd name="connsiteX8" fmla="*/ 5781008 w 6095524"/>
                <a:gd name="connsiteY8" fmla="*/ 459581 h 1424940"/>
                <a:gd name="connsiteX9" fmla="*/ 5765673 w 6095524"/>
                <a:gd name="connsiteY9" fmla="*/ 477584 h 1424940"/>
                <a:gd name="connsiteX10" fmla="*/ 5723763 w 6095524"/>
                <a:gd name="connsiteY10" fmla="*/ 500158 h 1424940"/>
                <a:gd name="connsiteX11" fmla="*/ 5686711 w 6095524"/>
                <a:gd name="connsiteY11" fmla="*/ 517112 h 1424940"/>
                <a:gd name="connsiteX12" fmla="*/ 5659850 w 6095524"/>
                <a:gd name="connsiteY12" fmla="*/ 535877 h 1424940"/>
                <a:gd name="connsiteX13" fmla="*/ 5637181 w 6095524"/>
                <a:gd name="connsiteY13" fmla="*/ 553117 h 1424940"/>
                <a:gd name="connsiteX14" fmla="*/ 5585841 w 6095524"/>
                <a:gd name="connsiteY14" fmla="*/ 597694 h 1424940"/>
                <a:gd name="connsiteX15" fmla="*/ 5528977 w 6095524"/>
                <a:gd name="connsiteY15" fmla="*/ 635318 h 1424940"/>
                <a:gd name="connsiteX16" fmla="*/ 5483256 w 6095524"/>
                <a:gd name="connsiteY16" fmla="*/ 681419 h 1424940"/>
                <a:gd name="connsiteX17" fmla="*/ 5464397 w 6095524"/>
                <a:gd name="connsiteY17" fmla="*/ 706374 h 1424940"/>
                <a:gd name="connsiteX18" fmla="*/ 5424773 w 6095524"/>
                <a:gd name="connsiteY18" fmla="*/ 723424 h 1424940"/>
                <a:gd name="connsiteX19" fmla="*/ 5381815 w 6095524"/>
                <a:gd name="connsiteY19" fmla="*/ 750094 h 1424940"/>
                <a:gd name="connsiteX20" fmla="*/ 5351335 w 6095524"/>
                <a:gd name="connsiteY20" fmla="*/ 776573 h 1424940"/>
                <a:gd name="connsiteX21" fmla="*/ 5327809 w 6095524"/>
                <a:gd name="connsiteY21" fmla="*/ 794290 h 1424940"/>
                <a:gd name="connsiteX22" fmla="*/ 5294566 w 6095524"/>
                <a:gd name="connsiteY22" fmla="*/ 812102 h 1424940"/>
                <a:gd name="connsiteX23" fmla="*/ 5261229 w 6095524"/>
                <a:gd name="connsiteY23" fmla="*/ 835438 h 1424940"/>
                <a:gd name="connsiteX24" fmla="*/ 5245037 w 6095524"/>
                <a:gd name="connsiteY24" fmla="*/ 849821 h 1424940"/>
                <a:gd name="connsiteX25" fmla="*/ 5213699 w 6095524"/>
                <a:gd name="connsiteY25" fmla="*/ 873728 h 1424940"/>
                <a:gd name="connsiteX26" fmla="*/ 5181409 w 6095524"/>
                <a:gd name="connsiteY26" fmla="*/ 896017 h 1424940"/>
                <a:gd name="connsiteX27" fmla="*/ 5120735 w 6095524"/>
                <a:gd name="connsiteY27" fmla="*/ 921544 h 1424940"/>
                <a:gd name="connsiteX28" fmla="*/ 5065490 w 6095524"/>
                <a:gd name="connsiteY28" fmla="*/ 959072 h 1424940"/>
                <a:gd name="connsiteX29" fmla="*/ 5021675 w 6095524"/>
                <a:gd name="connsiteY29" fmla="*/ 986504 h 1424940"/>
                <a:gd name="connsiteX30" fmla="*/ 4996148 w 6095524"/>
                <a:gd name="connsiteY30" fmla="*/ 1004507 h 1424940"/>
                <a:gd name="connsiteX31" fmla="*/ 4949285 w 6095524"/>
                <a:gd name="connsiteY31" fmla="*/ 1044702 h 1424940"/>
                <a:gd name="connsiteX32" fmla="*/ 4876609 w 6095524"/>
                <a:gd name="connsiteY32" fmla="*/ 1086993 h 1424940"/>
                <a:gd name="connsiteX33" fmla="*/ 4832699 w 6095524"/>
                <a:gd name="connsiteY33" fmla="*/ 1109853 h 1424940"/>
                <a:gd name="connsiteX34" fmla="*/ 4738211 w 6095524"/>
                <a:gd name="connsiteY34" fmla="*/ 1144334 h 1424940"/>
                <a:gd name="connsiteX35" fmla="*/ 4707731 w 6095524"/>
                <a:gd name="connsiteY35" fmla="*/ 1156621 h 1424940"/>
                <a:gd name="connsiteX36" fmla="*/ 4672870 w 6095524"/>
                <a:gd name="connsiteY36" fmla="*/ 1164717 h 1424940"/>
                <a:gd name="connsiteX37" fmla="*/ 4616863 w 6095524"/>
                <a:gd name="connsiteY37" fmla="*/ 1183862 h 1424940"/>
                <a:gd name="connsiteX38" fmla="*/ 4507516 w 6095524"/>
                <a:gd name="connsiteY38" fmla="*/ 1216819 h 1424940"/>
                <a:gd name="connsiteX39" fmla="*/ 4483513 w 6095524"/>
                <a:gd name="connsiteY39" fmla="*/ 1221867 h 1424940"/>
                <a:gd name="connsiteX40" fmla="*/ 4422362 w 6095524"/>
                <a:gd name="connsiteY40" fmla="*/ 1243108 h 1424940"/>
                <a:gd name="connsiteX41" fmla="*/ 4385691 w 6095524"/>
                <a:gd name="connsiteY41" fmla="*/ 1257395 h 1424940"/>
                <a:gd name="connsiteX42" fmla="*/ 4355306 w 6095524"/>
                <a:gd name="connsiteY42" fmla="*/ 1265587 h 1424940"/>
                <a:gd name="connsiteX43" fmla="*/ 4328446 w 6095524"/>
                <a:gd name="connsiteY43" fmla="*/ 1269397 h 1424940"/>
                <a:gd name="connsiteX44" fmla="*/ 4257770 w 6095524"/>
                <a:gd name="connsiteY44" fmla="*/ 1288256 h 1424940"/>
                <a:gd name="connsiteX45" fmla="*/ 4229576 w 6095524"/>
                <a:gd name="connsiteY45" fmla="*/ 1295686 h 1424940"/>
                <a:gd name="connsiteX46" fmla="*/ 4156424 w 6095524"/>
                <a:gd name="connsiteY46" fmla="*/ 1321213 h 1424940"/>
                <a:gd name="connsiteX47" fmla="*/ 4094416 w 6095524"/>
                <a:gd name="connsiteY47" fmla="*/ 1338072 h 1424940"/>
                <a:gd name="connsiteX48" fmla="*/ 4068509 w 6095524"/>
                <a:gd name="connsiteY48" fmla="*/ 1346168 h 1424940"/>
                <a:gd name="connsiteX49" fmla="*/ 4009263 w 6095524"/>
                <a:gd name="connsiteY49" fmla="*/ 1359694 h 1424940"/>
                <a:gd name="connsiteX50" fmla="*/ 3975735 w 6095524"/>
                <a:gd name="connsiteY50" fmla="*/ 1369219 h 1424940"/>
                <a:gd name="connsiteX51" fmla="*/ 3893915 w 6095524"/>
                <a:gd name="connsiteY51" fmla="*/ 1379982 h 1424940"/>
                <a:gd name="connsiteX52" fmla="*/ 3809428 w 6095524"/>
                <a:gd name="connsiteY52" fmla="*/ 1390364 h 1424940"/>
                <a:gd name="connsiteX53" fmla="*/ 3763042 w 6095524"/>
                <a:gd name="connsiteY53" fmla="*/ 1393793 h 1424940"/>
                <a:gd name="connsiteX54" fmla="*/ 3722561 w 6095524"/>
                <a:gd name="connsiteY54" fmla="*/ 1399223 h 1424940"/>
                <a:gd name="connsiteX55" fmla="*/ 3687318 w 6095524"/>
                <a:gd name="connsiteY55" fmla="*/ 1402652 h 1424940"/>
                <a:gd name="connsiteX56" fmla="*/ 3631216 w 6095524"/>
                <a:gd name="connsiteY56" fmla="*/ 1409605 h 1424940"/>
                <a:gd name="connsiteX57" fmla="*/ 3607880 w 6095524"/>
                <a:gd name="connsiteY57" fmla="*/ 1411415 h 1424940"/>
                <a:gd name="connsiteX58" fmla="*/ 3552825 w 6095524"/>
                <a:gd name="connsiteY58" fmla="*/ 1411319 h 1424940"/>
                <a:gd name="connsiteX59" fmla="*/ 3533680 w 6095524"/>
                <a:gd name="connsiteY59" fmla="*/ 1410367 h 1424940"/>
                <a:gd name="connsiteX60" fmla="*/ 3496818 w 6095524"/>
                <a:gd name="connsiteY60" fmla="*/ 1398556 h 1424940"/>
                <a:gd name="connsiteX61" fmla="*/ 3492437 w 6095524"/>
                <a:gd name="connsiteY61" fmla="*/ 1397699 h 1424940"/>
                <a:gd name="connsiteX62" fmla="*/ 3468243 w 6095524"/>
                <a:gd name="connsiteY62" fmla="*/ 1393031 h 1424940"/>
                <a:gd name="connsiteX63" fmla="*/ 3455003 w 6095524"/>
                <a:gd name="connsiteY63" fmla="*/ 1391507 h 1424940"/>
                <a:gd name="connsiteX64" fmla="*/ 3404711 w 6095524"/>
                <a:gd name="connsiteY64" fmla="*/ 1381792 h 1424940"/>
                <a:gd name="connsiteX65" fmla="*/ 3375756 w 6095524"/>
                <a:gd name="connsiteY65" fmla="*/ 1377220 h 1424940"/>
                <a:gd name="connsiteX66" fmla="*/ 3352324 w 6095524"/>
                <a:gd name="connsiteY66" fmla="*/ 1377887 h 1424940"/>
                <a:gd name="connsiteX67" fmla="*/ 3311176 w 6095524"/>
                <a:gd name="connsiteY67" fmla="*/ 1378744 h 1424940"/>
                <a:gd name="connsiteX68" fmla="*/ 3298031 w 6095524"/>
                <a:gd name="connsiteY68" fmla="*/ 1380935 h 1424940"/>
                <a:gd name="connsiteX69" fmla="*/ 3238595 w 6095524"/>
                <a:gd name="connsiteY69" fmla="*/ 1374648 h 1424940"/>
                <a:gd name="connsiteX70" fmla="*/ 3204686 w 6095524"/>
                <a:gd name="connsiteY70" fmla="*/ 1374172 h 1424940"/>
                <a:gd name="connsiteX71" fmla="*/ 3166491 w 6095524"/>
                <a:gd name="connsiteY71" fmla="*/ 1366361 h 1424940"/>
                <a:gd name="connsiteX72" fmla="*/ 3155347 w 6095524"/>
                <a:gd name="connsiteY72" fmla="*/ 1366742 h 1424940"/>
                <a:gd name="connsiteX73" fmla="*/ 3142869 w 6095524"/>
                <a:gd name="connsiteY73" fmla="*/ 1367409 h 1424940"/>
                <a:gd name="connsiteX74" fmla="*/ 3104578 w 6095524"/>
                <a:gd name="connsiteY74" fmla="*/ 1367981 h 1424940"/>
                <a:gd name="connsiteX75" fmla="*/ 3081337 w 6095524"/>
                <a:gd name="connsiteY75" fmla="*/ 1370838 h 1424940"/>
                <a:gd name="connsiteX76" fmla="*/ 3037047 w 6095524"/>
                <a:gd name="connsiteY76" fmla="*/ 1369124 h 1424940"/>
                <a:gd name="connsiteX77" fmla="*/ 3020663 w 6095524"/>
                <a:gd name="connsiteY77" fmla="*/ 1371600 h 1424940"/>
                <a:gd name="connsiteX78" fmla="*/ 2979230 w 6095524"/>
                <a:gd name="connsiteY78" fmla="*/ 1371886 h 1424940"/>
                <a:gd name="connsiteX79" fmla="*/ 2942082 w 6095524"/>
                <a:gd name="connsiteY79" fmla="*/ 1370457 h 1424940"/>
                <a:gd name="connsiteX80" fmla="*/ 2906268 w 6095524"/>
                <a:gd name="connsiteY80" fmla="*/ 1371219 h 1424940"/>
                <a:gd name="connsiteX81" fmla="*/ 2880646 w 6095524"/>
                <a:gd name="connsiteY81" fmla="*/ 1374362 h 1424940"/>
                <a:gd name="connsiteX82" fmla="*/ 2852833 w 6095524"/>
                <a:gd name="connsiteY82" fmla="*/ 1376267 h 1424940"/>
                <a:gd name="connsiteX83" fmla="*/ 2776157 w 6095524"/>
                <a:gd name="connsiteY83" fmla="*/ 1387602 h 1424940"/>
                <a:gd name="connsiteX84" fmla="*/ 2761965 w 6095524"/>
                <a:gd name="connsiteY84" fmla="*/ 1384840 h 1424940"/>
                <a:gd name="connsiteX85" fmla="*/ 2681383 w 6095524"/>
                <a:gd name="connsiteY85" fmla="*/ 1382268 h 1424940"/>
                <a:gd name="connsiteX86" fmla="*/ 2663857 w 6095524"/>
                <a:gd name="connsiteY86" fmla="*/ 1382459 h 1424940"/>
                <a:gd name="connsiteX87" fmla="*/ 2616803 w 6095524"/>
                <a:gd name="connsiteY87" fmla="*/ 1371219 h 1424940"/>
                <a:gd name="connsiteX88" fmla="*/ 2544223 w 6095524"/>
                <a:gd name="connsiteY88" fmla="*/ 1389031 h 1424940"/>
                <a:gd name="connsiteX89" fmla="*/ 2476309 w 6095524"/>
                <a:gd name="connsiteY89" fmla="*/ 1411319 h 1424940"/>
                <a:gd name="connsiteX90" fmla="*/ 2467737 w 6095524"/>
                <a:gd name="connsiteY90" fmla="*/ 1414177 h 1424940"/>
                <a:gd name="connsiteX91" fmla="*/ 2443353 w 6095524"/>
                <a:gd name="connsiteY91" fmla="*/ 1419035 h 1424940"/>
                <a:gd name="connsiteX92" fmla="*/ 2413159 w 6095524"/>
                <a:gd name="connsiteY92" fmla="*/ 1420749 h 1424940"/>
                <a:gd name="connsiteX93" fmla="*/ 2374868 w 6095524"/>
                <a:gd name="connsiteY93" fmla="*/ 1424940 h 1424940"/>
                <a:gd name="connsiteX94" fmla="*/ 2344198 w 6095524"/>
                <a:gd name="connsiteY94" fmla="*/ 1419701 h 1424940"/>
                <a:gd name="connsiteX95" fmla="*/ 2301335 w 6095524"/>
                <a:gd name="connsiteY95" fmla="*/ 1411891 h 1424940"/>
                <a:gd name="connsiteX96" fmla="*/ 2260949 w 6095524"/>
                <a:gd name="connsiteY96" fmla="*/ 1404461 h 1424940"/>
                <a:gd name="connsiteX97" fmla="*/ 2248186 w 6095524"/>
                <a:gd name="connsiteY97" fmla="*/ 1413224 h 1424940"/>
                <a:gd name="connsiteX98" fmla="*/ 2228469 w 6095524"/>
                <a:gd name="connsiteY98" fmla="*/ 1420844 h 1424940"/>
                <a:gd name="connsiteX99" fmla="*/ 2206562 w 6095524"/>
                <a:gd name="connsiteY99" fmla="*/ 1411700 h 1424940"/>
                <a:gd name="connsiteX100" fmla="*/ 2155317 w 6095524"/>
                <a:gd name="connsiteY100" fmla="*/ 1392746 h 1424940"/>
                <a:gd name="connsiteX101" fmla="*/ 2122932 w 6095524"/>
                <a:gd name="connsiteY101" fmla="*/ 1391888 h 1424940"/>
                <a:gd name="connsiteX102" fmla="*/ 2052542 w 6095524"/>
                <a:gd name="connsiteY102" fmla="*/ 1383792 h 1424940"/>
                <a:gd name="connsiteX103" fmla="*/ 2006537 w 6095524"/>
                <a:gd name="connsiteY103" fmla="*/ 1372267 h 1424940"/>
                <a:gd name="connsiteX104" fmla="*/ 1973486 w 6095524"/>
                <a:gd name="connsiteY104" fmla="*/ 1359218 h 1424940"/>
                <a:gd name="connsiteX105" fmla="*/ 1926146 w 6095524"/>
                <a:gd name="connsiteY105" fmla="*/ 1342168 h 1424940"/>
                <a:gd name="connsiteX106" fmla="*/ 1878616 w 6095524"/>
                <a:gd name="connsiteY106" fmla="*/ 1333310 h 1424940"/>
                <a:gd name="connsiteX107" fmla="*/ 1844231 w 6095524"/>
                <a:gd name="connsiteY107" fmla="*/ 1322165 h 1424940"/>
                <a:gd name="connsiteX108" fmla="*/ 1802225 w 6095524"/>
                <a:gd name="connsiteY108" fmla="*/ 1314545 h 1424940"/>
                <a:gd name="connsiteX109" fmla="*/ 1766983 w 6095524"/>
                <a:gd name="connsiteY109" fmla="*/ 1314260 h 1424940"/>
                <a:gd name="connsiteX110" fmla="*/ 1711738 w 6095524"/>
                <a:gd name="connsiteY110" fmla="*/ 1315593 h 1424940"/>
                <a:gd name="connsiteX111" fmla="*/ 1644111 w 6095524"/>
                <a:gd name="connsiteY111" fmla="*/ 1292543 h 1424940"/>
                <a:gd name="connsiteX112" fmla="*/ 1616774 w 6095524"/>
                <a:gd name="connsiteY112" fmla="*/ 1287399 h 1424940"/>
                <a:gd name="connsiteX113" fmla="*/ 1591056 w 6095524"/>
                <a:gd name="connsiteY113" fmla="*/ 1285018 h 1424940"/>
                <a:gd name="connsiteX114" fmla="*/ 1536478 w 6095524"/>
                <a:gd name="connsiteY114" fmla="*/ 1269683 h 1424940"/>
                <a:gd name="connsiteX115" fmla="*/ 1514285 w 6095524"/>
                <a:gd name="connsiteY115" fmla="*/ 1264634 h 1424940"/>
                <a:gd name="connsiteX116" fmla="*/ 1483233 w 6095524"/>
                <a:gd name="connsiteY116" fmla="*/ 1264730 h 1424940"/>
                <a:gd name="connsiteX117" fmla="*/ 1426750 w 6095524"/>
                <a:gd name="connsiteY117" fmla="*/ 1257681 h 1424940"/>
                <a:gd name="connsiteX118" fmla="*/ 1370362 w 6095524"/>
                <a:gd name="connsiteY118" fmla="*/ 1237107 h 1424940"/>
                <a:gd name="connsiteX119" fmla="*/ 1346454 w 6095524"/>
                <a:gd name="connsiteY119" fmla="*/ 1239107 h 1424940"/>
                <a:gd name="connsiteX120" fmla="*/ 1337882 w 6095524"/>
                <a:gd name="connsiteY120" fmla="*/ 1238631 h 1424940"/>
                <a:gd name="connsiteX121" fmla="*/ 1260825 w 6095524"/>
                <a:gd name="connsiteY121" fmla="*/ 1227296 h 1424940"/>
                <a:gd name="connsiteX122" fmla="*/ 1253109 w 6095524"/>
                <a:gd name="connsiteY122" fmla="*/ 1226058 h 1424940"/>
                <a:gd name="connsiteX123" fmla="*/ 1216915 w 6095524"/>
                <a:gd name="connsiteY123" fmla="*/ 1215962 h 1424940"/>
                <a:gd name="connsiteX124" fmla="*/ 1125664 w 6095524"/>
                <a:gd name="connsiteY124" fmla="*/ 1209675 h 1424940"/>
                <a:gd name="connsiteX125" fmla="*/ 1120045 w 6095524"/>
                <a:gd name="connsiteY125" fmla="*/ 1208913 h 1424940"/>
                <a:gd name="connsiteX126" fmla="*/ 1089469 w 6095524"/>
                <a:gd name="connsiteY126" fmla="*/ 1213961 h 1424940"/>
                <a:gd name="connsiteX127" fmla="*/ 1074325 w 6095524"/>
                <a:gd name="connsiteY127" fmla="*/ 1221105 h 1424940"/>
                <a:gd name="connsiteX128" fmla="*/ 1050703 w 6095524"/>
                <a:gd name="connsiteY128" fmla="*/ 1228535 h 1424940"/>
                <a:gd name="connsiteX129" fmla="*/ 1026700 w 6095524"/>
                <a:gd name="connsiteY129" fmla="*/ 1231297 h 1424940"/>
                <a:gd name="connsiteX130" fmla="*/ 986409 w 6095524"/>
                <a:gd name="connsiteY130" fmla="*/ 1220057 h 1424940"/>
                <a:gd name="connsiteX131" fmla="*/ 971741 w 6095524"/>
                <a:gd name="connsiteY131" fmla="*/ 1218914 h 1424940"/>
                <a:gd name="connsiteX132" fmla="*/ 939070 w 6095524"/>
                <a:gd name="connsiteY132" fmla="*/ 1213485 h 1424940"/>
                <a:gd name="connsiteX133" fmla="*/ 910495 w 6095524"/>
                <a:gd name="connsiteY133" fmla="*/ 1213866 h 1424940"/>
                <a:gd name="connsiteX134" fmla="*/ 887540 w 6095524"/>
                <a:gd name="connsiteY134" fmla="*/ 1222534 h 1424940"/>
                <a:gd name="connsiteX135" fmla="*/ 854202 w 6095524"/>
                <a:gd name="connsiteY135" fmla="*/ 1224248 h 1424940"/>
                <a:gd name="connsiteX136" fmla="*/ 832675 w 6095524"/>
                <a:gd name="connsiteY136" fmla="*/ 1217962 h 1424940"/>
                <a:gd name="connsiteX137" fmla="*/ 828294 w 6095524"/>
                <a:gd name="connsiteY137" fmla="*/ 1217105 h 1424940"/>
                <a:gd name="connsiteX138" fmla="*/ 772001 w 6095524"/>
                <a:gd name="connsiteY138" fmla="*/ 1216723 h 1424940"/>
                <a:gd name="connsiteX139" fmla="*/ 701707 w 6095524"/>
                <a:gd name="connsiteY139" fmla="*/ 1235678 h 1424940"/>
                <a:gd name="connsiteX140" fmla="*/ 690086 w 6095524"/>
                <a:gd name="connsiteY140" fmla="*/ 1239679 h 1424940"/>
                <a:gd name="connsiteX141" fmla="*/ 633412 w 6095524"/>
                <a:gd name="connsiteY141" fmla="*/ 1246632 h 1424940"/>
                <a:gd name="connsiteX142" fmla="*/ 603028 w 6095524"/>
                <a:gd name="connsiteY142" fmla="*/ 1253681 h 1424940"/>
                <a:gd name="connsiteX143" fmla="*/ 581120 w 6095524"/>
                <a:gd name="connsiteY143" fmla="*/ 1254062 h 1424940"/>
                <a:gd name="connsiteX144" fmla="*/ 554642 w 6095524"/>
                <a:gd name="connsiteY144" fmla="*/ 1266539 h 1424940"/>
                <a:gd name="connsiteX145" fmla="*/ 545973 w 6095524"/>
                <a:gd name="connsiteY145" fmla="*/ 1271969 h 1424940"/>
                <a:gd name="connsiteX146" fmla="*/ 535591 w 6095524"/>
                <a:gd name="connsiteY146" fmla="*/ 1275207 h 1424940"/>
                <a:gd name="connsiteX147" fmla="*/ 488538 w 6095524"/>
                <a:gd name="connsiteY147" fmla="*/ 1285494 h 1424940"/>
                <a:gd name="connsiteX148" fmla="*/ 480155 w 6095524"/>
                <a:gd name="connsiteY148" fmla="*/ 1291304 h 1424940"/>
                <a:gd name="connsiteX149" fmla="*/ 474535 w 6095524"/>
                <a:gd name="connsiteY149" fmla="*/ 1294924 h 1424940"/>
                <a:gd name="connsiteX150" fmla="*/ 428816 w 6095524"/>
                <a:gd name="connsiteY150" fmla="*/ 1301020 h 1424940"/>
                <a:gd name="connsiteX151" fmla="*/ 400241 w 6095524"/>
                <a:gd name="connsiteY151" fmla="*/ 1318260 h 1424940"/>
                <a:gd name="connsiteX152" fmla="*/ 392431 w 6095524"/>
                <a:gd name="connsiteY152" fmla="*/ 1325594 h 1424940"/>
                <a:gd name="connsiteX153" fmla="*/ 365093 w 6095524"/>
                <a:gd name="connsiteY153" fmla="*/ 1336643 h 1424940"/>
                <a:gd name="connsiteX154" fmla="*/ 273177 w 6095524"/>
                <a:gd name="connsiteY154" fmla="*/ 1357884 h 1424940"/>
                <a:gd name="connsiteX155" fmla="*/ 246888 w 6095524"/>
                <a:gd name="connsiteY155" fmla="*/ 1350359 h 1424940"/>
                <a:gd name="connsiteX156" fmla="*/ 196977 w 6095524"/>
                <a:gd name="connsiteY156" fmla="*/ 1370552 h 1424940"/>
                <a:gd name="connsiteX157" fmla="*/ 153352 w 6095524"/>
                <a:gd name="connsiteY157" fmla="*/ 1381982 h 1424940"/>
                <a:gd name="connsiteX158" fmla="*/ 137160 w 6095524"/>
                <a:gd name="connsiteY158" fmla="*/ 1384745 h 1424940"/>
                <a:gd name="connsiteX159" fmla="*/ 85917 w 6095524"/>
                <a:gd name="connsiteY159" fmla="*/ 1389793 h 1424940"/>
                <a:gd name="connsiteX160" fmla="*/ 59532 w 6095524"/>
                <a:gd name="connsiteY160" fmla="*/ 1401223 h 1424940"/>
                <a:gd name="connsiteX161" fmla="*/ 30325 w 6095524"/>
                <a:gd name="connsiteY161" fmla="*/ 1409974 h 1424940"/>
                <a:gd name="connsiteX162" fmla="*/ 0 w 6095524"/>
                <a:gd name="connsiteY162" fmla="*/ 1412360 h 1424940"/>
                <a:gd name="connsiteX163" fmla="*/ 0 w 6095524"/>
                <a:gd name="connsiteY163" fmla="*/ 1058622 h 1424940"/>
                <a:gd name="connsiteX164" fmla="*/ 17145 w 6095524"/>
                <a:gd name="connsiteY164" fmla="*/ 1060228 h 1424940"/>
                <a:gd name="connsiteX165" fmla="*/ 44672 w 6095524"/>
                <a:gd name="connsiteY165" fmla="*/ 1066324 h 1424940"/>
                <a:gd name="connsiteX166" fmla="*/ 84677 w 6095524"/>
                <a:gd name="connsiteY166" fmla="*/ 1076230 h 1424940"/>
                <a:gd name="connsiteX167" fmla="*/ 132017 w 6095524"/>
                <a:gd name="connsiteY167" fmla="*/ 1064990 h 1424940"/>
                <a:gd name="connsiteX168" fmla="*/ 136779 w 6095524"/>
                <a:gd name="connsiteY168" fmla="*/ 1060323 h 1424940"/>
                <a:gd name="connsiteX169" fmla="*/ 187547 w 6095524"/>
                <a:gd name="connsiteY169" fmla="*/ 1049179 h 1424940"/>
                <a:gd name="connsiteX170" fmla="*/ 270891 w 6095524"/>
                <a:gd name="connsiteY170" fmla="*/ 1036415 h 1424940"/>
                <a:gd name="connsiteX171" fmla="*/ 276320 w 6095524"/>
                <a:gd name="connsiteY171" fmla="*/ 1035558 h 1424940"/>
                <a:gd name="connsiteX172" fmla="*/ 323755 w 6095524"/>
                <a:gd name="connsiteY172" fmla="*/ 1061561 h 1424940"/>
                <a:gd name="connsiteX173" fmla="*/ 361855 w 6095524"/>
                <a:gd name="connsiteY173" fmla="*/ 1057942 h 1424940"/>
                <a:gd name="connsiteX174" fmla="*/ 379571 w 6095524"/>
                <a:gd name="connsiteY174" fmla="*/ 1039939 h 1424940"/>
                <a:gd name="connsiteX175" fmla="*/ 430530 w 6095524"/>
                <a:gd name="connsiteY175" fmla="*/ 1025747 h 1424940"/>
                <a:gd name="connsiteX176" fmla="*/ 493300 w 6095524"/>
                <a:gd name="connsiteY176" fmla="*/ 1027176 h 1424940"/>
                <a:gd name="connsiteX177" fmla="*/ 537782 w 6095524"/>
                <a:gd name="connsiteY177" fmla="*/ 1025366 h 1424940"/>
                <a:gd name="connsiteX178" fmla="*/ 562166 w 6095524"/>
                <a:gd name="connsiteY178" fmla="*/ 1015746 h 1424940"/>
                <a:gd name="connsiteX179" fmla="*/ 579596 w 6095524"/>
                <a:gd name="connsiteY179" fmla="*/ 1016699 h 1424940"/>
                <a:gd name="connsiteX180" fmla="*/ 612362 w 6095524"/>
                <a:gd name="connsiteY180" fmla="*/ 1023557 h 1424940"/>
                <a:gd name="connsiteX181" fmla="*/ 716090 w 6095524"/>
                <a:gd name="connsiteY181" fmla="*/ 1031653 h 1424940"/>
                <a:gd name="connsiteX182" fmla="*/ 758381 w 6095524"/>
                <a:gd name="connsiteY182" fmla="*/ 1018985 h 1424940"/>
                <a:gd name="connsiteX183" fmla="*/ 771049 w 6095524"/>
                <a:gd name="connsiteY183" fmla="*/ 1018699 h 1424940"/>
                <a:gd name="connsiteX184" fmla="*/ 799433 w 6095524"/>
                <a:gd name="connsiteY184" fmla="*/ 1023652 h 1424940"/>
                <a:gd name="connsiteX185" fmla="*/ 858012 w 6095524"/>
                <a:gd name="connsiteY185" fmla="*/ 1020318 h 1424940"/>
                <a:gd name="connsiteX186" fmla="*/ 879634 w 6095524"/>
                <a:gd name="connsiteY186" fmla="*/ 1015270 h 1424940"/>
                <a:gd name="connsiteX187" fmla="*/ 891635 w 6095524"/>
                <a:gd name="connsiteY187" fmla="*/ 1012031 h 1424940"/>
                <a:gd name="connsiteX188" fmla="*/ 953262 w 6095524"/>
                <a:gd name="connsiteY188" fmla="*/ 1003078 h 1424940"/>
                <a:gd name="connsiteX189" fmla="*/ 980694 w 6095524"/>
                <a:gd name="connsiteY189" fmla="*/ 993458 h 1424940"/>
                <a:gd name="connsiteX190" fmla="*/ 988124 w 6095524"/>
                <a:gd name="connsiteY190" fmla="*/ 992029 h 1424940"/>
                <a:gd name="connsiteX191" fmla="*/ 1028795 w 6095524"/>
                <a:gd name="connsiteY191" fmla="*/ 996029 h 1424940"/>
                <a:gd name="connsiteX192" fmla="*/ 1059275 w 6095524"/>
                <a:gd name="connsiteY192" fmla="*/ 1011555 h 1424940"/>
                <a:gd name="connsiteX193" fmla="*/ 1065181 w 6095524"/>
                <a:gd name="connsiteY193" fmla="*/ 1016794 h 1424940"/>
                <a:gd name="connsiteX194" fmla="*/ 1150144 w 6095524"/>
                <a:gd name="connsiteY194" fmla="*/ 1014984 h 1424940"/>
                <a:gd name="connsiteX195" fmla="*/ 1163193 w 6095524"/>
                <a:gd name="connsiteY195" fmla="*/ 1012793 h 1424940"/>
                <a:gd name="connsiteX196" fmla="*/ 1226249 w 6095524"/>
                <a:gd name="connsiteY196" fmla="*/ 1021937 h 1424940"/>
                <a:gd name="connsiteX197" fmla="*/ 1244632 w 6095524"/>
                <a:gd name="connsiteY197" fmla="*/ 1023747 h 1424940"/>
                <a:gd name="connsiteX198" fmla="*/ 1310545 w 6095524"/>
                <a:gd name="connsiteY198" fmla="*/ 1031939 h 1424940"/>
                <a:gd name="connsiteX199" fmla="*/ 1319879 w 6095524"/>
                <a:gd name="connsiteY199" fmla="*/ 1024319 h 1424940"/>
                <a:gd name="connsiteX200" fmla="*/ 1346740 w 6095524"/>
                <a:gd name="connsiteY200" fmla="*/ 1005173 h 1424940"/>
                <a:gd name="connsiteX201" fmla="*/ 1399699 w 6095524"/>
                <a:gd name="connsiteY201" fmla="*/ 988219 h 1424940"/>
                <a:gd name="connsiteX202" fmla="*/ 1414082 w 6095524"/>
                <a:gd name="connsiteY202" fmla="*/ 989171 h 1424940"/>
                <a:gd name="connsiteX203" fmla="*/ 1450467 w 6095524"/>
                <a:gd name="connsiteY203" fmla="*/ 1017461 h 1424940"/>
                <a:gd name="connsiteX204" fmla="*/ 1468184 w 6095524"/>
                <a:gd name="connsiteY204" fmla="*/ 1028795 h 1424940"/>
                <a:gd name="connsiteX205" fmla="*/ 1518476 w 6095524"/>
                <a:gd name="connsiteY205" fmla="*/ 1049655 h 1424940"/>
                <a:gd name="connsiteX206" fmla="*/ 1522667 w 6095524"/>
                <a:gd name="connsiteY206" fmla="*/ 1053465 h 1424940"/>
                <a:gd name="connsiteX207" fmla="*/ 1559814 w 6095524"/>
                <a:gd name="connsiteY207" fmla="*/ 1098709 h 1424940"/>
                <a:gd name="connsiteX208" fmla="*/ 1568196 w 6095524"/>
                <a:gd name="connsiteY208" fmla="*/ 1106424 h 1424940"/>
                <a:gd name="connsiteX209" fmla="*/ 1578293 w 6095524"/>
                <a:gd name="connsiteY209" fmla="*/ 1118426 h 1424940"/>
                <a:gd name="connsiteX210" fmla="*/ 1609820 w 6095524"/>
                <a:gd name="connsiteY210" fmla="*/ 1141667 h 1424940"/>
                <a:gd name="connsiteX211" fmla="*/ 1648873 w 6095524"/>
                <a:gd name="connsiteY211" fmla="*/ 1149096 h 1424940"/>
                <a:gd name="connsiteX212" fmla="*/ 1696022 w 6095524"/>
                <a:gd name="connsiteY212" fmla="*/ 1160431 h 1424940"/>
                <a:gd name="connsiteX213" fmla="*/ 1715739 w 6095524"/>
                <a:gd name="connsiteY213" fmla="*/ 1168051 h 1424940"/>
                <a:gd name="connsiteX214" fmla="*/ 1768602 w 6095524"/>
                <a:gd name="connsiteY214" fmla="*/ 1182529 h 1424940"/>
                <a:gd name="connsiteX215" fmla="*/ 1806321 w 6095524"/>
                <a:gd name="connsiteY215" fmla="*/ 1194721 h 1424940"/>
                <a:gd name="connsiteX216" fmla="*/ 1860709 w 6095524"/>
                <a:gd name="connsiteY216" fmla="*/ 1201865 h 1424940"/>
                <a:gd name="connsiteX217" fmla="*/ 1887093 w 6095524"/>
                <a:gd name="connsiteY217" fmla="*/ 1202150 h 1424940"/>
                <a:gd name="connsiteX218" fmla="*/ 1935575 w 6095524"/>
                <a:gd name="connsiteY218" fmla="*/ 1238726 h 1424940"/>
                <a:gd name="connsiteX219" fmla="*/ 1974247 w 6095524"/>
                <a:gd name="connsiteY219" fmla="*/ 1262920 h 1424940"/>
                <a:gd name="connsiteX220" fmla="*/ 2014919 w 6095524"/>
                <a:gd name="connsiteY220" fmla="*/ 1251204 h 1424940"/>
                <a:gd name="connsiteX221" fmla="*/ 2025968 w 6095524"/>
                <a:gd name="connsiteY221" fmla="*/ 1240155 h 1424940"/>
                <a:gd name="connsiteX222" fmla="*/ 2092643 w 6095524"/>
                <a:gd name="connsiteY222" fmla="*/ 1229678 h 1424940"/>
                <a:gd name="connsiteX223" fmla="*/ 2187893 w 6095524"/>
                <a:gd name="connsiteY223" fmla="*/ 1229297 h 1424940"/>
                <a:gd name="connsiteX224" fmla="*/ 2346294 w 6095524"/>
                <a:gd name="connsiteY224" fmla="*/ 1205484 h 1424940"/>
                <a:gd name="connsiteX225" fmla="*/ 2373916 w 6095524"/>
                <a:gd name="connsiteY225" fmla="*/ 1194435 h 1424940"/>
                <a:gd name="connsiteX226" fmla="*/ 2404967 w 6095524"/>
                <a:gd name="connsiteY226" fmla="*/ 1191673 h 1424940"/>
                <a:gd name="connsiteX227" fmla="*/ 2416874 w 6095524"/>
                <a:gd name="connsiteY227" fmla="*/ 1198436 h 1424940"/>
                <a:gd name="connsiteX228" fmla="*/ 2468975 w 6095524"/>
                <a:gd name="connsiteY228" fmla="*/ 1208532 h 1424940"/>
                <a:gd name="connsiteX229" fmla="*/ 2478882 w 6095524"/>
                <a:gd name="connsiteY229" fmla="*/ 1208723 h 1424940"/>
                <a:gd name="connsiteX230" fmla="*/ 2512791 w 6095524"/>
                <a:gd name="connsiteY230" fmla="*/ 1204436 h 1424940"/>
                <a:gd name="connsiteX231" fmla="*/ 2544223 w 6095524"/>
                <a:gd name="connsiteY231" fmla="*/ 1201960 h 1424940"/>
                <a:gd name="connsiteX232" fmla="*/ 2623471 w 6095524"/>
                <a:gd name="connsiteY232" fmla="*/ 1210056 h 1424940"/>
                <a:gd name="connsiteX233" fmla="*/ 2684241 w 6095524"/>
                <a:gd name="connsiteY233" fmla="*/ 1208151 h 1424940"/>
                <a:gd name="connsiteX234" fmla="*/ 2712244 w 6095524"/>
                <a:gd name="connsiteY234" fmla="*/ 1210056 h 1424940"/>
                <a:gd name="connsiteX235" fmla="*/ 2728055 w 6095524"/>
                <a:gd name="connsiteY235" fmla="*/ 1212914 h 1424940"/>
                <a:gd name="connsiteX236" fmla="*/ 2763869 w 6095524"/>
                <a:gd name="connsiteY236" fmla="*/ 1232821 h 1424940"/>
                <a:gd name="connsiteX237" fmla="*/ 2783491 w 6095524"/>
                <a:gd name="connsiteY237" fmla="*/ 1237298 h 1424940"/>
                <a:gd name="connsiteX238" fmla="*/ 2842546 w 6095524"/>
                <a:gd name="connsiteY238" fmla="*/ 1236917 h 1424940"/>
                <a:gd name="connsiteX239" fmla="*/ 2931128 w 6095524"/>
                <a:gd name="connsiteY239" fmla="*/ 1206913 h 1424940"/>
                <a:gd name="connsiteX240" fmla="*/ 2940368 w 6095524"/>
                <a:gd name="connsiteY240" fmla="*/ 1202912 h 1424940"/>
                <a:gd name="connsiteX241" fmla="*/ 2985421 w 6095524"/>
                <a:gd name="connsiteY241" fmla="*/ 1197959 h 1424940"/>
                <a:gd name="connsiteX242" fmla="*/ 3015996 w 6095524"/>
                <a:gd name="connsiteY242" fmla="*/ 1204722 h 1424940"/>
                <a:gd name="connsiteX243" fmla="*/ 3057621 w 6095524"/>
                <a:gd name="connsiteY243" fmla="*/ 1218724 h 1424940"/>
                <a:gd name="connsiteX244" fmla="*/ 3095054 w 6095524"/>
                <a:gd name="connsiteY244" fmla="*/ 1230440 h 1424940"/>
                <a:gd name="connsiteX245" fmla="*/ 3122295 w 6095524"/>
                <a:gd name="connsiteY245" fmla="*/ 1243679 h 1424940"/>
                <a:gd name="connsiteX246" fmla="*/ 3184589 w 6095524"/>
                <a:gd name="connsiteY246" fmla="*/ 1253395 h 1424940"/>
                <a:gd name="connsiteX247" fmla="*/ 3191066 w 6095524"/>
                <a:gd name="connsiteY247" fmla="*/ 1255014 h 1424940"/>
                <a:gd name="connsiteX248" fmla="*/ 3237929 w 6095524"/>
                <a:gd name="connsiteY248" fmla="*/ 1243203 h 1424940"/>
                <a:gd name="connsiteX249" fmla="*/ 3294221 w 6095524"/>
                <a:gd name="connsiteY249" fmla="*/ 1231202 h 1424940"/>
                <a:gd name="connsiteX250" fmla="*/ 3314319 w 6095524"/>
                <a:gd name="connsiteY250" fmla="*/ 1235297 h 1424940"/>
                <a:gd name="connsiteX251" fmla="*/ 3341846 w 6095524"/>
                <a:gd name="connsiteY251" fmla="*/ 1241108 h 1424940"/>
                <a:gd name="connsiteX252" fmla="*/ 3367373 w 6095524"/>
                <a:gd name="connsiteY252" fmla="*/ 1238060 h 1424940"/>
                <a:gd name="connsiteX253" fmla="*/ 3382899 w 6095524"/>
                <a:gd name="connsiteY253" fmla="*/ 1237774 h 1424940"/>
                <a:gd name="connsiteX254" fmla="*/ 3453765 w 6095524"/>
                <a:gd name="connsiteY254" fmla="*/ 1273397 h 1424940"/>
                <a:gd name="connsiteX255" fmla="*/ 3471767 w 6095524"/>
                <a:gd name="connsiteY255" fmla="*/ 1276350 h 1424940"/>
                <a:gd name="connsiteX256" fmla="*/ 3481959 w 6095524"/>
                <a:gd name="connsiteY256" fmla="*/ 1280732 h 1424940"/>
                <a:gd name="connsiteX257" fmla="*/ 3543396 w 6095524"/>
                <a:gd name="connsiteY257" fmla="*/ 1324928 h 1424940"/>
                <a:gd name="connsiteX258" fmla="*/ 3569494 w 6095524"/>
                <a:gd name="connsiteY258" fmla="*/ 1333881 h 1424940"/>
                <a:gd name="connsiteX259" fmla="*/ 3598164 w 6095524"/>
                <a:gd name="connsiteY259" fmla="*/ 1332071 h 1424940"/>
                <a:gd name="connsiteX260" fmla="*/ 3614738 w 6095524"/>
                <a:gd name="connsiteY260" fmla="*/ 1328833 h 1424940"/>
                <a:gd name="connsiteX261" fmla="*/ 3655886 w 6095524"/>
                <a:gd name="connsiteY261" fmla="*/ 1300734 h 1424940"/>
                <a:gd name="connsiteX262" fmla="*/ 3679317 w 6095524"/>
                <a:gd name="connsiteY262" fmla="*/ 1301687 h 1424940"/>
                <a:gd name="connsiteX263" fmla="*/ 3715893 w 6095524"/>
                <a:gd name="connsiteY263" fmla="*/ 1321022 h 1424940"/>
                <a:gd name="connsiteX264" fmla="*/ 3782282 w 6095524"/>
                <a:gd name="connsiteY264" fmla="*/ 1329690 h 1424940"/>
                <a:gd name="connsiteX265" fmla="*/ 3816001 w 6095524"/>
                <a:gd name="connsiteY265" fmla="*/ 1302639 h 1424940"/>
                <a:gd name="connsiteX266" fmla="*/ 3833431 w 6095524"/>
                <a:gd name="connsiteY266" fmla="*/ 1276636 h 1424940"/>
                <a:gd name="connsiteX267" fmla="*/ 3883819 w 6095524"/>
                <a:gd name="connsiteY267" fmla="*/ 1246442 h 1424940"/>
                <a:gd name="connsiteX268" fmla="*/ 3895821 w 6095524"/>
                <a:gd name="connsiteY268" fmla="*/ 1257681 h 1424940"/>
                <a:gd name="connsiteX269" fmla="*/ 3932778 w 6095524"/>
                <a:gd name="connsiteY269" fmla="*/ 1262444 h 1424940"/>
                <a:gd name="connsiteX270" fmla="*/ 3972782 w 6095524"/>
                <a:gd name="connsiteY270" fmla="*/ 1262063 h 1424940"/>
                <a:gd name="connsiteX271" fmla="*/ 4042505 w 6095524"/>
                <a:gd name="connsiteY271" fmla="*/ 1267111 h 1424940"/>
                <a:gd name="connsiteX272" fmla="*/ 4088892 w 6095524"/>
                <a:gd name="connsiteY272" fmla="*/ 1238250 h 1424940"/>
                <a:gd name="connsiteX273" fmla="*/ 4106609 w 6095524"/>
                <a:gd name="connsiteY273" fmla="*/ 1226344 h 1424940"/>
                <a:gd name="connsiteX274" fmla="*/ 4123182 w 6095524"/>
                <a:gd name="connsiteY274" fmla="*/ 1218724 h 1424940"/>
                <a:gd name="connsiteX275" fmla="*/ 4142328 w 6095524"/>
                <a:gd name="connsiteY275" fmla="*/ 1214438 h 1424940"/>
                <a:gd name="connsiteX276" fmla="*/ 4188524 w 6095524"/>
                <a:gd name="connsiteY276" fmla="*/ 1198245 h 1424940"/>
                <a:gd name="connsiteX277" fmla="*/ 4213860 w 6095524"/>
                <a:gd name="connsiteY277" fmla="*/ 1182338 h 1424940"/>
                <a:gd name="connsiteX278" fmla="*/ 4270820 w 6095524"/>
                <a:gd name="connsiteY278" fmla="*/ 1167003 h 1424940"/>
                <a:gd name="connsiteX279" fmla="*/ 4309587 w 6095524"/>
                <a:gd name="connsiteY279" fmla="*/ 1153287 h 1424940"/>
                <a:gd name="connsiteX280" fmla="*/ 4350449 w 6095524"/>
                <a:gd name="connsiteY280" fmla="*/ 1129665 h 1424940"/>
                <a:gd name="connsiteX281" fmla="*/ 4356164 w 6095524"/>
                <a:gd name="connsiteY281" fmla="*/ 1126046 h 1424940"/>
                <a:gd name="connsiteX282" fmla="*/ 4369880 w 6095524"/>
                <a:gd name="connsiteY282" fmla="*/ 1110520 h 1424940"/>
                <a:gd name="connsiteX283" fmla="*/ 4389787 w 6095524"/>
                <a:gd name="connsiteY283" fmla="*/ 1057085 h 1424940"/>
                <a:gd name="connsiteX284" fmla="*/ 4395502 w 6095524"/>
                <a:gd name="connsiteY284" fmla="*/ 1046226 h 1424940"/>
                <a:gd name="connsiteX285" fmla="*/ 4447413 w 6095524"/>
                <a:gd name="connsiteY285" fmla="*/ 1009650 h 1424940"/>
                <a:gd name="connsiteX286" fmla="*/ 4466654 w 6095524"/>
                <a:gd name="connsiteY286" fmla="*/ 1013079 h 1424940"/>
                <a:gd name="connsiteX287" fmla="*/ 4487894 w 6095524"/>
                <a:gd name="connsiteY287" fmla="*/ 1025081 h 1424940"/>
                <a:gd name="connsiteX288" fmla="*/ 4534472 w 6095524"/>
                <a:gd name="connsiteY288" fmla="*/ 1028224 h 1424940"/>
                <a:gd name="connsiteX289" fmla="*/ 4551903 w 6095524"/>
                <a:gd name="connsiteY289" fmla="*/ 1022033 h 1424940"/>
                <a:gd name="connsiteX290" fmla="*/ 4582382 w 6095524"/>
                <a:gd name="connsiteY290" fmla="*/ 1005364 h 1424940"/>
                <a:gd name="connsiteX291" fmla="*/ 4605909 w 6095524"/>
                <a:gd name="connsiteY291" fmla="*/ 979551 h 1424940"/>
                <a:gd name="connsiteX292" fmla="*/ 4640104 w 6095524"/>
                <a:gd name="connsiteY292" fmla="*/ 936879 h 1424940"/>
                <a:gd name="connsiteX293" fmla="*/ 4705731 w 6095524"/>
                <a:gd name="connsiteY293" fmla="*/ 920591 h 1424940"/>
                <a:gd name="connsiteX294" fmla="*/ 4730973 w 6095524"/>
                <a:gd name="connsiteY294" fmla="*/ 915162 h 1424940"/>
                <a:gd name="connsiteX295" fmla="*/ 4822794 w 6095524"/>
                <a:gd name="connsiteY295" fmla="*/ 892397 h 1424940"/>
                <a:gd name="connsiteX296" fmla="*/ 4830794 w 6095524"/>
                <a:gd name="connsiteY296" fmla="*/ 891635 h 1424940"/>
                <a:gd name="connsiteX297" fmla="*/ 4894421 w 6095524"/>
                <a:gd name="connsiteY297" fmla="*/ 865442 h 1424940"/>
                <a:gd name="connsiteX298" fmla="*/ 4909756 w 6095524"/>
                <a:gd name="connsiteY298" fmla="*/ 858964 h 1424940"/>
                <a:gd name="connsiteX299" fmla="*/ 4928521 w 6095524"/>
                <a:gd name="connsiteY299" fmla="*/ 842391 h 1424940"/>
                <a:gd name="connsiteX300" fmla="*/ 4945857 w 6095524"/>
                <a:gd name="connsiteY300" fmla="*/ 795623 h 1424940"/>
                <a:gd name="connsiteX301" fmla="*/ 4966145 w 6095524"/>
                <a:gd name="connsiteY301" fmla="*/ 774287 h 1424940"/>
                <a:gd name="connsiteX302" fmla="*/ 4980909 w 6095524"/>
                <a:gd name="connsiteY302" fmla="*/ 761333 h 1424940"/>
                <a:gd name="connsiteX303" fmla="*/ 4993862 w 6095524"/>
                <a:gd name="connsiteY303" fmla="*/ 741712 h 1424940"/>
                <a:gd name="connsiteX304" fmla="*/ 5006816 w 6095524"/>
                <a:gd name="connsiteY304" fmla="*/ 694754 h 1424940"/>
                <a:gd name="connsiteX305" fmla="*/ 5026724 w 6095524"/>
                <a:gd name="connsiteY305" fmla="*/ 653129 h 1424940"/>
                <a:gd name="connsiteX306" fmla="*/ 5062538 w 6095524"/>
                <a:gd name="connsiteY306" fmla="*/ 630079 h 1424940"/>
                <a:gd name="connsiteX307" fmla="*/ 5084731 w 6095524"/>
                <a:gd name="connsiteY307" fmla="*/ 617982 h 1424940"/>
                <a:gd name="connsiteX308" fmla="*/ 5172647 w 6095524"/>
                <a:gd name="connsiteY308" fmla="*/ 630174 h 1424940"/>
                <a:gd name="connsiteX309" fmla="*/ 5232654 w 6095524"/>
                <a:gd name="connsiteY309" fmla="*/ 642080 h 1424940"/>
                <a:gd name="connsiteX310" fmla="*/ 5252371 w 6095524"/>
                <a:gd name="connsiteY310" fmla="*/ 637508 h 1424940"/>
                <a:gd name="connsiteX311" fmla="*/ 5308092 w 6095524"/>
                <a:gd name="connsiteY311" fmla="*/ 598646 h 1424940"/>
                <a:gd name="connsiteX312" fmla="*/ 5363147 w 6095524"/>
                <a:gd name="connsiteY312" fmla="*/ 581311 h 1424940"/>
                <a:gd name="connsiteX313" fmla="*/ 5404580 w 6095524"/>
                <a:gd name="connsiteY313" fmla="*/ 576358 h 1424940"/>
                <a:gd name="connsiteX314" fmla="*/ 5440203 w 6095524"/>
                <a:gd name="connsiteY314" fmla="*/ 572548 h 1424940"/>
                <a:gd name="connsiteX315" fmla="*/ 5482971 w 6095524"/>
                <a:gd name="connsiteY315" fmla="*/ 561880 h 1424940"/>
                <a:gd name="connsiteX316" fmla="*/ 5507165 w 6095524"/>
                <a:gd name="connsiteY316" fmla="*/ 550259 h 1424940"/>
                <a:gd name="connsiteX317" fmla="*/ 5545645 w 6095524"/>
                <a:gd name="connsiteY317" fmla="*/ 533591 h 1424940"/>
                <a:gd name="connsiteX318" fmla="*/ 5585079 w 6095524"/>
                <a:gd name="connsiteY318" fmla="*/ 511969 h 1424940"/>
                <a:gd name="connsiteX319" fmla="*/ 5615368 w 6095524"/>
                <a:gd name="connsiteY319" fmla="*/ 481679 h 1424940"/>
                <a:gd name="connsiteX320" fmla="*/ 5631656 w 6095524"/>
                <a:gd name="connsiteY320" fmla="*/ 456152 h 1424940"/>
                <a:gd name="connsiteX321" fmla="*/ 5679377 w 6095524"/>
                <a:gd name="connsiteY321" fmla="*/ 419576 h 1424940"/>
                <a:gd name="connsiteX322" fmla="*/ 5722525 w 6095524"/>
                <a:gd name="connsiteY322" fmla="*/ 350615 h 1424940"/>
                <a:gd name="connsiteX323" fmla="*/ 5749576 w 6095524"/>
                <a:gd name="connsiteY323" fmla="*/ 321945 h 1424940"/>
                <a:gd name="connsiteX324" fmla="*/ 5764911 w 6095524"/>
                <a:gd name="connsiteY324" fmla="*/ 313849 h 1424940"/>
                <a:gd name="connsiteX325" fmla="*/ 5791009 w 6095524"/>
                <a:gd name="connsiteY325" fmla="*/ 293942 h 1424940"/>
                <a:gd name="connsiteX326" fmla="*/ 5806440 w 6095524"/>
                <a:gd name="connsiteY326" fmla="*/ 279178 h 1424940"/>
                <a:gd name="connsiteX327" fmla="*/ 5848636 w 6095524"/>
                <a:gd name="connsiteY327" fmla="*/ 224885 h 1424940"/>
                <a:gd name="connsiteX328" fmla="*/ 5861590 w 6095524"/>
                <a:gd name="connsiteY328" fmla="*/ 208788 h 1424940"/>
                <a:gd name="connsiteX329" fmla="*/ 5888355 w 6095524"/>
                <a:gd name="connsiteY329" fmla="*/ 181166 h 1424940"/>
                <a:gd name="connsiteX330" fmla="*/ 5900071 w 6095524"/>
                <a:gd name="connsiteY330" fmla="*/ 172784 h 1424940"/>
                <a:gd name="connsiteX331" fmla="*/ 5920740 w 6095524"/>
                <a:gd name="connsiteY331" fmla="*/ 150305 h 1424940"/>
                <a:gd name="connsiteX332" fmla="*/ 5969985 w 6095524"/>
                <a:gd name="connsiteY332" fmla="*/ 91345 h 1424940"/>
                <a:gd name="connsiteX333" fmla="*/ 5991130 w 6095524"/>
                <a:gd name="connsiteY333" fmla="*/ 58293 h 1424940"/>
                <a:gd name="connsiteX334" fmla="*/ 6033325 w 6095524"/>
                <a:gd name="connsiteY334" fmla="*/ 33909 h 1424940"/>
                <a:gd name="connsiteX335" fmla="*/ 6054376 w 6095524"/>
                <a:gd name="connsiteY335" fmla="*/ 20955 h 1424940"/>
                <a:gd name="connsiteX336" fmla="*/ 6095524 w 6095524"/>
                <a:gd name="connsiteY336" fmla="*/ 0 h 142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6095524" h="1424940">
                  <a:moveTo>
                    <a:pt x="6095524" y="0"/>
                  </a:moveTo>
                  <a:cubicBezTo>
                    <a:pt x="6095524" y="7811"/>
                    <a:pt x="6095524" y="12573"/>
                    <a:pt x="6095524" y="17431"/>
                  </a:cubicBezTo>
                  <a:lnTo>
                    <a:pt x="6095524" y="216290"/>
                  </a:lnTo>
                  <a:lnTo>
                    <a:pt x="6079998" y="230600"/>
                  </a:lnTo>
                  <a:cubicBezTo>
                    <a:pt x="6058567" y="241363"/>
                    <a:pt x="6035706" y="251079"/>
                    <a:pt x="6012751" y="260699"/>
                  </a:cubicBezTo>
                  <a:cubicBezTo>
                    <a:pt x="6006084" y="263462"/>
                    <a:pt x="5998749" y="264986"/>
                    <a:pt x="5992749" y="268700"/>
                  </a:cubicBezTo>
                  <a:cubicBezTo>
                    <a:pt x="5965126" y="285655"/>
                    <a:pt x="5938361" y="303943"/>
                    <a:pt x="5910358" y="320231"/>
                  </a:cubicBezTo>
                  <a:cubicBezTo>
                    <a:pt x="5881497" y="337090"/>
                    <a:pt x="5855684" y="356997"/>
                    <a:pt x="5835777" y="383953"/>
                  </a:cubicBezTo>
                  <a:cubicBezTo>
                    <a:pt x="5817298" y="409004"/>
                    <a:pt x="5799391" y="434435"/>
                    <a:pt x="5781008" y="459581"/>
                  </a:cubicBezTo>
                  <a:cubicBezTo>
                    <a:pt x="5776341" y="465963"/>
                    <a:pt x="5772054" y="473488"/>
                    <a:pt x="5765673" y="477584"/>
                  </a:cubicBezTo>
                  <a:cubicBezTo>
                    <a:pt x="5752433" y="486156"/>
                    <a:pt x="5737955" y="493109"/>
                    <a:pt x="5723763" y="500158"/>
                  </a:cubicBezTo>
                  <a:cubicBezTo>
                    <a:pt x="5711571" y="506159"/>
                    <a:pt x="5698617" y="510635"/>
                    <a:pt x="5686711" y="517112"/>
                  </a:cubicBezTo>
                  <a:cubicBezTo>
                    <a:pt x="5677186" y="522256"/>
                    <a:pt x="5668708" y="529400"/>
                    <a:pt x="5659850" y="535877"/>
                  </a:cubicBezTo>
                  <a:cubicBezTo>
                    <a:pt x="5652135" y="541496"/>
                    <a:pt x="5643658" y="546354"/>
                    <a:pt x="5637181" y="553117"/>
                  </a:cubicBezTo>
                  <a:cubicBezTo>
                    <a:pt x="5621369" y="569500"/>
                    <a:pt x="5605462" y="585597"/>
                    <a:pt x="5585841" y="597694"/>
                  </a:cubicBezTo>
                  <a:cubicBezTo>
                    <a:pt x="5566505" y="609695"/>
                    <a:pt x="5548217" y="623126"/>
                    <a:pt x="5528977" y="635318"/>
                  </a:cubicBezTo>
                  <a:cubicBezTo>
                    <a:pt x="5510117" y="647224"/>
                    <a:pt x="5493067" y="660273"/>
                    <a:pt x="5483256" y="681419"/>
                  </a:cubicBezTo>
                  <a:cubicBezTo>
                    <a:pt x="5478875" y="690753"/>
                    <a:pt x="5472684" y="700945"/>
                    <a:pt x="5464397" y="706374"/>
                  </a:cubicBezTo>
                  <a:cubicBezTo>
                    <a:pt x="5452586" y="714089"/>
                    <a:pt x="5437632" y="716852"/>
                    <a:pt x="5424773" y="723424"/>
                  </a:cubicBezTo>
                  <a:cubicBezTo>
                    <a:pt x="5409628" y="731139"/>
                    <a:pt x="5392103" y="737807"/>
                    <a:pt x="5381815" y="750094"/>
                  </a:cubicBezTo>
                  <a:cubicBezTo>
                    <a:pt x="5372671" y="761048"/>
                    <a:pt x="5363432" y="769620"/>
                    <a:pt x="5351335" y="776573"/>
                  </a:cubicBezTo>
                  <a:cubicBezTo>
                    <a:pt x="5342858" y="781431"/>
                    <a:pt x="5336572" y="790289"/>
                    <a:pt x="5327809" y="794290"/>
                  </a:cubicBezTo>
                  <a:cubicBezTo>
                    <a:pt x="5316284" y="799624"/>
                    <a:pt x="5304663" y="803815"/>
                    <a:pt x="5294566" y="812102"/>
                  </a:cubicBezTo>
                  <a:cubicBezTo>
                    <a:pt x="5284089" y="820674"/>
                    <a:pt x="5272183" y="827437"/>
                    <a:pt x="5261229" y="835438"/>
                  </a:cubicBezTo>
                  <a:cubicBezTo>
                    <a:pt x="5255419" y="839724"/>
                    <a:pt x="5250656" y="845344"/>
                    <a:pt x="5245037" y="849821"/>
                  </a:cubicBezTo>
                  <a:cubicBezTo>
                    <a:pt x="5234750" y="858012"/>
                    <a:pt x="5224272" y="866013"/>
                    <a:pt x="5213699" y="873728"/>
                  </a:cubicBezTo>
                  <a:cubicBezTo>
                    <a:pt x="5203127" y="881444"/>
                    <a:pt x="5193030" y="890397"/>
                    <a:pt x="5181409" y="896017"/>
                  </a:cubicBezTo>
                  <a:cubicBezTo>
                    <a:pt x="5161598" y="905542"/>
                    <a:pt x="5139976" y="911257"/>
                    <a:pt x="5120735" y="921544"/>
                  </a:cubicBezTo>
                  <a:cubicBezTo>
                    <a:pt x="5101209" y="932021"/>
                    <a:pt x="5082826" y="945166"/>
                    <a:pt x="5065490" y="959072"/>
                  </a:cubicBezTo>
                  <a:cubicBezTo>
                    <a:pt x="5051774" y="970026"/>
                    <a:pt x="5038916" y="980885"/>
                    <a:pt x="5021675" y="986504"/>
                  </a:cubicBezTo>
                  <a:cubicBezTo>
                    <a:pt x="5012055" y="989648"/>
                    <a:pt x="5001959" y="996506"/>
                    <a:pt x="4996148" y="1004507"/>
                  </a:cubicBezTo>
                  <a:cubicBezTo>
                    <a:pt x="4983575" y="1021937"/>
                    <a:pt x="4967478" y="1034225"/>
                    <a:pt x="4949285" y="1044702"/>
                  </a:cubicBezTo>
                  <a:cubicBezTo>
                    <a:pt x="4924996" y="1058799"/>
                    <a:pt x="4900993" y="1073182"/>
                    <a:pt x="4876609" y="1086993"/>
                  </a:cubicBezTo>
                  <a:cubicBezTo>
                    <a:pt x="4862227" y="1095185"/>
                    <a:pt x="4847940" y="1103852"/>
                    <a:pt x="4832699" y="1109853"/>
                  </a:cubicBezTo>
                  <a:cubicBezTo>
                    <a:pt x="4801553" y="1122236"/>
                    <a:pt x="4769644" y="1132808"/>
                    <a:pt x="4738211" y="1144334"/>
                  </a:cubicBezTo>
                  <a:cubicBezTo>
                    <a:pt x="4727924" y="1148048"/>
                    <a:pt x="4718209" y="1153382"/>
                    <a:pt x="4707731" y="1156621"/>
                  </a:cubicBezTo>
                  <a:cubicBezTo>
                    <a:pt x="4696396" y="1160145"/>
                    <a:pt x="4684205" y="1161193"/>
                    <a:pt x="4672870" y="1164717"/>
                  </a:cubicBezTo>
                  <a:cubicBezTo>
                    <a:pt x="4654010" y="1170527"/>
                    <a:pt x="4635722" y="1177957"/>
                    <a:pt x="4616863" y="1183862"/>
                  </a:cubicBezTo>
                  <a:cubicBezTo>
                    <a:pt x="4580477" y="1195197"/>
                    <a:pt x="4543996" y="1206056"/>
                    <a:pt x="4507516" y="1216819"/>
                  </a:cubicBezTo>
                  <a:cubicBezTo>
                    <a:pt x="4499706" y="1219105"/>
                    <a:pt x="4491228" y="1219391"/>
                    <a:pt x="4483513" y="1221867"/>
                  </a:cubicBezTo>
                  <a:cubicBezTo>
                    <a:pt x="4463034" y="1228535"/>
                    <a:pt x="4442650" y="1235773"/>
                    <a:pt x="4422362" y="1243108"/>
                  </a:cubicBezTo>
                  <a:cubicBezTo>
                    <a:pt x="4410075" y="1247585"/>
                    <a:pt x="4398073" y="1253109"/>
                    <a:pt x="4385691" y="1257395"/>
                  </a:cubicBezTo>
                  <a:cubicBezTo>
                    <a:pt x="4375785" y="1260824"/>
                    <a:pt x="4365593" y="1263491"/>
                    <a:pt x="4355306" y="1265587"/>
                  </a:cubicBezTo>
                  <a:cubicBezTo>
                    <a:pt x="4346448" y="1267397"/>
                    <a:pt x="4337209" y="1267206"/>
                    <a:pt x="4328446" y="1269397"/>
                  </a:cubicBezTo>
                  <a:cubicBezTo>
                    <a:pt x="4304728" y="1275302"/>
                    <a:pt x="4281297" y="1281970"/>
                    <a:pt x="4257770" y="1288256"/>
                  </a:cubicBezTo>
                  <a:cubicBezTo>
                    <a:pt x="4248341" y="1290733"/>
                    <a:pt x="4238720" y="1292543"/>
                    <a:pt x="4229576" y="1295686"/>
                  </a:cubicBezTo>
                  <a:cubicBezTo>
                    <a:pt x="4205097" y="1303973"/>
                    <a:pt x="4180999" y="1313402"/>
                    <a:pt x="4156424" y="1321213"/>
                  </a:cubicBezTo>
                  <a:cubicBezTo>
                    <a:pt x="4136041" y="1327690"/>
                    <a:pt x="4115086" y="1332357"/>
                    <a:pt x="4094416" y="1338072"/>
                  </a:cubicBezTo>
                  <a:cubicBezTo>
                    <a:pt x="4085653" y="1340549"/>
                    <a:pt x="4077271" y="1344073"/>
                    <a:pt x="4068509" y="1346168"/>
                  </a:cubicBezTo>
                  <a:cubicBezTo>
                    <a:pt x="4048887" y="1350931"/>
                    <a:pt x="4028980" y="1354931"/>
                    <a:pt x="4009263" y="1359694"/>
                  </a:cubicBezTo>
                  <a:cubicBezTo>
                    <a:pt x="3998023" y="1362456"/>
                    <a:pt x="3987165" y="1367409"/>
                    <a:pt x="3975735" y="1369219"/>
                  </a:cubicBezTo>
                  <a:cubicBezTo>
                    <a:pt x="3948589" y="1373505"/>
                    <a:pt x="3921252" y="1376553"/>
                    <a:pt x="3893915" y="1379982"/>
                  </a:cubicBezTo>
                  <a:cubicBezTo>
                    <a:pt x="3865722" y="1383506"/>
                    <a:pt x="3837623" y="1387221"/>
                    <a:pt x="3809428" y="1390364"/>
                  </a:cubicBezTo>
                  <a:cubicBezTo>
                    <a:pt x="3793998" y="1391984"/>
                    <a:pt x="3778472" y="1392269"/>
                    <a:pt x="3763042" y="1393793"/>
                  </a:cubicBezTo>
                  <a:cubicBezTo>
                    <a:pt x="3749516" y="1395127"/>
                    <a:pt x="3736086" y="1397603"/>
                    <a:pt x="3722561" y="1399223"/>
                  </a:cubicBezTo>
                  <a:cubicBezTo>
                    <a:pt x="3710845" y="1400556"/>
                    <a:pt x="3699034" y="1401318"/>
                    <a:pt x="3687318" y="1402652"/>
                  </a:cubicBezTo>
                  <a:cubicBezTo>
                    <a:pt x="3668554" y="1404842"/>
                    <a:pt x="3649885" y="1407319"/>
                    <a:pt x="3631216" y="1409605"/>
                  </a:cubicBezTo>
                  <a:cubicBezTo>
                    <a:pt x="3623406" y="1410462"/>
                    <a:pt x="3615214" y="1412843"/>
                    <a:pt x="3607880" y="1411415"/>
                  </a:cubicBezTo>
                  <a:cubicBezTo>
                    <a:pt x="3589401" y="1407795"/>
                    <a:pt x="3571208" y="1408843"/>
                    <a:pt x="3552825" y="1411319"/>
                  </a:cubicBezTo>
                  <a:cubicBezTo>
                    <a:pt x="3546539" y="1412177"/>
                    <a:pt x="3539776" y="1411986"/>
                    <a:pt x="3533680" y="1410367"/>
                  </a:cubicBezTo>
                  <a:cubicBezTo>
                    <a:pt x="3521202" y="1407128"/>
                    <a:pt x="3509106" y="1402556"/>
                    <a:pt x="3496818" y="1398556"/>
                  </a:cubicBezTo>
                  <a:cubicBezTo>
                    <a:pt x="3495484" y="1398080"/>
                    <a:pt x="3493865" y="1397984"/>
                    <a:pt x="3492437" y="1397699"/>
                  </a:cubicBezTo>
                  <a:cubicBezTo>
                    <a:pt x="3484340" y="1396079"/>
                    <a:pt x="3476340" y="1394460"/>
                    <a:pt x="3468243" y="1393031"/>
                  </a:cubicBezTo>
                  <a:cubicBezTo>
                    <a:pt x="3463862" y="1392269"/>
                    <a:pt x="3459385" y="1392174"/>
                    <a:pt x="3455003" y="1391507"/>
                  </a:cubicBezTo>
                  <a:cubicBezTo>
                    <a:pt x="3438049" y="1388840"/>
                    <a:pt x="3419380" y="1393317"/>
                    <a:pt x="3404711" y="1381792"/>
                  </a:cubicBezTo>
                  <a:cubicBezTo>
                    <a:pt x="3395186" y="1374362"/>
                    <a:pt x="3385947" y="1376077"/>
                    <a:pt x="3375756" y="1377220"/>
                  </a:cubicBezTo>
                  <a:cubicBezTo>
                    <a:pt x="3368040" y="1378077"/>
                    <a:pt x="3360134" y="1377791"/>
                    <a:pt x="3352324" y="1377887"/>
                  </a:cubicBezTo>
                  <a:cubicBezTo>
                    <a:pt x="3338608" y="1378172"/>
                    <a:pt x="3324892" y="1378268"/>
                    <a:pt x="3311176" y="1378744"/>
                  </a:cubicBezTo>
                  <a:cubicBezTo>
                    <a:pt x="3306794" y="1378934"/>
                    <a:pt x="3302318" y="1381316"/>
                    <a:pt x="3298031" y="1380935"/>
                  </a:cubicBezTo>
                  <a:cubicBezTo>
                    <a:pt x="3278219" y="1379125"/>
                    <a:pt x="3258407" y="1376267"/>
                    <a:pt x="3238595" y="1374648"/>
                  </a:cubicBezTo>
                  <a:cubicBezTo>
                    <a:pt x="3227356" y="1373696"/>
                    <a:pt x="3215830" y="1375505"/>
                    <a:pt x="3204686" y="1374172"/>
                  </a:cubicBezTo>
                  <a:cubicBezTo>
                    <a:pt x="3191828" y="1372648"/>
                    <a:pt x="3179255" y="1368743"/>
                    <a:pt x="3166491" y="1366361"/>
                  </a:cubicBezTo>
                  <a:cubicBezTo>
                    <a:pt x="3162967" y="1365695"/>
                    <a:pt x="3159062" y="1366552"/>
                    <a:pt x="3155347" y="1366742"/>
                  </a:cubicBezTo>
                  <a:cubicBezTo>
                    <a:pt x="3151156" y="1366933"/>
                    <a:pt x="3147060" y="1367314"/>
                    <a:pt x="3142869" y="1367409"/>
                  </a:cubicBezTo>
                  <a:cubicBezTo>
                    <a:pt x="3130105" y="1367600"/>
                    <a:pt x="3117342" y="1367314"/>
                    <a:pt x="3104578" y="1367981"/>
                  </a:cubicBezTo>
                  <a:cubicBezTo>
                    <a:pt x="3096768" y="1368362"/>
                    <a:pt x="3088577" y="1372267"/>
                    <a:pt x="3081337" y="1370838"/>
                  </a:cubicBezTo>
                  <a:cubicBezTo>
                    <a:pt x="3066574" y="1368076"/>
                    <a:pt x="3051810" y="1374267"/>
                    <a:pt x="3037047" y="1369124"/>
                  </a:cubicBezTo>
                  <a:cubicBezTo>
                    <a:pt x="3032474" y="1367600"/>
                    <a:pt x="3026188" y="1371410"/>
                    <a:pt x="3020663" y="1371600"/>
                  </a:cubicBezTo>
                  <a:cubicBezTo>
                    <a:pt x="3006852" y="1372076"/>
                    <a:pt x="2993041" y="1371981"/>
                    <a:pt x="2979230" y="1371886"/>
                  </a:cubicBezTo>
                  <a:cubicBezTo>
                    <a:pt x="2966847" y="1371791"/>
                    <a:pt x="2953988" y="1373124"/>
                    <a:pt x="2942082" y="1370457"/>
                  </a:cubicBezTo>
                  <a:cubicBezTo>
                    <a:pt x="2929604" y="1367600"/>
                    <a:pt x="2918365" y="1367981"/>
                    <a:pt x="2906268" y="1371219"/>
                  </a:cubicBezTo>
                  <a:cubicBezTo>
                    <a:pt x="2897981" y="1373410"/>
                    <a:pt x="2889218" y="1373696"/>
                    <a:pt x="2880646" y="1374362"/>
                  </a:cubicBezTo>
                  <a:cubicBezTo>
                    <a:pt x="2871407" y="1375124"/>
                    <a:pt x="2861215" y="1373124"/>
                    <a:pt x="2852833" y="1376267"/>
                  </a:cubicBezTo>
                  <a:cubicBezTo>
                    <a:pt x="2827877" y="1385602"/>
                    <a:pt x="2802255" y="1387602"/>
                    <a:pt x="2776157" y="1387602"/>
                  </a:cubicBezTo>
                  <a:cubicBezTo>
                    <a:pt x="2771394" y="1387602"/>
                    <a:pt x="2766536" y="1386269"/>
                    <a:pt x="2761965" y="1384840"/>
                  </a:cubicBezTo>
                  <a:cubicBezTo>
                    <a:pt x="2735294" y="1376267"/>
                    <a:pt x="2708529" y="1377029"/>
                    <a:pt x="2681383" y="1382268"/>
                  </a:cubicBezTo>
                  <a:cubicBezTo>
                    <a:pt x="2675763" y="1383411"/>
                    <a:pt x="2669477" y="1383602"/>
                    <a:pt x="2663857" y="1382459"/>
                  </a:cubicBezTo>
                  <a:cubicBezTo>
                    <a:pt x="2648045" y="1379125"/>
                    <a:pt x="2632710" y="1373600"/>
                    <a:pt x="2616803" y="1371219"/>
                  </a:cubicBezTo>
                  <a:cubicBezTo>
                    <a:pt x="2590515" y="1367314"/>
                    <a:pt x="2567750" y="1380458"/>
                    <a:pt x="2544223" y="1389031"/>
                  </a:cubicBezTo>
                  <a:cubicBezTo>
                    <a:pt x="2521839" y="1397127"/>
                    <a:pt x="2502789" y="1415415"/>
                    <a:pt x="2476309" y="1411319"/>
                  </a:cubicBezTo>
                  <a:cubicBezTo>
                    <a:pt x="2473643" y="1410938"/>
                    <a:pt x="2470690" y="1413510"/>
                    <a:pt x="2467737" y="1414177"/>
                  </a:cubicBezTo>
                  <a:cubicBezTo>
                    <a:pt x="2459641" y="1415987"/>
                    <a:pt x="2451545" y="1418177"/>
                    <a:pt x="2443353" y="1419035"/>
                  </a:cubicBezTo>
                  <a:cubicBezTo>
                    <a:pt x="2433352" y="1420178"/>
                    <a:pt x="2423160" y="1419797"/>
                    <a:pt x="2413159" y="1420749"/>
                  </a:cubicBezTo>
                  <a:cubicBezTo>
                    <a:pt x="2400300" y="1421892"/>
                    <a:pt x="2387632" y="1424940"/>
                    <a:pt x="2374868" y="1424940"/>
                  </a:cubicBezTo>
                  <a:cubicBezTo>
                    <a:pt x="2364581" y="1424940"/>
                    <a:pt x="2354389" y="1421416"/>
                    <a:pt x="2344198" y="1419701"/>
                  </a:cubicBezTo>
                  <a:cubicBezTo>
                    <a:pt x="2329815" y="1417320"/>
                    <a:pt x="2314003" y="1417987"/>
                    <a:pt x="2301335" y="1411891"/>
                  </a:cubicBezTo>
                  <a:cubicBezTo>
                    <a:pt x="2287810" y="1405414"/>
                    <a:pt x="2274951" y="1402461"/>
                    <a:pt x="2260949" y="1404461"/>
                  </a:cubicBezTo>
                  <a:cubicBezTo>
                    <a:pt x="2256282" y="1405128"/>
                    <a:pt x="2250281" y="1409129"/>
                    <a:pt x="2248186" y="1413224"/>
                  </a:cubicBezTo>
                  <a:cubicBezTo>
                    <a:pt x="2243518" y="1422368"/>
                    <a:pt x="2237137" y="1423988"/>
                    <a:pt x="2228469" y="1420844"/>
                  </a:cubicBezTo>
                  <a:cubicBezTo>
                    <a:pt x="2220944" y="1418177"/>
                    <a:pt x="2211705" y="1416844"/>
                    <a:pt x="2206562" y="1411700"/>
                  </a:cubicBezTo>
                  <a:cubicBezTo>
                    <a:pt x="2191988" y="1397127"/>
                    <a:pt x="2173414" y="1396651"/>
                    <a:pt x="2155317" y="1392746"/>
                  </a:cubicBezTo>
                  <a:cubicBezTo>
                    <a:pt x="2144269" y="1390364"/>
                    <a:pt x="2133981" y="1390269"/>
                    <a:pt x="2122932" y="1391888"/>
                  </a:cubicBezTo>
                  <a:cubicBezTo>
                    <a:pt x="2098930" y="1395508"/>
                    <a:pt x="2075593" y="1390364"/>
                    <a:pt x="2052542" y="1383792"/>
                  </a:cubicBezTo>
                  <a:cubicBezTo>
                    <a:pt x="2037302" y="1379411"/>
                    <a:pt x="2021681" y="1376744"/>
                    <a:pt x="2006537" y="1372267"/>
                  </a:cubicBezTo>
                  <a:cubicBezTo>
                    <a:pt x="1995202" y="1368838"/>
                    <a:pt x="1983868" y="1364742"/>
                    <a:pt x="1973486" y="1359218"/>
                  </a:cubicBezTo>
                  <a:cubicBezTo>
                    <a:pt x="1958435" y="1351121"/>
                    <a:pt x="1945292" y="1338929"/>
                    <a:pt x="1926146" y="1342168"/>
                  </a:cubicBezTo>
                  <a:cubicBezTo>
                    <a:pt x="1909286" y="1345025"/>
                    <a:pt x="1894047" y="1339025"/>
                    <a:pt x="1878616" y="1333310"/>
                  </a:cubicBezTo>
                  <a:cubicBezTo>
                    <a:pt x="1867281" y="1329119"/>
                    <a:pt x="1855948" y="1324832"/>
                    <a:pt x="1844231" y="1322165"/>
                  </a:cubicBezTo>
                  <a:cubicBezTo>
                    <a:pt x="1830324" y="1319022"/>
                    <a:pt x="1814608" y="1320356"/>
                    <a:pt x="1802225" y="1314545"/>
                  </a:cubicBezTo>
                  <a:cubicBezTo>
                    <a:pt x="1789271" y="1308449"/>
                    <a:pt x="1778509" y="1312545"/>
                    <a:pt x="1766983" y="1314260"/>
                  </a:cubicBezTo>
                  <a:cubicBezTo>
                    <a:pt x="1748600" y="1316927"/>
                    <a:pt x="1730311" y="1321880"/>
                    <a:pt x="1711738" y="1315593"/>
                  </a:cubicBezTo>
                  <a:cubicBezTo>
                    <a:pt x="1689164" y="1307973"/>
                    <a:pt x="1666780" y="1299782"/>
                    <a:pt x="1644111" y="1292543"/>
                  </a:cubicBezTo>
                  <a:cubicBezTo>
                    <a:pt x="1635347" y="1289780"/>
                    <a:pt x="1625919" y="1288637"/>
                    <a:pt x="1616774" y="1287399"/>
                  </a:cubicBezTo>
                  <a:cubicBezTo>
                    <a:pt x="1608107" y="1286351"/>
                    <a:pt x="1597725" y="1289018"/>
                    <a:pt x="1591056" y="1285018"/>
                  </a:cubicBezTo>
                  <a:cubicBezTo>
                    <a:pt x="1573911" y="1274731"/>
                    <a:pt x="1556291" y="1269683"/>
                    <a:pt x="1536478" y="1269683"/>
                  </a:cubicBezTo>
                  <a:cubicBezTo>
                    <a:pt x="1529048" y="1269683"/>
                    <a:pt x="1521809" y="1265396"/>
                    <a:pt x="1514285" y="1264634"/>
                  </a:cubicBezTo>
                  <a:cubicBezTo>
                    <a:pt x="1503997" y="1263682"/>
                    <a:pt x="1492186" y="1261110"/>
                    <a:pt x="1483233" y="1264730"/>
                  </a:cubicBezTo>
                  <a:cubicBezTo>
                    <a:pt x="1462183" y="1273302"/>
                    <a:pt x="1445134" y="1266158"/>
                    <a:pt x="1426750" y="1257681"/>
                  </a:cubicBezTo>
                  <a:cubicBezTo>
                    <a:pt x="1408652" y="1249299"/>
                    <a:pt x="1389602" y="1242632"/>
                    <a:pt x="1370362" y="1237107"/>
                  </a:cubicBezTo>
                  <a:cubicBezTo>
                    <a:pt x="1363123" y="1235107"/>
                    <a:pt x="1354456" y="1238441"/>
                    <a:pt x="1346454" y="1239107"/>
                  </a:cubicBezTo>
                  <a:cubicBezTo>
                    <a:pt x="1343596" y="1239298"/>
                    <a:pt x="1340453" y="1239584"/>
                    <a:pt x="1337882" y="1238631"/>
                  </a:cubicBezTo>
                  <a:cubicBezTo>
                    <a:pt x="1313022" y="1229487"/>
                    <a:pt x="1287780" y="1222534"/>
                    <a:pt x="1260825" y="1227296"/>
                  </a:cubicBezTo>
                  <a:cubicBezTo>
                    <a:pt x="1258349" y="1227773"/>
                    <a:pt x="1255586" y="1226725"/>
                    <a:pt x="1253109" y="1226058"/>
                  </a:cubicBezTo>
                  <a:cubicBezTo>
                    <a:pt x="1241012" y="1222629"/>
                    <a:pt x="1229201" y="1217200"/>
                    <a:pt x="1216915" y="1215962"/>
                  </a:cubicBezTo>
                  <a:cubicBezTo>
                    <a:pt x="1186625" y="1212914"/>
                    <a:pt x="1156146" y="1211675"/>
                    <a:pt x="1125664" y="1209675"/>
                  </a:cubicBezTo>
                  <a:cubicBezTo>
                    <a:pt x="1123759" y="1209580"/>
                    <a:pt x="1121759" y="1209580"/>
                    <a:pt x="1120045" y="1208913"/>
                  </a:cubicBezTo>
                  <a:cubicBezTo>
                    <a:pt x="1108805" y="1204817"/>
                    <a:pt x="1098995" y="1206151"/>
                    <a:pt x="1089469" y="1213961"/>
                  </a:cubicBezTo>
                  <a:cubicBezTo>
                    <a:pt x="1085278" y="1217390"/>
                    <a:pt x="1079563" y="1219200"/>
                    <a:pt x="1074325" y="1221105"/>
                  </a:cubicBezTo>
                  <a:cubicBezTo>
                    <a:pt x="1066609" y="1223963"/>
                    <a:pt x="1058704" y="1226725"/>
                    <a:pt x="1050703" y="1228535"/>
                  </a:cubicBezTo>
                  <a:cubicBezTo>
                    <a:pt x="1042797" y="1230249"/>
                    <a:pt x="1034320" y="1232630"/>
                    <a:pt x="1026700" y="1231297"/>
                  </a:cubicBezTo>
                  <a:cubicBezTo>
                    <a:pt x="1012984" y="1228916"/>
                    <a:pt x="999934" y="1223582"/>
                    <a:pt x="986409" y="1220057"/>
                  </a:cubicBezTo>
                  <a:cubicBezTo>
                    <a:pt x="981742" y="1218819"/>
                    <a:pt x="976598" y="1219010"/>
                    <a:pt x="971741" y="1218914"/>
                  </a:cubicBezTo>
                  <a:cubicBezTo>
                    <a:pt x="960596" y="1218629"/>
                    <a:pt x="949166" y="1221391"/>
                    <a:pt x="939070" y="1213485"/>
                  </a:cubicBezTo>
                  <a:cubicBezTo>
                    <a:pt x="929736" y="1206056"/>
                    <a:pt x="920305" y="1208246"/>
                    <a:pt x="910495" y="1213866"/>
                  </a:cubicBezTo>
                  <a:cubicBezTo>
                    <a:pt x="903446" y="1217867"/>
                    <a:pt x="895446" y="1221010"/>
                    <a:pt x="887540" y="1222534"/>
                  </a:cubicBezTo>
                  <a:cubicBezTo>
                    <a:pt x="876681" y="1224629"/>
                    <a:pt x="865918" y="1225487"/>
                    <a:pt x="854202" y="1224248"/>
                  </a:cubicBezTo>
                  <a:cubicBezTo>
                    <a:pt x="845915" y="1223391"/>
                    <a:pt x="839152" y="1223010"/>
                    <a:pt x="832675" y="1217962"/>
                  </a:cubicBezTo>
                  <a:cubicBezTo>
                    <a:pt x="831628" y="1217200"/>
                    <a:pt x="829723" y="1217009"/>
                    <a:pt x="828294" y="1217105"/>
                  </a:cubicBezTo>
                  <a:cubicBezTo>
                    <a:pt x="809530" y="1218724"/>
                    <a:pt x="790956" y="1217867"/>
                    <a:pt x="772001" y="1216723"/>
                  </a:cubicBezTo>
                  <a:cubicBezTo>
                    <a:pt x="747904" y="1215200"/>
                    <a:pt x="722566" y="1219676"/>
                    <a:pt x="701707" y="1235678"/>
                  </a:cubicBezTo>
                  <a:cubicBezTo>
                    <a:pt x="698659" y="1238060"/>
                    <a:pt x="694087" y="1239107"/>
                    <a:pt x="690086" y="1239679"/>
                  </a:cubicBezTo>
                  <a:cubicBezTo>
                    <a:pt x="671227" y="1242155"/>
                    <a:pt x="652272" y="1243870"/>
                    <a:pt x="633412" y="1246632"/>
                  </a:cubicBezTo>
                  <a:cubicBezTo>
                    <a:pt x="623125" y="1248156"/>
                    <a:pt x="612362" y="1249490"/>
                    <a:pt x="603028" y="1253681"/>
                  </a:cubicBezTo>
                  <a:cubicBezTo>
                    <a:pt x="593885" y="1257776"/>
                    <a:pt x="586549" y="1262634"/>
                    <a:pt x="581120" y="1254062"/>
                  </a:cubicBezTo>
                  <a:cubicBezTo>
                    <a:pt x="571406" y="1258634"/>
                    <a:pt x="562927" y="1262444"/>
                    <a:pt x="554642" y="1266539"/>
                  </a:cubicBezTo>
                  <a:cubicBezTo>
                    <a:pt x="551593" y="1268063"/>
                    <a:pt x="549021" y="1270540"/>
                    <a:pt x="545973" y="1271969"/>
                  </a:cubicBezTo>
                  <a:cubicBezTo>
                    <a:pt x="542734" y="1273493"/>
                    <a:pt x="539115" y="1274445"/>
                    <a:pt x="535591" y="1275207"/>
                  </a:cubicBezTo>
                  <a:cubicBezTo>
                    <a:pt x="519874" y="1278636"/>
                    <a:pt x="504158" y="1281779"/>
                    <a:pt x="488538" y="1285494"/>
                  </a:cubicBezTo>
                  <a:cubicBezTo>
                    <a:pt x="485489" y="1286256"/>
                    <a:pt x="482917" y="1289304"/>
                    <a:pt x="480155" y="1291304"/>
                  </a:cubicBezTo>
                  <a:cubicBezTo>
                    <a:pt x="478345" y="1292638"/>
                    <a:pt x="476536" y="1294638"/>
                    <a:pt x="474535" y="1294924"/>
                  </a:cubicBezTo>
                  <a:cubicBezTo>
                    <a:pt x="459295" y="1297210"/>
                    <a:pt x="444151" y="1299877"/>
                    <a:pt x="428816" y="1301020"/>
                  </a:cubicBezTo>
                  <a:cubicBezTo>
                    <a:pt x="415957" y="1301972"/>
                    <a:pt x="403574" y="1301687"/>
                    <a:pt x="400241" y="1318260"/>
                  </a:cubicBezTo>
                  <a:cubicBezTo>
                    <a:pt x="399669" y="1321118"/>
                    <a:pt x="395573" y="1324166"/>
                    <a:pt x="392431" y="1325594"/>
                  </a:cubicBezTo>
                  <a:cubicBezTo>
                    <a:pt x="383477" y="1329690"/>
                    <a:pt x="373951" y="1332452"/>
                    <a:pt x="365093" y="1336643"/>
                  </a:cubicBezTo>
                  <a:cubicBezTo>
                    <a:pt x="336042" y="1350645"/>
                    <a:pt x="305658" y="1359503"/>
                    <a:pt x="273177" y="1357884"/>
                  </a:cubicBezTo>
                  <a:cubicBezTo>
                    <a:pt x="263081" y="1357408"/>
                    <a:pt x="253270" y="1352264"/>
                    <a:pt x="246888" y="1350359"/>
                  </a:cubicBezTo>
                  <a:cubicBezTo>
                    <a:pt x="228506" y="1357884"/>
                    <a:pt x="213075" y="1365123"/>
                    <a:pt x="196977" y="1370552"/>
                  </a:cubicBezTo>
                  <a:cubicBezTo>
                    <a:pt x="182785" y="1375410"/>
                    <a:pt x="167926" y="1378458"/>
                    <a:pt x="153352" y="1381982"/>
                  </a:cubicBezTo>
                  <a:cubicBezTo>
                    <a:pt x="148018" y="1383316"/>
                    <a:pt x="142589" y="1384078"/>
                    <a:pt x="137160" y="1384745"/>
                  </a:cubicBezTo>
                  <a:cubicBezTo>
                    <a:pt x="120206" y="1386840"/>
                    <a:pt x="102489" y="1381792"/>
                    <a:pt x="85917" y="1389793"/>
                  </a:cubicBezTo>
                  <a:cubicBezTo>
                    <a:pt x="77248" y="1393984"/>
                    <a:pt x="68675" y="1399032"/>
                    <a:pt x="59532" y="1401223"/>
                  </a:cubicBezTo>
                  <a:cubicBezTo>
                    <a:pt x="49721" y="1403604"/>
                    <a:pt x="40124" y="1407319"/>
                    <a:pt x="30325" y="1409974"/>
                  </a:cubicBezTo>
                  <a:lnTo>
                    <a:pt x="0" y="1412360"/>
                  </a:lnTo>
                  <a:lnTo>
                    <a:pt x="0" y="1058622"/>
                  </a:lnTo>
                  <a:lnTo>
                    <a:pt x="17145" y="1060228"/>
                  </a:lnTo>
                  <a:cubicBezTo>
                    <a:pt x="26480" y="1061561"/>
                    <a:pt x="35528" y="1066133"/>
                    <a:pt x="44672" y="1066324"/>
                  </a:cubicBezTo>
                  <a:cubicBezTo>
                    <a:pt x="59055" y="1066610"/>
                    <a:pt x="71819" y="1068419"/>
                    <a:pt x="84677" y="1076230"/>
                  </a:cubicBezTo>
                  <a:cubicBezTo>
                    <a:pt x="104108" y="1087946"/>
                    <a:pt x="120110" y="1082993"/>
                    <a:pt x="132017" y="1064990"/>
                  </a:cubicBezTo>
                  <a:cubicBezTo>
                    <a:pt x="133255" y="1063181"/>
                    <a:pt x="134874" y="1060799"/>
                    <a:pt x="136779" y="1060323"/>
                  </a:cubicBezTo>
                  <a:cubicBezTo>
                    <a:pt x="153639" y="1056132"/>
                    <a:pt x="170974" y="1048131"/>
                    <a:pt x="187547" y="1049179"/>
                  </a:cubicBezTo>
                  <a:cubicBezTo>
                    <a:pt x="216789" y="1051084"/>
                    <a:pt x="244316" y="1048798"/>
                    <a:pt x="270891" y="1036415"/>
                  </a:cubicBezTo>
                  <a:cubicBezTo>
                    <a:pt x="272510" y="1035653"/>
                    <a:pt x="274987" y="1034891"/>
                    <a:pt x="276320" y="1035558"/>
                  </a:cubicBezTo>
                  <a:cubicBezTo>
                    <a:pt x="292322" y="1043845"/>
                    <a:pt x="309848" y="1050417"/>
                    <a:pt x="323755" y="1061561"/>
                  </a:cubicBezTo>
                  <a:cubicBezTo>
                    <a:pt x="336995" y="1072134"/>
                    <a:pt x="352997" y="1072229"/>
                    <a:pt x="361855" y="1057942"/>
                  </a:cubicBezTo>
                  <a:cubicBezTo>
                    <a:pt x="366236" y="1050893"/>
                    <a:pt x="372332" y="1042702"/>
                    <a:pt x="379571" y="1039939"/>
                  </a:cubicBezTo>
                  <a:cubicBezTo>
                    <a:pt x="395954" y="1033653"/>
                    <a:pt x="413481" y="1030414"/>
                    <a:pt x="430530" y="1025747"/>
                  </a:cubicBezTo>
                  <a:cubicBezTo>
                    <a:pt x="451581" y="1020032"/>
                    <a:pt x="472345" y="1020032"/>
                    <a:pt x="493300" y="1027176"/>
                  </a:cubicBezTo>
                  <a:cubicBezTo>
                    <a:pt x="508064" y="1032224"/>
                    <a:pt x="523113" y="1032224"/>
                    <a:pt x="537782" y="1025366"/>
                  </a:cubicBezTo>
                  <a:cubicBezTo>
                    <a:pt x="545687" y="1021652"/>
                    <a:pt x="553784" y="1017842"/>
                    <a:pt x="562166" y="1015746"/>
                  </a:cubicBezTo>
                  <a:cubicBezTo>
                    <a:pt x="567595" y="1014412"/>
                    <a:pt x="573881" y="1015651"/>
                    <a:pt x="579596" y="1016699"/>
                  </a:cubicBezTo>
                  <a:cubicBezTo>
                    <a:pt x="590645" y="1018794"/>
                    <a:pt x="602075" y="1025176"/>
                    <a:pt x="612362" y="1023557"/>
                  </a:cubicBezTo>
                  <a:cubicBezTo>
                    <a:pt x="647891" y="1017842"/>
                    <a:pt x="681419" y="1031272"/>
                    <a:pt x="716090" y="1031653"/>
                  </a:cubicBezTo>
                  <a:cubicBezTo>
                    <a:pt x="731806" y="1031843"/>
                    <a:pt x="747332" y="1034891"/>
                    <a:pt x="758381" y="1018985"/>
                  </a:cubicBezTo>
                  <a:cubicBezTo>
                    <a:pt x="759809" y="1016889"/>
                    <a:pt x="766763" y="1018032"/>
                    <a:pt x="771049" y="1018699"/>
                  </a:cubicBezTo>
                  <a:cubicBezTo>
                    <a:pt x="780574" y="1020128"/>
                    <a:pt x="790004" y="1023747"/>
                    <a:pt x="799433" y="1023652"/>
                  </a:cubicBezTo>
                  <a:cubicBezTo>
                    <a:pt x="818960" y="1023557"/>
                    <a:pt x="838581" y="1022033"/>
                    <a:pt x="858012" y="1020318"/>
                  </a:cubicBezTo>
                  <a:cubicBezTo>
                    <a:pt x="865346" y="1019651"/>
                    <a:pt x="872395" y="1017080"/>
                    <a:pt x="879634" y="1015270"/>
                  </a:cubicBezTo>
                  <a:cubicBezTo>
                    <a:pt x="883634" y="1014222"/>
                    <a:pt x="887921" y="1011460"/>
                    <a:pt x="891635" y="1012031"/>
                  </a:cubicBezTo>
                  <a:cubicBezTo>
                    <a:pt x="913162" y="1015365"/>
                    <a:pt x="932879" y="1007174"/>
                    <a:pt x="953262" y="1003078"/>
                  </a:cubicBezTo>
                  <a:cubicBezTo>
                    <a:pt x="962692" y="1001173"/>
                    <a:pt x="971550" y="996601"/>
                    <a:pt x="980694" y="993458"/>
                  </a:cubicBezTo>
                  <a:cubicBezTo>
                    <a:pt x="983075" y="992600"/>
                    <a:pt x="985742" y="991838"/>
                    <a:pt x="988124" y="992029"/>
                  </a:cubicBezTo>
                  <a:cubicBezTo>
                    <a:pt x="1001744" y="993172"/>
                    <a:pt x="1015270" y="994791"/>
                    <a:pt x="1028795" y="996029"/>
                  </a:cubicBezTo>
                  <a:cubicBezTo>
                    <a:pt x="1041083" y="997172"/>
                    <a:pt x="1053465" y="997553"/>
                    <a:pt x="1059275" y="1011555"/>
                  </a:cubicBezTo>
                  <a:cubicBezTo>
                    <a:pt x="1060133" y="1013746"/>
                    <a:pt x="1062990" y="1015365"/>
                    <a:pt x="1065181" y="1016794"/>
                  </a:cubicBezTo>
                  <a:cubicBezTo>
                    <a:pt x="1098995" y="1038797"/>
                    <a:pt x="1117092" y="1038225"/>
                    <a:pt x="1150144" y="1014984"/>
                  </a:cubicBezTo>
                  <a:cubicBezTo>
                    <a:pt x="1153573" y="1012603"/>
                    <a:pt x="1160907" y="1010888"/>
                    <a:pt x="1163193" y="1012793"/>
                  </a:cubicBezTo>
                  <a:cubicBezTo>
                    <a:pt x="1182624" y="1028605"/>
                    <a:pt x="1203865" y="1026890"/>
                    <a:pt x="1226249" y="1021937"/>
                  </a:cubicBezTo>
                  <a:cubicBezTo>
                    <a:pt x="1232059" y="1020604"/>
                    <a:pt x="1240251" y="1020604"/>
                    <a:pt x="1244632" y="1023747"/>
                  </a:cubicBezTo>
                  <a:cubicBezTo>
                    <a:pt x="1265492" y="1038320"/>
                    <a:pt x="1287876" y="1036225"/>
                    <a:pt x="1310545" y="1031939"/>
                  </a:cubicBezTo>
                  <a:cubicBezTo>
                    <a:pt x="1314069" y="1031272"/>
                    <a:pt x="1318356" y="1027652"/>
                    <a:pt x="1319879" y="1024319"/>
                  </a:cubicBezTo>
                  <a:cubicBezTo>
                    <a:pt x="1325309" y="1012508"/>
                    <a:pt x="1335501" y="1008507"/>
                    <a:pt x="1346740" y="1005173"/>
                  </a:cubicBezTo>
                  <a:cubicBezTo>
                    <a:pt x="1364457" y="999744"/>
                    <a:pt x="1381887" y="993362"/>
                    <a:pt x="1399699" y="988219"/>
                  </a:cubicBezTo>
                  <a:cubicBezTo>
                    <a:pt x="1404081" y="986981"/>
                    <a:pt x="1409510" y="987743"/>
                    <a:pt x="1414082" y="989171"/>
                  </a:cubicBezTo>
                  <a:cubicBezTo>
                    <a:pt x="1429703" y="994029"/>
                    <a:pt x="1439609" y="1006221"/>
                    <a:pt x="1450467" y="1017461"/>
                  </a:cubicBezTo>
                  <a:cubicBezTo>
                    <a:pt x="1455230" y="1022414"/>
                    <a:pt x="1461802" y="1025938"/>
                    <a:pt x="1468184" y="1028795"/>
                  </a:cubicBezTo>
                  <a:cubicBezTo>
                    <a:pt x="1484757" y="1036130"/>
                    <a:pt x="1501712" y="1042702"/>
                    <a:pt x="1518476" y="1049655"/>
                  </a:cubicBezTo>
                  <a:cubicBezTo>
                    <a:pt x="1520095" y="1050322"/>
                    <a:pt x="1521428" y="1052036"/>
                    <a:pt x="1522667" y="1053465"/>
                  </a:cubicBezTo>
                  <a:cubicBezTo>
                    <a:pt x="1535049" y="1068515"/>
                    <a:pt x="1547336" y="1083659"/>
                    <a:pt x="1559814" y="1098709"/>
                  </a:cubicBezTo>
                  <a:cubicBezTo>
                    <a:pt x="1562195" y="1101566"/>
                    <a:pt x="1565625" y="1103662"/>
                    <a:pt x="1568196" y="1106424"/>
                  </a:cubicBezTo>
                  <a:cubicBezTo>
                    <a:pt x="1571816" y="1110234"/>
                    <a:pt x="1576388" y="1113854"/>
                    <a:pt x="1578293" y="1118426"/>
                  </a:cubicBezTo>
                  <a:cubicBezTo>
                    <a:pt x="1584198" y="1132808"/>
                    <a:pt x="1595533" y="1139000"/>
                    <a:pt x="1609820" y="1141667"/>
                  </a:cubicBezTo>
                  <a:cubicBezTo>
                    <a:pt x="1622870" y="1144143"/>
                    <a:pt x="1635919" y="1146239"/>
                    <a:pt x="1648873" y="1149096"/>
                  </a:cubicBezTo>
                  <a:cubicBezTo>
                    <a:pt x="1664684" y="1152525"/>
                    <a:pt x="1680401" y="1156240"/>
                    <a:pt x="1696022" y="1160431"/>
                  </a:cubicBezTo>
                  <a:cubicBezTo>
                    <a:pt x="1702784" y="1162241"/>
                    <a:pt x="1709928" y="1164336"/>
                    <a:pt x="1715739" y="1168051"/>
                  </a:cubicBezTo>
                  <a:cubicBezTo>
                    <a:pt x="1732026" y="1178338"/>
                    <a:pt x="1749457" y="1185291"/>
                    <a:pt x="1768602" y="1182529"/>
                  </a:cubicBezTo>
                  <a:cubicBezTo>
                    <a:pt x="1783937" y="1180338"/>
                    <a:pt x="1796796" y="1185958"/>
                    <a:pt x="1806321" y="1194721"/>
                  </a:cubicBezTo>
                  <a:cubicBezTo>
                    <a:pt x="1823657" y="1210628"/>
                    <a:pt x="1842230" y="1207008"/>
                    <a:pt x="1860709" y="1201865"/>
                  </a:cubicBezTo>
                  <a:cubicBezTo>
                    <a:pt x="1870234" y="1199198"/>
                    <a:pt x="1878044" y="1199579"/>
                    <a:pt x="1887093" y="1202150"/>
                  </a:cubicBezTo>
                  <a:cubicBezTo>
                    <a:pt x="1908048" y="1208151"/>
                    <a:pt x="1922050" y="1224439"/>
                    <a:pt x="1935575" y="1238726"/>
                  </a:cubicBezTo>
                  <a:cubicBezTo>
                    <a:pt x="1947101" y="1250918"/>
                    <a:pt x="1960055" y="1257776"/>
                    <a:pt x="1974247" y="1262920"/>
                  </a:cubicBezTo>
                  <a:cubicBezTo>
                    <a:pt x="1992154" y="1269492"/>
                    <a:pt x="2006346" y="1267016"/>
                    <a:pt x="2014919" y="1251204"/>
                  </a:cubicBezTo>
                  <a:cubicBezTo>
                    <a:pt x="2017300" y="1246727"/>
                    <a:pt x="2021491" y="1241488"/>
                    <a:pt x="2025968" y="1240155"/>
                  </a:cubicBezTo>
                  <a:cubicBezTo>
                    <a:pt x="2047589" y="1233488"/>
                    <a:pt x="2069497" y="1223772"/>
                    <a:pt x="2092643" y="1229678"/>
                  </a:cubicBezTo>
                  <a:cubicBezTo>
                    <a:pt x="2124647" y="1237774"/>
                    <a:pt x="2155889" y="1237298"/>
                    <a:pt x="2187893" y="1229297"/>
                  </a:cubicBezTo>
                  <a:cubicBezTo>
                    <a:pt x="2239804" y="1216343"/>
                    <a:pt x="2291715" y="1202627"/>
                    <a:pt x="2346294" y="1205484"/>
                  </a:cubicBezTo>
                  <a:cubicBezTo>
                    <a:pt x="2355342" y="1205960"/>
                    <a:pt x="2366105" y="1200150"/>
                    <a:pt x="2373916" y="1194435"/>
                  </a:cubicBezTo>
                  <a:cubicBezTo>
                    <a:pt x="2388870" y="1183577"/>
                    <a:pt x="2388203" y="1182719"/>
                    <a:pt x="2404967" y="1191673"/>
                  </a:cubicBezTo>
                  <a:cubicBezTo>
                    <a:pt x="2408968" y="1193864"/>
                    <a:pt x="2413921" y="1195197"/>
                    <a:pt x="2416874" y="1198436"/>
                  </a:cubicBezTo>
                  <a:cubicBezTo>
                    <a:pt x="2431923" y="1214914"/>
                    <a:pt x="2450497" y="1210913"/>
                    <a:pt x="2468975" y="1208532"/>
                  </a:cubicBezTo>
                  <a:cubicBezTo>
                    <a:pt x="2472214" y="1208056"/>
                    <a:pt x="2476119" y="1207389"/>
                    <a:pt x="2478882" y="1208723"/>
                  </a:cubicBezTo>
                  <a:cubicBezTo>
                    <a:pt x="2491359" y="1214723"/>
                    <a:pt x="2501932" y="1212628"/>
                    <a:pt x="2512791" y="1204436"/>
                  </a:cubicBezTo>
                  <a:cubicBezTo>
                    <a:pt x="2522220" y="1197388"/>
                    <a:pt x="2533079" y="1193197"/>
                    <a:pt x="2544223" y="1201960"/>
                  </a:cubicBezTo>
                  <a:cubicBezTo>
                    <a:pt x="2568988" y="1221391"/>
                    <a:pt x="2595467" y="1222343"/>
                    <a:pt x="2623471" y="1210056"/>
                  </a:cubicBezTo>
                  <a:cubicBezTo>
                    <a:pt x="2643473" y="1201293"/>
                    <a:pt x="2663190" y="1199293"/>
                    <a:pt x="2684241" y="1208151"/>
                  </a:cubicBezTo>
                  <a:cubicBezTo>
                    <a:pt x="2692337" y="1211580"/>
                    <a:pt x="2702814" y="1209294"/>
                    <a:pt x="2712244" y="1210056"/>
                  </a:cubicBezTo>
                  <a:cubicBezTo>
                    <a:pt x="2717578" y="1210437"/>
                    <a:pt x="2723484" y="1210532"/>
                    <a:pt x="2728055" y="1212914"/>
                  </a:cubicBezTo>
                  <a:cubicBezTo>
                    <a:pt x="2740248" y="1219010"/>
                    <a:pt x="2751582" y="1226820"/>
                    <a:pt x="2763869" y="1232821"/>
                  </a:cubicBezTo>
                  <a:cubicBezTo>
                    <a:pt x="2769775" y="1235678"/>
                    <a:pt x="2776823" y="1237202"/>
                    <a:pt x="2783491" y="1237298"/>
                  </a:cubicBezTo>
                  <a:cubicBezTo>
                    <a:pt x="2803208" y="1237774"/>
                    <a:pt x="2822925" y="1237774"/>
                    <a:pt x="2842546" y="1236917"/>
                  </a:cubicBezTo>
                  <a:cubicBezTo>
                    <a:pt x="2874931" y="1235583"/>
                    <a:pt x="2907792" y="1235297"/>
                    <a:pt x="2931128" y="1206913"/>
                  </a:cubicBezTo>
                  <a:cubicBezTo>
                    <a:pt x="2933034" y="1204627"/>
                    <a:pt x="2937129" y="1203293"/>
                    <a:pt x="2940368" y="1202912"/>
                  </a:cubicBezTo>
                  <a:cubicBezTo>
                    <a:pt x="2955322" y="1201103"/>
                    <a:pt x="2970657" y="1200912"/>
                    <a:pt x="2985421" y="1197959"/>
                  </a:cubicBezTo>
                  <a:cubicBezTo>
                    <a:pt x="2997232" y="1195578"/>
                    <a:pt x="3007043" y="1196340"/>
                    <a:pt x="3015996" y="1204722"/>
                  </a:cubicBezTo>
                  <a:cubicBezTo>
                    <a:pt x="3027712" y="1215771"/>
                    <a:pt x="3042000" y="1222248"/>
                    <a:pt x="3057621" y="1218724"/>
                  </a:cubicBezTo>
                  <a:cubicBezTo>
                    <a:pt x="3073241" y="1215295"/>
                    <a:pt x="3083528" y="1222724"/>
                    <a:pt x="3095054" y="1230440"/>
                  </a:cubicBezTo>
                  <a:cubicBezTo>
                    <a:pt x="3103436" y="1236059"/>
                    <a:pt x="3112961" y="1243108"/>
                    <a:pt x="3122295" y="1243679"/>
                  </a:cubicBezTo>
                  <a:cubicBezTo>
                    <a:pt x="3143441" y="1244917"/>
                    <a:pt x="3161634" y="1264539"/>
                    <a:pt x="3184589" y="1253395"/>
                  </a:cubicBezTo>
                  <a:cubicBezTo>
                    <a:pt x="3186113" y="1252633"/>
                    <a:pt x="3188875" y="1254538"/>
                    <a:pt x="3191066" y="1255014"/>
                  </a:cubicBezTo>
                  <a:cubicBezTo>
                    <a:pt x="3208592" y="1258634"/>
                    <a:pt x="3225070" y="1255109"/>
                    <a:pt x="3237929" y="1243203"/>
                  </a:cubicBezTo>
                  <a:cubicBezTo>
                    <a:pt x="3254788" y="1227677"/>
                    <a:pt x="3273457" y="1226153"/>
                    <a:pt x="3294221" y="1231202"/>
                  </a:cubicBezTo>
                  <a:cubicBezTo>
                    <a:pt x="3300889" y="1232821"/>
                    <a:pt x="3307557" y="1233964"/>
                    <a:pt x="3314319" y="1235297"/>
                  </a:cubicBezTo>
                  <a:cubicBezTo>
                    <a:pt x="3323463" y="1237202"/>
                    <a:pt x="3332703" y="1239203"/>
                    <a:pt x="3341846" y="1241108"/>
                  </a:cubicBezTo>
                  <a:cubicBezTo>
                    <a:pt x="3350705" y="1243013"/>
                    <a:pt x="3360516" y="1246251"/>
                    <a:pt x="3367373" y="1238060"/>
                  </a:cubicBezTo>
                  <a:cubicBezTo>
                    <a:pt x="3373279" y="1231011"/>
                    <a:pt x="3377470" y="1231678"/>
                    <a:pt x="3382899" y="1237774"/>
                  </a:cubicBezTo>
                  <a:cubicBezTo>
                    <a:pt x="3401759" y="1259110"/>
                    <a:pt x="3424619" y="1272445"/>
                    <a:pt x="3453765" y="1273397"/>
                  </a:cubicBezTo>
                  <a:cubicBezTo>
                    <a:pt x="3459766" y="1273588"/>
                    <a:pt x="3465862" y="1274921"/>
                    <a:pt x="3471767" y="1276350"/>
                  </a:cubicBezTo>
                  <a:cubicBezTo>
                    <a:pt x="3475387" y="1277207"/>
                    <a:pt x="3479769" y="1278160"/>
                    <a:pt x="3481959" y="1280732"/>
                  </a:cubicBezTo>
                  <a:cubicBezTo>
                    <a:pt x="3499009" y="1300353"/>
                    <a:pt x="3520250" y="1313974"/>
                    <a:pt x="3543396" y="1324928"/>
                  </a:cubicBezTo>
                  <a:cubicBezTo>
                    <a:pt x="3551682" y="1328833"/>
                    <a:pt x="3560541" y="1332738"/>
                    <a:pt x="3569494" y="1333881"/>
                  </a:cubicBezTo>
                  <a:cubicBezTo>
                    <a:pt x="3578828" y="1335024"/>
                    <a:pt x="3588639" y="1333119"/>
                    <a:pt x="3598164" y="1332071"/>
                  </a:cubicBezTo>
                  <a:cubicBezTo>
                    <a:pt x="3603784" y="1331500"/>
                    <a:pt x="3610261" y="1331595"/>
                    <a:pt x="3614738" y="1328833"/>
                  </a:cubicBezTo>
                  <a:cubicBezTo>
                    <a:pt x="3628930" y="1320165"/>
                    <a:pt x="3642646" y="1310831"/>
                    <a:pt x="3655886" y="1300734"/>
                  </a:cubicBezTo>
                  <a:cubicBezTo>
                    <a:pt x="3667221" y="1292066"/>
                    <a:pt x="3669507" y="1290828"/>
                    <a:pt x="3679317" y="1301687"/>
                  </a:cubicBezTo>
                  <a:cubicBezTo>
                    <a:pt x="3689414" y="1312831"/>
                    <a:pt x="3701987" y="1318641"/>
                    <a:pt x="3715893" y="1321022"/>
                  </a:cubicBezTo>
                  <a:cubicBezTo>
                    <a:pt x="3737896" y="1324737"/>
                    <a:pt x="3760089" y="1327880"/>
                    <a:pt x="3782282" y="1329690"/>
                  </a:cubicBezTo>
                  <a:cubicBezTo>
                    <a:pt x="3802380" y="1331309"/>
                    <a:pt x="3812000" y="1322546"/>
                    <a:pt x="3816001" y="1302639"/>
                  </a:cubicBezTo>
                  <a:cubicBezTo>
                    <a:pt x="3818287" y="1291590"/>
                    <a:pt x="3821240" y="1279588"/>
                    <a:pt x="3833431" y="1276636"/>
                  </a:cubicBezTo>
                  <a:cubicBezTo>
                    <a:pt x="3853339" y="1271873"/>
                    <a:pt x="3874008" y="1269778"/>
                    <a:pt x="3883819" y="1246442"/>
                  </a:cubicBezTo>
                  <a:cubicBezTo>
                    <a:pt x="3889248" y="1251585"/>
                    <a:pt x="3892582" y="1254633"/>
                    <a:pt x="3895821" y="1257681"/>
                  </a:cubicBezTo>
                  <a:cubicBezTo>
                    <a:pt x="3904774" y="1266158"/>
                    <a:pt x="3923347" y="1269778"/>
                    <a:pt x="3932778" y="1262444"/>
                  </a:cubicBezTo>
                  <a:cubicBezTo>
                    <a:pt x="3946684" y="1251776"/>
                    <a:pt x="3959448" y="1253776"/>
                    <a:pt x="3972782" y="1262063"/>
                  </a:cubicBezTo>
                  <a:cubicBezTo>
                    <a:pt x="3995071" y="1275779"/>
                    <a:pt x="4019931" y="1272635"/>
                    <a:pt x="4042505" y="1267111"/>
                  </a:cubicBezTo>
                  <a:cubicBezTo>
                    <a:pt x="4059555" y="1263015"/>
                    <a:pt x="4077748" y="1255490"/>
                    <a:pt x="4088892" y="1238250"/>
                  </a:cubicBezTo>
                  <a:cubicBezTo>
                    <a:pt x="4092416" y="1232726"/>
                    <a:pt x="4100322" y="1229963"/>
                    <a:pt x="4106609" y="1226344"/>
                  </a:cubicBezTo>
                  <a:cubicBezTo>
                    <a:pt x="4111848" y="1223391"/>
                    <a:pt x="4117372" y="1220629"/>
                    <a:pt x="4123182" y="1218724"/>
                  </a:cubicBezTo>
                  <a:cubicBezTo>
                    <a:pt x="4129373" y="1216628"/>
                    <a:pt x="4136232" y="1213580"/>
                    <a:pt x="4142328" y="1214438"/>
                  </a:cubicBezTo>
                  <a:cubicBezTo>
                    <a:pt x="4160806" y="1216914"/>
                    <a:pt x="4175475" y="1212056"/>
                    <a:pt x="4188524" y="1198245"/>
                  </a:cubicBezTo>
                  <a:cubicBezTo>
                    <a:pt x="4195287" y="1191101"/>
                    <a:pt x="4205288" y="1182434"/>
                    <a:pt x="4213860" y="1182338"/>
                  </a:cubicBezTo>
                  <a:cubicBezTo>
                    <a:pt x="4234720" y="1182053"/>
                    <a:pt x="4252055" y="1175195"/>
                    <a:pt x="4270820" y="1167003"/>
                  </a:cubicBezTo>
                  <a:cubicBezTo>
                    <a:pt x="4282916" y="1161764"/>
                    <a:pt x="4296632" y="1158145"/>
                    <a:pt x="4309587" y="1153287"/>
                  </a:cubicBezTo>
                  <a:cubicBezTo>
                    <a:pt x="4324731" y="1147572"/>
                    <a:pt x="4341210" y="1145477"/>
                    <a:pt x="4350449" y="1129665"/>
                  </a:cubicBezTo>
                  <a:cubicBezTo>
                    <a:pt x="4351496" y="1127951"/>
                    <a:pt x="4354640" y="1127665"/>
                    <a:pt x="4356164" y="1126046"/>
                  </a:cubicBezTo>
                  <a:cubicBezTo>
                    <a:pt x="4361021" y="1121093"/>
                    <a:pt x="4367308" y="1116521"/>
                    <a:pt x="4369880" y="1110520"/>
                  </a:cubicBezTo>
                  <a:cubicBezTo>
                    <a:pt x="4377309" y="1092994"/>
                    <a:pt x="4383119" y="1074896"/>
                    <a:pt x="4389787" y="1057085"/>
                  </a:cubicBezTo>
                  <a:cubicBezTo>
                    <a:pt x="4391216" y="1053275"/>
                    <a:pt x="4392549" y="1048417"/>
                    <a:pt x="4395502" y="1046226"/>
                  </a:cubicBezTo>
                  <a:cubicBezTo>
                    <a:pt x="4412552" y="1033653"/>
                    <a:pt x="4429888" y="1021556"/>
                    <a:pt x="4447413" y="1009650"/>
                  </a:cubicBezTo>
                  <a:cubicBezTo>
                    <a:pt x="4454462" y="1004887"/>
                    <a:pt x="4460367" y="1007555"/>
                    <a:pt x="4466654" y="1013079"/>
                  </a:cubicBezTo>
                  <a:cubicBezTo>
                    <a:pt x="4472750" y="1018318"/>
                    <a:pt x="4480275" y="1023747"/>
                    <a:pt x="4487894" y="1025081"/>
                  </a:cubicBezTo>
                  <a:cubicBezTo>
                    <a:pt x="4503135" y="1027652"/>
                    <a:pt x="4518946" y="1028224"/>
                    <a:pt x="4534472" y="1028224"/>
                  </a:cubicBezTo>
                  <a:cubicBezTo>
                    <a:pt x="4540282" y="1028224"/>
                    <a:pt x="4546473" y="1024795"/>
                    <a:pt x="4551903" y="1022033"/>
                  </a:cubicBezTo>
                  <a:cubicBezTo>
                    <a:pt x="4562189" y="1016794"/>
                    <a:pt x="4571714" y="1009745"/>
                    <a:pt x="4582382" y="1005364"/>
                  </a:cubicBezTo>
                  <a:cubicBezTo>
                    <a:pt x="4594765" y="1000316"/>
                    <a:pt x="4602194" y="992219"/>
                    <a:pt x="4605909" y="979551"/>
                  </a:cubicBezTo>
                  <a:cubicBezTo>
                    <a:pt x="4611434" y="960692"/>
                    <a:pt x="4624579" y="947547"/>
                    <a:pt x="4640104" y="936879"/>
                  </a:cubicBezTo>
                  <a:cubicBezTo>
                    <a:pt x="4659821" y="923258"/>
                    <a:pt x="4683348" y="923925"/>
                    <a:pt x="4705731" y="920591"/>
                  </a:cubicBezTo>
                  <a:cubicBezTo>
                    <a:pt x="4714304" y="919353"/>
                    <a:pt x="4723162" y="918305"/>
                    <a:pt x="4730973" y="915162"/>
                  </a:cubicBezTo>
                  <a:cubicBezTo>
                    <a:pt x="4760595" y="903351"/>
                    <a:pt x="4790218" y="892112"/>
                    <a:pt x="4822794" y="892397"/>
                  </a:cubicBezTo>
                  <a:cubicBezTo>
                    <a:pt x="4825460" y="892397"/>
                    <a:pt x="4828128" y="892112"/>
                    <a:pt x="4830794" y="891635"/>
                  </a:cubicBezTo>
                  <a:cubicBezTo>
                    <a:pt x="4853940" y="887730"/>
                    <a:pt x="4877848" y="886206"/>
                    <a:pt x="4894421" y="865442"/>
                  </a:cubicBezTo>
                  <a:cubicBezTo>
                    <a:pt x="4897469" y="861632"/>
                    <a:pt x="4904422" y="860489"/>
                    <a:pt x="4909756" y="858964"/>
                  </a:cubicBezTo>
                  <a:cubicBezTo>
                    <a:pt x="4918996" y="856488"/>
                    <a:pt x="4925188" y="851440"/>
                    <a:pt x="4928521" y="842391"/>
                  </a:cubicBezTo>
                  <a:cubicBezTo>
                    <a:pt x="4934141" y="826770"/>
                    <a:pt x="4940808" y="811435"/>
                    <a:pt x="4945857" y="795623"/>
                  </a:cubicBezTo>
                  <a:cubicBezTo>
                    <a:pt x="4949381" y="784765"/>
                    <a:pt x="4955953" y="778764"/>
                    <a:pt x="4966145" y="774287"/>
                  </a:cubicBezTo>
                  <a:cubicBezTo>
                    <a:pt x="4971860" y="771811"/>
                    <a:pt x="4976813" y="766382"/>
                    <a:pt x="4980909" y="761333"/>
                  </a:cubicBezTo>
                  <a:cubicBezTo>
                    <a:pt x="4985862" y="755237"/>
                    <a:pt x="4988433" y="747141"/>
                    <a:pt x="4993862" y="741712"/>
                  </a:cubicBezTo>
                  <a:cubicBezTo>
                    <a:pt x="5007102" y="728186"/>
                    <a:pt x="5011198" y="713232"/>
                    <a:pt x="5006816" y="694754"/>
                  </a:cubicBezTo>
                  <a:cubicBezTo>
                    <a:pt x="5002911" y="678371"/>
                    <a:pt x="5013198" y="656463"/>
                    <a:pt x="5026724" y="653129"/>
                  </a:cubicBezTo>
                  <a:cubicBezTo>
                    <a:pt x="5041678" y="649414"/>
                    <a:pt x="5051965" y="640271"/>
                    <a:pt x="5062538" y="630079"/>
                  </a:cubicBezTo>
                  <a:cubicBezTo>
                    <a:pt x="5068443" y="624364"/>
                    <a:pt x="5076730" y="619411"/>
                    <a:pt x="5084731" y="617982"/>
                  </a:cubicBezTo>
                  <a:cubicBezTo>
                    <a:pt x="5115116" y="612458"/>
                    <a:pt x="5143786" y="619220"/>
                    <a:pt x="5172647" y="630174"/>
                  </a:cubicBezTo>
                  <a:cubicBezTo>
                    <a:pt x="5191506" y="637318"/>
                    <a:pt x="5212461" y="639223"/>
                    <a:pt x="5232654" y="642080"/>
                  </a:cubicBezTo>
                  <a:cubicBezTo>
                    <a:pt x="5238941" y="642937"/>
                    <a:pt x="5246942" y="641033"/>
                    <a:pt x="5252371" y="637508"/>
                  </a:cubicBezTo>
                  <a:cubicBezTo>
                    <a:pt x="5271421" y="625316"/>
                    <a:pt x="5290376" y="612743"/>
                    <a:pt x="5308092" y="598646"/>
                  </a:cubicBezTo>
                  <a:cubicBezTo>
                    <a:pt x="5324571" y="585407"/>
                    <a:pt x="5343144" y="579882"/>
                    <a:pt x="5363147" y="581311"/>
                  </a:cubicBezTo>
                  <a:cubicBezTo>
                    <a:pt x="5377720" y="582359"/>
                    <a:pt x="5390864" y="579977"/>
                    <a:pt x="5404580" y="576358"/>
                  </a:cubicBezTo>
                  <a:cubicBezTo>
                    <a:pt x="5416010" y="573310"/>
                    <a:pt x="5428583" y="571214"/>
                    <a:pt x="5440203" y="572548"/>
                  </a:cubicBezTo>
                  <a:cubicBezTo>
                    <a:pt x="5456491" y="574453"/>
                    <a:pt x="5469922" y="571691"/>
                    <a:pt x="5482971" y="561880"/>
                  </a:cubicBezTo>
                  <a:cubicBezTo>
                    <a:pt x="5489924" y="556641"/>
                    <a:pt x="5498878" y="553879"/>
                    <a:pt x="5507165" y="550259"/>
                  </a:cubicBezTo>
                  <a:cubicBezTo>
                    <a:pt x="5519928" y="544640"/>
                    <a:pt x="5533168" y="539877"/>
                    <a:pt x="5545645" y="533591"/>
                  </a:cubicBezTo>
                  <a:cubicBezTo>
                    <a:pt x="5559076" y="526923"/>
                    <a:pt x="5571363" y="517684"/>
                    <a:pt x="5585079" y="511969"/>
                  </a:cubicBezTo>
                  <a:cubicBezTo>
                    <a:pt x="5599843" y="505778"/>
                    <a:pt x="5609368" y="496348"/>
                    <a:pt x="5615368" y="481679"/>
                  </a:cubicBezTo>
                  <a:cubicBezTo>
                    <a:pt x="5619179" y="472440"/>
                    <a:pt x="5624417" y="462629"/>
                    <a:pt x="5631656" y="456152"/>
                  </a:cubicBezTo>
                  <a:cubicBezTo>
                    <a:pt x="5646611" y="442913"/>
                    <a:pt x="5664136" y="432625"/>
                    <a:pt x="5679377" y="419576"/>
                  </a:cubicBezTo>
                  <a:cubicBezTo>
                    <a:pt x="5700808" y="401288"/>
                    <a:pt x="5720620" y="381857"/>
                    <a:pt x="5722525" y="350615"/>
                  </a:cubicBezTo>
                  <a:cubicBezTo>
                    <a:pt x="5723572" y="333375"/>
                    <a:pt x="5732716" y="326041"/>
                    <a:pt x="5749576" y="321945"/>
                  </a:cubicBezTo>
                  <a:cubicBezTo>
                    <a:pt x="5755195" y="320612"/>
                    <a:pt x="5763197" y="318040"/>
                    <a:pt x="5764911" y="313849"/>
                  </a:cubicBezTo>
                  <a:cubicBezTo>
                    <a:pt x="5770054" y="301371"/>
                    <a:pt x="5780722" y="298895"/>
                    <a:pt x="5791009" y="293942"/>
                  </a:cubicBezTo>
                  <a:cubicBezTo>
                    <a:pt x="5797201" y="290989"/>
                    <a:pt x="5804821" y="285179"/>
                    <a:pt x="5806440" y="279178"/>
                  </a:cubicBezTo>
                  <a:cubicBezTo>
                    <a:pt x="5813107" y="254889"/>
                    <a:pt x="5831395" y="240602"/>
                    <a:pt x="5848636" y="224885"/>
                  </a:cubicBezTo>
                  <a:cubicBezTo>
                    <a:pt x="5853684" y="220218"/>
                    <a:pt x="5859113" y="214884"/>
                    <a:pt x="5861590" y="208788"/>
                  </a:cubicBezTo>
                  <a:cubicBezTo>
                    <a:pt x="5866829" y="195643"/>
                    <a:pt x="5874639" y="186118"/>
                    <a:pt x="5888355" y="181166"/>
                  </a:cubicBezTo>
                  <a:cubicBezTo>
                    <a:pt x="5892736" y="179642"/>
                    <a:pt x="5896737" y="176117"/>
                    <a:pt x="5900071" y="172784"/>
                  </a:cubicBezTo>
                  <a:cubicBezTo>
                    <a:pt x="5907215" y="165545"/>
                    <a:pt x="5913215" y="157067"/>
                    <a:pt x="5920740" y="150305"/>
                  </a:cubicBezTo>
                  <a:cubicBezTo>
                    <a:pt x="5939885" y="132874"/>
                    <a:pt x="5958840" y="115729"/>
                    <a:pt x="5969985" y="91345"/>
                  </a:cubicBezTo>
                  <a:cubicBezTo>
                    <a:pt x="5975413" y="79439"/>
                    <a:pt x="5981605" y="66485"/>
                    <a:pt x="5991130" y="58293"/>
                  </a:cubicBezTo>
                  <a:cubicBezTo>
                    <a:pt x="6003227" y="47911"/>
                    <a:pt x="6019133" y="42005"/>
                    <a:pt x="6033325" y="33909"/>
                  </a:cubicBezTo>
                  <a:cubicBezTo>
                    <a:pt x="6040469" y="29813"/>
                    <a:pt x="6047137" y="24860"/>
                    <a:pt x="6054376" y="20955"/>
                  </a:cubicBezTo>
                  <a:cubicBezTo>
                    <a:pt x="6067234" y="14097"/>
                    <a:pt x="6080379" y="7715"/>
                    <a:pt x="6095524" y="0"/>
                  </a:cubicBez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39953252-97DE-4766-B2F6-E4FDA2FDA6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6" y="-3923157"/>
              <a:ext cx="10667524" cy="2493728"/>
            </a:xfrm>
            <a:custGeom>
              <a:avLst/>
              <a:gdLst>
                <a:gd name="connsiteX0" fmla="*/ 6095524 w 6095524"/>
                <a:gd name="connsiteY0" fmla="*/ 0 h 1424940"/>
                <a:gd name="connsiteX1" fmla="*/ 6095524 w 6095524"/>
                <a:gd name="connsiteY1" fmla="*/ 17431 h 1424940"/>
                <a:gd name="connsiteX2" fmla="*/ 6095524 w 6095524"/>
                <a:gd name="connsiteY2" fmla="*/ 216290 h 1424940"/>
                <a:gd name="connsiteX3" fmla="*/ 6079998 w 6095524"/>
                <a:gd name="connsiteY3" fmla="*/ 230600 h 1424940"/>
                <a:gd name="connsiteX4" fmla="*/ 6012751 w 6095524"/>
                <a:gd name="connsiteY4" fmla="*/ 260699 h 1424940"/>
                <a:gd name="connsiteX5" fmla="*/ 5992749 w 6095524"/>
                <a:gd name="connsiteY5" fmla="*/ 268700 h 1424940"/>
                <a:gd name="connsiteX6" fmla="*/ 5910358 w 6095524"/>
                <a:gd name="connsiteY6" fmla="*/ 320231 h 1424940"/>
                <a:gd name="connsiteX7" fmla="*/ 5835777 w 6095524"/>
                <a:gd name="connsiteY7" fmla="*/ 383953 h 1424940"/>
                <a:gd name="connsiteX8" fmla="*/ 5781008 w 6095524"/>
                <a:gd name="connsiteY8" fmla="*/ 459581 h 1424940"/>
                <a:gd name="connsiteX9" fmla="*/ 5765673 w 6095524"/>
                <a:gd name="connsiteY9" fmla="*/ 477584 h 1424940"/>
                <a:gd name="connsiteX10" fmla="*/ 5723763 w 6095524"/>
                <a:gd name="connsiteY10" fmla="*/ 500158 h 1424940"/>
                <a:gd name="connsiteX11" fmla="*/ 5686711 w 6095524"/>
                <a:gd name="connsiteY11" fmla="*/ 517112 h 1424940"/>
                <a:gd name="connsiteX12" fmla="*/ 5659850 w 6095524"/>
                <a:gd name="connsiteY12" fmla="*/ 535877 h 1424940"/>
                <a:gd name="connsiteX13" fmla="*/ 5637181 w 6095524"/>
                <a:gd name="connsiteY13" fmla="*/ 553117 h 1424940"/>
                <a:gd name="connsiteX14" fmla="*/ 5585841 w 6095524"/>
                <a:gd name="connsiteY14" fmla="*/ 597694 h 1424940"/>
                <a:gd name="connsiteX15" fmla="*/ 5528977 w 6095524"/>
                <a:gd name="connsiteY15" fmla="*/ 635318 h 1424940"/>
                <a:gd name="connsiteX16" fmla="*/ 5483256 w 6095524"/>
                <a:gd name="connsiteY16" fmla="*/ 681419 h 1424940"/>
                <a:gd name="connsiteX17" fmla="*/ 5464397 w 6095524"/>
                <a:gd name="connsiteY17" fmla="*/ 706374 h 1424940"/>
                <a:gd name="connsiteX18" fmla="*/ 5424773 w 6095524"/>
                <a:gd name="connsiteY18" fmla="*/ 723424 h 1424940"/>
                <a:gd name="connsiteX19" fmla="*/ 5381815 w 6095524"/>
                <a:gd name="connsiteY19" fmla="*/ 750094 h 1424940"/>
                <a:gd name="connsiteX20" fmla="*/ 5351335 w 6095524"/>
                <a:gd name="connsiteY20" fmla="*/ 776573 h 1424940"/>
                <a:gd name="connsiteX21" fmla="*/ 5327809 w 6095524"/>
                <a:gd name="connsiteY21" fmla="*/ 794290 h 1424940"/>
                <a:gd name="connsiteX22" fmla="*/ 5294566 w 6095524"/>
                <a:gd name="connsiteY22" fmla="*/ 812102 h 1424940"/>
                <a:gd name="connsiteX23" fmla="*/ 5261229 w 6095524"/>
                <a:gd name="connsiteY23" fmla="*/ 835438 h 1424940"/>
                <a:gd name="connsiteX24" fmla="*/ 5245037 w 6095524"/>
                <a:gd name="connsiteY24" fmla="*/ 849821 h 1424940"/>
                <a:gd name="connsiteX25" fmla="*/ 5213699 w 6095524"/>
                <a:gd name="connsiteY25" fmla="*/ 873728 h 1424940"/>
                <a:gd name="connsiteX26" fmla="*/ 5181409 w 6095524"/>
                <a:gd name="connsiteY26" fmla="*/ 896017 h 1424940"/>
                <a:gd name="connsiteX27" fmla="*/ 5120735 w 6095524"/>
                <a:gd name="connsiteY27" fmla="*/ 921544 h 1424940"/>
                <a:gd name="connsiteX28" fmla="*/ 5065490 w 6095524"/>
                <a:gd name="connsiteY28" fmla="*/ 959072 h 1424940"/>
                <a:gd name="connsiteX29" fmla="*/ 5021675 w 6095524"/>
                <a:gd name="connsiteY29" fmla="*/ 986504 h 1424940"/>
                <a:gd name="connsiteX30" fmla="*/ 4996148 w 6095524"/>
                <a:gd name="connsiteY30" fmla="*/ 1004507 h 1424940"/>
                <a:gd name="connsiteX31" fmla="*/ 4949285 w 6095524"/>
                <a:gd name="connsiteY31" fmla="*/ 1044702 h 1424940"/>
                <a:gd name="connsiteX32" fmla="*/ 4876609 w 6095524"/>
                <a:gd name="connsiteY32" fmla="*/ 1086993 h 1424940"/>
                <a:gd name="connsiteX33" fmla="*/ 4832699 w 6095524"/>
                <a:gd name="connsiteY33" fmla="*/ 1109853 h 1424940"/>
                <a:gd name="connsiteX34" fmla="*/ 4738211 w 6095524"/>
                <a:gd name="connsiteY34" fmla="*/ 1144334 h 1424940"/>
                <a:gd name="connsiteX35" fmla="*/ 4707731 w 6095524"/>
                <a:gd name="connsiteY35" fmla="*/ 1156621 h 1424940"/>
                <a:gd name="connsiteX36" fmla="*/ 4672870 w 6095524"/>
                <a:gd name="connsiteY36" fmla="*/ 1164717 h 1424940"/>
                <a:gd name="connsiteX37" fmla="*/ 4616863 w 6095524"/>
                <a:gd name="connsiteY37" fmla="*/ 1183862 h 1424940"/>
                <a:gd name="connsiteX38" fmla="*/ 4507516 w 6095524"/>
                <a:gd name="connsiteY38" fmla="*/ 1216819 h 1424940"/>
                <a:gd name="connsiteX39" fmla="*/ 4483513 w 6095524"/>
                <a:gd name="connsiteY39" fmla="*/ 1221867 h 1424940"/>
                <a:gd name="connsiteX40" fmla="*/ 4422362 w 6095524"/>
                <a:gd name="connsiteY40" fmla="*/ 1243108 h 1424940"/>
                <a:gd name="connsiteX41" fmla="*/ 4385691 w 6095524"/>
                <a:gd name="connsiteY41" fmla="*/ 1257395 h 1424940"/>
                <a:gd name="connsiteX42" fmla="*/ 4355306 w 6095524"/>
                <a:gd name="connsiteY42" fmla="*/ 1265587 h 1424940"/>
                <a:gd name="connsiteX43" fmla="*/ 4328446 w 6095524"/>
                <a:gd name="connsiteY43" fmla="*/ 1269397 h 1424940"/>
                <a:gd name="connsiteX44" fmla="*/ 4257770 w 6095524"/>
                <a:gd name="connsiteY44" fmla="*/ 1288256 h 1424940"/>
                <a:gd name="connsiteX45" fmla="*/ 4229576 w 6095524"/>
                <a:gd name="connsiteY45" fmla="*/ 1295686 h 1424940"/>
                <a:gd name="connsiteX46" fmla="*/ 4156424 w 6095524"/>
                <a:gd name="connsiteY46" fmla="*/ 1321213 h 1424940"/>
                <a:gd name="connsiteX47" fmla="*/ 4094416 w 6095524"/>
                <a:gd name="connsiteY47" fmla="*/ 1338072 h 1424940"/>
                <a:gd name="connsiteX48" fmla="*/ 4068509 w 6095524"/>
                <a:gd name="connsiteY48" fmla="*/ 1346168 h 1424940"/>
                <a:gd name="connsiteX49" fmla="*/ 4009263 w 6095524"/>
                <a:gd name="connsiteY49" fmla="*/ 1359694 h 1424940"/>
                <a:gd name="connsiteX50" fmla="*/ 3975735 w 6095524"/>
                <a:gd name="connsiteY50" fmla="*/ 1369219 h 1424940"/>
                <a:gd name="connsiteX51" fmla="*/ 3893915 w 6095524"/>
                <a:gd name="connsiteY51" fmla="*/ 1379982 h 1424940"/>
                <a:gd name="connsiteX52" fmla="*/ 3809428 w 6095524"/>
                <a:gd name="connsiteY52" fmla="*/ 1390364 h 1424940"/>
                <a:gd name="connsiteX53" fmla="*/ 3763042 w 6095524"/>
                <a:gd name="connsiteY53" fmla="*/ 1393793 h 1424940"/>
                <a:gd name="connsiteX54" fmla="*/ 3722561 w 6095524"/>
                <a:gd name="connsiteY54" fmla="*/ 1399223 h 1424940"/>
                <a:gd name="connsiteX55" fmla="*/ 3687318 w 6095524"/>
                <a:gd name="connsiteY55" fmla="*/ 1402652 h 1424940"/>
                <a:gd name="connsiteX56" fmla="*/ 3631216 w 6095524"/>
                <a:gd name="connsiteY56" fmla="*/ 1409605 h 1424940"/>
                <a:gd name="connsiteX57" fmla="*/ 3607880 w 6095524"/>
                <a:gd name="connsiteY57" fmla="*/ 1411415 h 1424940"/>
                <a:gd name="connsiteX58" fmla="*/ 3552825 w 6095524"/>
                <a:gd name="connsiteY58" fmla="*/ 1411319 h 1424940"/>
                <a:gd name="connsiteX59" fmla="*/ 3533680 w 6095524"/>
                <a:gd name="connsiteY59" fmla="*/ 1410367 h 1424940"/>
                <a:gd name="connsiteX60" fmla="*/ 3496818 w 6095524"/>
                <a:gd name="connsiteY60" fmla="*/ 1398556 h 1424940"/>
                <a:gd name="connsiteX61" fmla="*/ 3492437 w 6095524"/>
                <a:gd name="connsiteY61" fmla="*/ 1397699 h 1424940"/>
                <a:gd name="connsiteX62" fmla="*/ 3468243 w 6095524"/>
                <a:gd name="connsiteY62" fmla="*/ 1393031 h 1424940"/>
                <a:gd name="connsiteX63" fmla="*/ 3455003 w 6095524"/>
                <a:gd name="connsiteY63" fmla="*/ 1391507 h 1424940"/>
                <a:gd name="connsiteX64" fmla="*/ 3404711 w 6095524"/>
                <a:gd name="connsiteY64" fmla="*/ 1381792 h 1424940"/>
                <a:gd name="connsiteX65" fmla="*/ 3375756 w 6095524"/>
                <a:gd name="connsiteY65" fmla="*/ 1377220 h 1424940"/>
                <a:gd name="connsiteX66" fmla="*/ 3352324 w 6095524"/>
                <a:gd name="connsiteY66" fmla="*/ 1377887 h 1424940"/>
                <a:gd name="connsiteX67" fmla="*/ 3311176 w 6095524"/>
                <a:gd name="connsiteY67" fmla="*/ 1378744 h 1424940"/>
                <a:gd name="connsiteX68" fmla="*/ 3298031 w 6095524"/>
                <a:gd name="connsiteY68" fmla="*/ 1380935 h 1424940"/>
                <a:gd name="connsiteX69" fmla="*/ 3238595 w 6095524"/>
                <a:gd name="connsiteY69" fmla="*/ 1374648 h 1424940"/>
                <a:gd name="connsiteX70" fmla="*/ 3204686 w 6095524"/>
                <a:gd name="connsiteY70" fmla="*/ 1374172 h 1424940"/>
                <a:gd name="connsiteX71" fmla="*/ 3166491 w 6095524"/>
                <a:gd name="connsiteY71" fmla="*/ 1366361 h 1424940"/>
                <a:gd name="connsiteX72" fmla="*/ 3155347 w 6095524"/>
                <a:gd name="connsiteY72" fmla="*/ 1366742 h 1424940"/>
                <a:gd name="connsiteX73" fmla="*/ 3142869 w 6095524"/>
                <a:gd name="connsiteY73" fmla="*/ 1367409 h 1424940"/>
                <a:gd name="connsiteX74" fmla="*/ 3104578 w 6095524"/>
                <a:gd name="connsiteY74" fmla="*/ 1367981 h 1424940"/>
                <a:gd name="connsiteX75" fmla="*/ 3081337 w 6095524"/>
                <a:gd name="connsiteY75" fmla="*/ 1370838 h 1424940"/>
                <a:gd name="connsiteX76" fmla="*/ 3037047 w 6095524"/>
                <a:gd name="connsiteY76" fmla="*/ 1369124 h 1424940"/>
                <a:gd name="connsiteX77" fmla="*/ 3020663 w 6095524"/>
                <a:gd name="connsiteY77" fmla="*/ 1371600 h 1424940"/>
                <a:gd name="connsiteX78" fmla="*/ 2979230 w 6095524"/>
                <a:gd name="connsiteY78" fmla="*/ 1371886 h 1424940"/>
                <a:gd name="connsiteX79" fmla="*/ 2942082 w 6095524"/>
                <a:gd name="connsiteY79" fmla="*/ 1370457 h 1424940"/>
                <a:gd name="connsiteX80" fmla="*/ 2906268 w 6095524"/>
                <a:gd name="connsiteY80" fmla="*/ 1371219 h 1424940"/>
                <a:gd name="connsiteX81" fmla="*/ 2880646 w 6095524"/>
                <a:gd name="connsiteY81" fmla="*/ 1374362 h 1424940"/>
                <a:gd name="connsiteX82" fmla="*/ 2852833 w 6095524"/>
                <a:gd name="connsiteY82" fmla="*/ 1376267 h 1424940"/>
                <a:gd name="connsiteX83" fmla="*/ 2776157 w 6095524"/>
                <a:gd name="connsiteY83" fmla="*/ 1387602 h 1424940"/>
                <a:gd name="connsiteX84" fmla="*/ 2761965 w 6095524"/>
                <a:gd name="connsiteY84" fmla="*/ 1384840 h 1424940"/>
                <a:gd name="connsiteX85" fmla="*/ 2681383 w 6095524"/>
                <a:gd name="connsiteY85" fmla="*/ 1382268 h 1424940"/>
                <a:gd name="connsiteX86" fmla="*/ 2663857 w 6095524"/>
                <a:gd name="connsiteY86" fmla="*/ 1382459 h 1424940"/>
                <a:gd name="connsiteX87" fmla="*/ 2616803 w 6095524"/>
                <a:gd name="connsiteY87" fmla="*/ 1371219 h 1424940"/>
                <a:gd name="connsiteX88" fmla="*/ 2544223 w 6095524"/>
                <a:gd name="connsiteY88" fmla="*/ 1389031 h 1424940"/>
                <a:gd name="connsiteX89" fmla="*/ 2476309 w 6095524"/>
                <a:gd name="connsiteY89" fmla="*/ 1411319 h 1424940"/>
                <a:gd name="connsiteX90" fmla="*/ 2467737 w 6095524"/>
                <a:gd name="connsiteY90" fmla="*/ 1414177 h 1424940"/>
                <a:gd name="connsiteX91" fmla="*/ 2443353 w 6095524"/>
                <a:gd name="connsiteY91" fmla="*/ 1419035 h 1424940"/>
                <a:gd name="connsiteX92" fmla="*/ 2413159 w 6095524"/>
                <a:gd name="connsiteY92" fmla="*/ 1420749 h 1424940"/>
                <a:gd name="connsiteX93" fmla="*/ 2374868 w 6095524"/>
                <a:gd name="connsiteY93" fmla="*/ 1424940 h 1424940"/>
                <a:gd name="connsiteX94" fmla="*/ 2344198 w 6095524"/>
                <a:gd name="connsiteY94" fmla="*/ 1419701 h 1424940"/>
                <a:gd name="connsiteX95" fmla="*/ 2301335 w 6095524"/>
                <a:gd name="connsiteY95" fmla="*/ 1411891 h 1424940"/>
                <a:gd name="connsiteX96" fmla="*/ 2260949 w 6095524"/>
                <a:gd name="connsiteY96" fmla="*/ 1404461 h 1424940"/>
                <a:gd name="connsiteX97" fmla="*/ 2248186 w 6095524"/>
                <a:gd name="connsiteY97" fmla="*/ 1413224 h 1424940"/>
                <a:gd name="connsiteX98" fmla="*/ 2228469 w 6095524"/>
                <a:gd name="connsiteY98" fmla="*/ 1420844 h 1424940"/>
                <a:gd name="connsiteX99" fmla="*/ 2206562 w 6095524"/>
                <a:gd name="connsiteY99" fmla="*/ 1411700 h 1424940"/>
                <a:gd name="connsiteX100" fmla="*/ 2155317 w 6095524"/>
                <a:gd name="connsiteY100" fmla="*/ 1392746 h 1424940"/>
                <a:gd name="connsiteX101" fmla="*/ 2122932 w 6095524"/>
                <a:gd name="connsiteY101" fmla="*/ 1391888 h 1424940"/>
                <a:gd name="connsiteX102" fmla="*/ 2052542 w 6095524"/>
                <a:gd name="connsiteY102" fmla="*/ 1383792 h 1424940"/>
                <a:gd name="connsiteX103" fmla="*/ 2006537 w 6095524"/>
                <a:gd name="connsiteY103" fmla="*/ 1372267 h 1424940"/>
                <a:gd name="connsiteX104" fmla="*/ 1973486 w 6095524"/>
                <a:gd name="connsiteY104" fmla="*/ 1359218 h 1424940"/>
                <a:gd name="connsiteX105" fmla="*/ 1926146 w 6095524"/>
                <a:gd name="connsiteY105" fmla="*/ 1342168 h 1424940"/>
                <a:gd name="connsiteX106" fmla="*/ 1878616 w 6095524"/>
                <a:gd name="connsiteY106" fmla="*/ 1333310 h 1424940"/>
                <a:gd name="connsiteX107" fmla="*/ 1844231 w 6095524"/>
                <a:gd name="connsiteY107" fmla="*/ 1322165 h 1424940"/>
                <a:gd name="connsiteX108" fmla="*/ 1802225 w 6095524"/>
                <a:gd name="connsiteY108" fmla="*/ 1314545 h 1424940"/>
                <a:gd name="connsiteX109" fmla="*/ 1766983 w 6095524"/>
                <a:gd name="connsiteY109" fmla="*/ 1314260 h 1424940"/>
                <a:gd name="connsiteX110" fmla="*/ 1711738 w 6095524"/>
                <a:gd name="connsiteY110" fmla="*/ 1315593 h 1424940"/>
                <a:gd name="connsiteX111" fmla="*/ 1644111 w 6095524"/>
                <a:gd name="connsiteY111" fmla="*/ 1292543 h 1424940"/>
                <a:gd name="connsiteX112" fmla="*/ 1616774 w 6095524"/>
                <a:gd name="connsiteY112" fmla="*/ 1287399 h 1424940"/>
                <a:gd name="connsiteX113" fmla="*/ 1591056 w 6095524"/>
                <a:gd name="connsiteY113" fmla="*/ 1285018 h 1424940"/>
                <a:gd name="connsiteX114" fmla="*/ 1536478 w 6095524"/>
                <a:gd name="connsiteY114" fmla="*/ 1269683 h 1424940"/>
                <a:gd name="connsiteX115" fmla="*/ 1514285 w 6095524"/>
                <a:gd name="connsiteY115" fmla="*/ 1264634 h 1424940"/>
                <a:gd name="connsiteX116" fmla="*/ 1483233 w 6095524"/>
                <a:gd name="connsiteY116" fmla="*/ 1264730 h 1424940"/>
                <a:gd name="connsiteX117" fmla="*/ 1426750 w 6095524"/>
                <a:gd name="connsiteY117" fmla="*/ 1257681 h 1424940"/>
                <a:gd name="connsiteX118" fmla="*/ 1370362 w 6095524"/>
                <a:gd name="connsiteY118" fmla="*/ 1237107 h 1424940"/>
                <a:gd name="connsiteX119" fmla="*/ 1346454 w 6095524"/>
                <a:gd name="connsiteY119" fmla="*/ 1239107 h 1424940"/>
                <a:gd name="connsiteX120" fmla="*/ 1337882 w 6095524"/>
                <a:gd name="connsiteY120" fmla="*/ 1238631 h 1424940"/>
                <a:gd name="connsiteX121" fmla="*/ 1260825 w 6095524"/>
                <a:gd name="connsiteY121" fmla="*/ 1227296 h 1424940"/>
                <a:gd name="connsiteX122" fmla="*/ 1253109 w 6095524"/>
                <a:gd name="connsiteY122" fmla="*/ 1226058 h 1424940"/>
                <a:gd name="connsiteX123" fmla="*/ 1216915 w 6095524"/>
                <a:gd name="connsiteY123" fmla="*/ 1215962 h 1424940"/>
                <a:gd name="connsiteX124" fmla="*/ 1125664 w 6095524"/>
                <a:gd name="connsiteY124" fmla="*/ 1209675 h 1424940"/>
                <a:gd name="connsiteX125" fmla="*/ 1120045 w 6095524"/>
                <a:gd name="connsiteY125" fmla="*/ 1208913 h 1424940"/>
                <a:gd name="connsiteX126" fmla="*/ 1089469 w 6095524"/>
                <a:gd name="connsiteY126" fmla="*/ 1213961 h 1424940"/>
                <a:gd name="connsiteX127" fmla="*/ 1074325 w 6095524"/>
                <a:gd name="connsiteY127" fmla="*/ 1221105 h 1424940"/>
                <a:gd name="connsiteX128" fmla="*/ 1050703 w 6095524"/>
                <a:gd name="connsiteY128" fmla="*/ 1228535 h 1424940"/>
                <a:gd name="connsiteX129" fmla="*/ 1026700 w 6095524"/>
                <a:gd name="connsiteY129" fmla="*/ 1231297 h 1424940"/>
                <a:gd name="connsiteX130" fmla="*/ 986409 w 6095524"/>
                <a:gd name="connsiteY130" fmla="*/ 1220057 h 1424940"/>
                <a:gd name="connsiteX131" fmla="*/ 971741 w 6095524"/>
                <a:gd name="connsiteY131" fmla="*/ 1218914 h 1424940"/>
                <a:gd name="connsiteX132" fmla="*/ 939070 w 6095524"/>
                <a:gd name="connsiteY132" fmla="*/ 1213485 h 1424940"/>
                <a:gd name="connsiteX133" fmla="*/ 910495 w 6095524"/>
                <a:gd name="connsiteY133" fmla="*/ 1213866 h 1424940"/>
                <a:gd name="connsiteX134" fmla="*/ 887540 w 6095524"/>
                <a:gd name="connsiteY134" fmla="*/ 1222534 h 1424940"/>
                <a:gd name="connsiteX135" fmla="*/ 854202 w 6095524"/>
                <a:gd name="connsiteY135" fmla="*/ 1224248 h 1424940"/>
                <a:gd name="connsiteX136" fmla="*/ 832675 w 6095524"/>
                <a:gd name="connsiteY136" fmla="*/ 1217962 h 1424940"/>
                <a:gd name="connsiteX137" fmla="*/ 828294 w 6095524"/>
                <a:gd name="connsiteY137" fmla="*/ 1217105 h 1424940"/>
                <a:gd name="connsiteX138" fmla="*/ 772001 w 6095524"/>
                <a:gd name="connsiteY138" fmla="*/ 1216723 h 1424940"/>
                <a:gd name="connsiteX139" fmla="*/ 701707 w 6095524"/>
                <a:gd name="connsiteY139" fmla="*/ 1235678 h 1424940"/>
                <a:gd name="connsiteX140" fmla="*/ 690086 w 6095524"/>
                <a:gd name="connsiteY140" fmla="*/ 1239679 h 1424940"/>
                <a:gd name="connsiteX141" fmla="*/ 633412 w 6095524"/>
                <a:gd name="connsiteY141" fmla="*/ 1246632 h 1424940"/>
                <a:gd name="connsiteX142" fmla="*/ 603028 w 6095524"/>
                <a:gd name="connsiteY142" fmla="*/ 1253681 h 1424940"/>
                <a:gd name="connsiteX143" fmla="*/ 581120 w 6095524"/>
                <a:gd name="connsiteY143" fmla="*/ 1254062 h 1424940"/>
                <a:gd name="connsiteX144" fmla="*/ 554642 w 6095524"/>
                <a:gd name="connsiteY144" fmla="*/ 1266539 h 1424940"/>
                <a:gd name="connsiteX145" fmla="*/ 545973 w 6095524"/>
                <a:gd name="connsiteY145" fmla="*/ 1271969 h 1424940"/>
                <a:gd name="connsiteX146" fmla="*/ 535591 w 6095524"/>
                <a:gd name="connsiteY146" fmla="*/ 1275207 h 1424940"/>
                <a:gd name="connsiteX147" fmla="*/ 488538 w 6095524"/>
                <a:gd name="connsiteY147" fmla="*/ 1285494 h 1424940"/>
                <a:gd name="connsiteX148" fmla="*/ 480155 w 6095524"/>
                <a:gd name="connsiteY148" fmla="*/ 1291304 h 1424940"/>
                <a:gd name="connsiteX149" fmla="*/ 474535 w 6095524"/>
                <a:gd name="connsiteY149" fmla="*/ 1294924 h 1424940"/>
                <a:gd name="connsiteX150" fmla="*/ 428816 w 6095524"/>
                <a:gd name="connsiteY150" fmla="*/ 1301020 h 1424940"/>
                <a:gd name="connsiteX151" fmla="*/ 400241 w 6095524"/>
                <a:gd name="connsiteY151" fmla="*/ 1318260 h 1424940"/>
                <a:gd name="connsiteX152" fmla="*/ 392431 w 6095524"/>
                <a:gd name="connsiteY152" fmla="*/ 1325594 h 1424940"/>
                <a:gd name="connsiteX153" fmla="*/ 365093 w 6095524"/>
                <a:gd name="connsiteY153" fmla="*/ 1336643 h 1424940"/>
                <a:gd name="connsiteX154" fmla="*/ 273177 w 6095524"/>
                <a:gd name="connsiteY154" fmla="*/ 1357884 h 1424940"/>
                <a:gd name="connsiteX155" fmla="*/ 246888 w 6095524"/>
                <a:gd name="connsiteY155" fmla="*/ 1350359 h 1424940"/>
                <a:gd name="connsiteX156" fmla="*/ 196977 w 6095524"/>
                <a:gd name="connsiteY156" fmla="*/ 1370552 h 1424940"/>
                <a:gd name="connsiteX157" fmla="*/ 153352 w 6095524"/>
                <a:gd name="connsiteY157" fmla="*/ 1381982 h 1424940"/>
                <a:gd name="connsiteX158" fmla="*/ 137160 w 6095524"/>
                <a:gd name="connsiteY158" fmla="*/ 1384745 h 1424940"/>
                <a:gd name="connsiteX159" fmla="*/ 85917 w 6095524"/>
                <a:gd name="connsiteY159" fmla="*/ 1389793 h 1424940"/>
                <a:gd name="connsiteX160" fmla="*/ 59532 w 6095524"/>
                <a:gd name="connsiteY160" fmla="*/ 1401223 h 1424940"/>
                <a:gd name="connsiteX161" fmla="*/ 30325 w 6095524"/>
                <a:gd name="connsiteY161" fmla="*/ 1409974 h 1424940"/>
                <a:gd name="connsiteX162" fmla="*/ 0 w 6095524"/>
                <a:gd name="connsiteY162" fmla="*/ 1412360 h 1424940"/>
                <a:gd name="connsiteX163" fmla="*/ 0 w 6095524"/>
                <a:gd name="connsiteY163" fmla="*/ 1058622 h 1424940"/>
                <a:gd name="connsiteX164" fmla="*/ 17145 w 6095524"/>
                <a:gd name="connsiteY164" fmla="*/ 1060228 h 1424940"/>
                <a:gd name="connsiteX165" fmla="*/ 44672 w 6095524"/>
                <a:gd name="connsiteY165" fmla="*/ 1066324 h 1424940"/>
                <a:gd name="connsiteX166" fmla="*/ 84677 w 6095524"/>
                <a:gd name="connsiteY166" fmla="*/ 1076230 h 1424940"/>
                <a:gd name="connsiteX167" fmla="*/ 132017 w 6095524"/>
                <a:gd name="connsiteY167" fmla="*/ 1064990 h 1424940"/>
                <a:gd name="connsiteX168" fmla="*/ 136779 w 6095524"/>
                <a:gd name="connsiteY168" fmla="*/ 1060323 h 1424940"/>
                <a:gd name="connsiteX169" fmla="*/ 187547 w 6095524"/>
                <a:gd name="connsiteY169" fmla="*/ 1049179 h 1424940"/>
                <a:gd name="connsiteX170" fmla="*/ 270891 w 6095524"/>
                <a:gd name="connsiteY170" fmla="*/ 1036415 h 1424940"/>
                <a:gd name="connsiteX171" fmla="*/ 276320 w 6095524"/>
                <a:gd name="connsiteY171" fmla="*/ 1035558 h 1424940"/>
                <a:gd name="connsiteX172" fmla="*/ 323755 w 6095524"/>
                <a:gd name="connsiteY172" fmla="*/ 1061561 h 1424940"/>
                <a:gd name="connsiteX173" fmla="*/ 361855 w 6095524"/>
                <a:gd name="connsiteY173" fmla="*/ 1057942 h 1424940"/>
                <a:gd name="connsiteX174" fmla="*/ 379571 w 6095524"/>
                <a:gd name="connsiteY174" fmla="*/ 1039939 h 1424940"/>
                <a:gd name="connsiteX175" fmla="*/ 430530 w 6095524"/>
                <a:gd name="connsiteY175" fmla="*/ 1025747 h 1424940"/>
                <a:gd name="connsiteX176" fmla="*/ 493300 w 6095524"/>
                <a:gd name="connsiteY176" fmla="*/ 1027176 h 1424940"/>
                <a:gd name="connsiteX177" fmla="*/ 537782 w 6095524"/>
                <a:gd name="connsiteY177" fmla="*/ 1025366 h 1424940"/>
                <a:gd name="connsiteX178" fmla="*/ 562166 w 6095524"/>
                <a:gd name="connsiteY178" fmla="*/ 1015746 h 1424940"/>
                <a:gd name="connsiteX179" fmla="*/ 579596 w 6095524"/>
                <a:gd name="connsiteY179" fmla="*/ 1016699 h 1424940"/>
                <a:gd name="connsiteX180" fmla="*/ 612362 w 6095524"/>
                <a:gd name="connsiteY180" fmla="*/ 1023557 h 1424940"/>
                <a:gd name="connsiteX181" fmla="*/ 716090 w 6095524"/>
                <a:gd name="connsiteY181" fmla="*/ 1031653 h 1424940"/>
                <a:gd name="connsiteX182" fmla="*/ 758381 w 6095524"/>
                <a:gd name="connsiteY182" fmla="*/ 1018985 h 1424940"/>
                <a:gd name="connsiteX183" fmla="*/ 771049 w 6095524"/>
                <a:gd name="connsiteY183" fmla="*/ 1018699 h 1424940"/>
                <a:gd name="connsiteX184" fmla="*/ 799433 w 6095524"/>
                <a:gd name="connsiteY184" fmla="*/ 1023652 h 1424940"/>
                <a:gd name="connsiteX185" fmla="*/ 858012 w 6095524"/>
                <a:gd name="connsiteY185" fmla="*/ 1020318 h 1424940"/>
                <a:gd name="connsiteX186" fmla="*/ 879634 w 6095524"/>
                <a:gd name="connsiteY186" fmla="*/ 1015270 h 1424940"/>
                <a:gd name="connsiteX187" fmla="*/ 891635 w 6095524"/>
                <a:gd name="connsiteY187" fmla="*/ 1012031 h 1424940"/>
                <a:gd name="connsiteX188" fmla="*/ 953262 w 6095524"/>
                <a:gd name="connsiteY188" fmla="*/ 1003078 h 1424940"/>
                <a:gd name="connsiteX189" fmla="*/ 980694 w 6095524"/>
                <a:gd name="connsiteY189" fmla="*/ 993458 h 1424940"/>
                <a:gd name="connsiteX190" fmla="*/ 988124 w 6095524"/>
                <a:gd name="connsiteY190" fmla="*/ 992029 h 1424940"/>
                <a:gd name="connsiteX191" fmla="*/ 1028795 w 6095524"/>
                <a:gd name="connsiteY191" fmla="*/ 996029 h 1424940"/>
                <a:gd name="connsiteX192" fmla="*/ 1059275 w 6095524"/>
                <a:gd name="connsiteY192" fmla="*/ 1011555 h 1424940"/>
                <a:gd name="connsiteX193" fmla="*/ 1065181 w 6095524"/>
                <a:gd name="connsiteY193" fmla="*/ 1016794 h 1424940"/>
                <a:gd name="connsiteX194" fmla="*/ 1150144 w 6095524"/>
                <a:gd name="connsiteY194" fmla="*/ 1014984 h 1424940"/>
                <a:gd name="connsiteX195" fmla="*/ 1163193 w 6095524"/>
                <a:gd name="connsiteY195" fmla="*/ 1012793 h 1424940"/>
                <a:gd name="connsiteX196" fmla="*/ 1226249 w 6095524"/>
                <a:gd name="connsiteY196" fmla="*/ 1021937 h 1424940"/>
                <a:gd name="connsiteX197" fmla="*/ 1244632 w 6095524"/>
                <a:gd name="connsiteY197" fmla="*/ 1023747 h 1424940"/>
                <a:gd name="connsiteX198" fmla="*/ 1310545 w 6095524"/>
                <a:gd name="connsiteY198" fmla="*/ 1031939 h 1424940"/>
                <a:gd name="connsiteX199" fmla="*/ 1319879 w 6095524"/>
                <a:gd name="connsiteY199" fmla="*/ 1024319 h 1424940"/>
                <a:gd name="connsiteX200" fmla="*/ 1346740 w 6095524"/>
                <a:gd name="connsiteY200" fmla="*/ 1005173 h 1424940"/>
                <a:gd name="connsiteX201" fmla="*/ 1399699 w 6095524"/>
                <a:gd name="connsiteY201" fmla="*/ 988219 h 1424940"/>
                <a:gd name="connsiteX202" fmla="*/ 1414082 w 6095524"/>
                <a:gd name="connsiteY202" fmla="*/ 989171 h 1424940"/>
                <a:gd name="connsiteX203" fmla="*/ 1450467 w 6095524"/>
                <a:gd name="connsiteY203" fmla="*/ 1017461 h 1424940"/>
                <a:gd name="connsiteX204" fmla="*/ 1468184 w 6095524"/>
                <a:gd name="connsiteY204" fmla="*/ 1028795 h 1424940"/>
                <a:gd name="connsiteX205" fmla="*/ 1518476 w 6095524"/>
                <a:gd name="connsiteY205" fmla="*/ 1049655 h 1424940"/>
                <a:gd name="connsiteX206" fmla="*/ 1522667 w 6095524"/>
                <a:gd name="connsiteY206" fmla="*/ 1053465 h 1424940"/>
                <a:gd name="connsiteX207" fmla="*/ 1559814 w 6095524"/>
                <a:gd name="connsiteY207" fmla="*/ 1098709 h 1424940"/>
                <a:gd name="connsiteX208" fmla="*/ 1568196 w 6095524"/>
                <a:gd name="connsiteY208" fmla="*/ 1106424 h 1424940"/>
                <a:gd name="connsiteX209" fmla="*/ 1578293 w 6095524"/>
                <a:gd name="connsiteY209" fmla="*/ 1118426 h 1424940"/>
                <a:gd name="connsiteX210" fmla="*/ 1609820 w 6095524"/>
                <a:gd name="connsiteY210" fmla="*/ 1141667 h 1424940"/>
                <a:gd name="connsiteX211" fmla="*/ 1648873 w 6095524"/>
                <a:gd name="connsiteY211" fmla="*/ 1149096 h 1424940"/>
                <a:gd name="connsiteX212" fmla="*/ 1696022 w 6095524"/>
                <a:gd name="connsiteY212" fmla="*/ 1160431 h 1424940"/>
                <a:gd name="connsiteX213" fmla="*/ 1715739 w 6095524"/>
                <a:gd name="connsiteY213" fmla="*/ 1168051 h 1424940"/>
                <a:gd name="connsiteX214" fmla="*/ 1768602 w 6095524"/>
                <a:gd name="connsiteY214" fmla="*/ 1182529 h 1424940"/>
                <a:gd name="connsiteX215" fmla="*/ 1806321 w 6095524"/>
                <a:gd name="connsiteY215" fmla="*/ 1194721 h 1424940"/>
                <a:gd name="connsiteX216" fmla="*/ 1860709 w 6095524"/>
                <a:gd name="connsiteY216" fmla="*/ 1201865 h 1424940"/>
                <a:gd name="connsiteX217" fmla="*/ 1887093 w 6095524"/>
                <a:gd name="connsiteY217" fmla="*/ 1202150 h 1424940"/>
                <a:gd name="connsiteX218" fmla="*/ 1935575 w 6095524"/>
                <a:gd name="connsiteY218" fmla="*/ 1238726 h 1424940"/>
                <a:gd name="connsiteX219" fmla="*/ 1974247 w 6095524"/>
                <a:gd name="connsiteY219" fmla="*/ 1262920 h 1424940"/>
                <a:gd name="connsiteX220" fmla="*/ 2014919 w 6095524"/>
                <a:gd name="connsiteY220" fmla="*/ 1251204 h 1424940"/>
                <a:gd name="connsiteX221" fmla="*/ 2025968 w 6095524"/>
                <a:gd name="connsiteY221" fmla="*/ 1240155 h 1424940"/>
                <a:gd name="connsiteX222" fmla="*/ 2092643 w 6095524"/>
                <a:gd name="connsiteY222" fmla="*/ 1229678 h 1424940"/>
                <a:gd name="connsiteX223" fmla="*/ 2187893 w 6095524"/>
                <a:gd name="connsiteY223" fmla="*/ 1229297 h 1424940"/>
                <a:gd name="connsiteX224" fmla="*/ 2346294 w 6095524"/>
                <a:gd name="connsiteY224" fmla="*/ 1205484 h 1424940"/>
                <a:gd name="connsiteX225" fmla="*/ 2373916 w 6095524"/>
                <a:gd name="connsiteY225" fmla="*/ 1194435 h 1424940"/>
                <a:gd name="connsiteX226" fmla="*/ 2404967 w 6095524"/>
                <a:gd name="connsiteY226" fmla="*/ 1191673 h 1424940"/>
                <a:gd name="connsiteX227" fmla="*/ 2416874 w 6095524"/>
                <a:gd name="connsiteY227" fmla="*/ 1198436 h 1424940"/>
                <a:gd name="connsiteX228" fmla="*/ 2468975 w 6095524"/>
                <a:gd name="connsiteY228" fmla="*/ 1208532 h 1424940"/>
                <a:gd name="connsiteX229" fmla="*/ 2478882 w 6095524"/>
                <a:gd name="connsiteY229" fmla="*/ 1208723 h 1424940"/>
                <a:gd name="connsiteX230" fmla="*/ 2512791 w 6095524"/>
                <a:gd name="connsiteY230" fmla="*/ 1204436 h 1424940"/>
                <a:gd name="connsiteX231" fmla="*/ 2544223 w 6095524"/>
                <a:gd name="connsiteY231" fmla="*/ 1201960 h 1424940"/>
                <a:gd name="connsiteX232" fmla="*/ 2623471 w 6095524"/>
                <a:gd name="connsiteY232" fmla="*/ 1210056 h 1424940"/>
                <a:gd name="connsiteX233" fmla="*/ 2684241 w 6095524"/>
                <a:gd name="connsiteY233" fmla="*/ 1208151 h 1424940"/>
                <a:gd name="connsiteX234" fmla="*/ 2712244 w 6095524"/>
                <a:gd name="connsiteY234" fmla="*/ 1210056 h 1424940"/>
                <a:gd name="connsiteX235" fmla="*/ 2728055 w 6095524"/>
                <a:gd name="connsiteY235" fmla="*/ 1212914 h 1424940"/>
                <a:gd name="connsiteX236" fmla="*/ 2763869 w 6095524"/>
                <a:gd name="connsiteY236" fmla="*/ 1232821 h 1424940"/>
                <a:gd name="connsiteX237" fmla="*/ 2783491 w 6095524"/>
                <a:gd name="connsiteY237" fmla="*/ 1237298 h 1424940"/>
                <a:gd name="connsiteX238" fmla="*/ 2842546 w 6095524"/>
                <a:gd name="connsiteY238" fmla="*/ 1236917 h 1424940"/>
                <a:gd name="connsiteX239" fmla="*/ 2931128 w 6095524"/>
                <a:gd name="connsiteY239" fmla="*/ 1206913 h 1424940"/>
                <a:gd name="connsiteX240" fmla="*/ 2940368 w 6095524"/>
                <a:gd name="connsiteY240" fmla="*/ 1202912 h 1424940"/>
                <a:gd name="connsiteX241" fmla="*/ 2985421 w 6095524"/>
                <a:gd name="connsiteY241" fmla="*/ 1197959 h 1424940"/>
                <a:gd name="connsiteX242" fmla="*/ 3015996 w 6095524"/>
                <a:gd name="connsiteY242" fmla="*/ 1204722 h 1424940"/>
                <a:gd name="connsiteX243" fmla="*/ 3057621 w 6095524"/>
                <a:gd name="connsiteY243" fmla="*/ 1218724 h 1424940"/>
                <a:gd name="connsiteX244" fmla="*/ 3095054 w 6095524"/>
                <a:gd name="connsiteY244" fmla="*/ 1230440 h 1424940"/>
                <a:gd name="connsiteX245" fmla="*/ 3122295 w 6095524"/>
                <a:gd name="connsiteY245" fmla="*/ 1243679 h 1424940"/>
                <a:gd name="connsiteX246" fmla="*/ 3184589 w 6095524"/>
                <a:gd name="connsiteY246" fmla="*/ 1253395 h 1424940"/>
                <a:gd name="connsiteX247" fmla="*/ 3191066 w 6095524"/>
                <a:gd name="connsiteY247" fmla="*/ 1255014 h 1424940"/>
                <a:gd name="connsiteX248" fmla="*/ 3237929 w 6095524"/>
                <a:gd name="connsiteY248" fmla="*/ 1243203 h 1424940"/>
                <a:gd name="connsiteX249" fmla="*/ 3294221 w 6095524"/>
                <a:gd name="connsiteY249" fmla="*/ 1231202 h 1424940"/>
                <a:gd name="connsiteX250" fmla="*/ 3314319 w 6095524"/>
                <a:gd name="connsiteY250" fmla="*/ 1235297 h 1424940"/>
                <a:gd name="connsiteX251" fmla="*/ 3341846 w 6095524"/>
                <a:gd name="connsiteY251" fmla="*/ 1241108 h 1424940"/>
                <a:gd name="connsiteX252" fmla="*/ 3367373 w 6095524"/>
                <a:gd name="connsiteY252" fmla="*/ 1238060 h 1424940"/>
                <a:gd name="connsiteX253" fmla="*/ 3382899 w 6095524"/>
                <a:gd name="connsiteY253" fmla="*/ 1237774 h 1424940"/>
                <a:gd name="connsiteX254" fmla="*/ 3453765 w 6095524"/>
                <a:gd name="connsiteY254" fmla="*/ 1273397 h 1424940"/>
                <a:gd name="connsiteX255" fmla="*/ 3471767 w 6095524"/>
                <a:gd name="connsiteY255" fmla="*/ 1276350 h 1424940"/>
                <a:gd name="connsiteX256" fmla="*/ 3481959 w 6095524"/>
                <a:gd name="connsiteY256" fmla="*/ 1280732 h 1424940"/>
                <a:gd name="connsiteX257" fmla="*/ 3543396 w 6095524"/>
                <a:gd name="connsiteY257" fmla="*/ 1324928 h 1424940"/>
                <a:gd name="connsiteX258" fmla="*/ 3569494 w 6095524"/>
                <a:gd name="connsiteY258" fmla="*/ 1333881 h 1424940"/>
                <a:gd name="connsiteX259" fmla="*/ 3598164 w 6095524"/>
                <a:gd name="connsiteY259" fmla="*/ 1332071 h 1424940"/>
                <a:gd name="connsiteX260" fmla="*/ 3614738 w 6095524"/>
                <a:gd name="connsiteY260" fmla="*/ 1328833 h 1424940"/>
                <a:gd name="connsiteX261" fmla="*/ 3655886 w 6095524"/>
                <a:gd name="connsiteY261" fmla="*/ 1300734 h 1424940"/>
                <a:gd name="connsiteX262" fmla="*/ 3679317 w 6095524"/>
                <a:gd name="connsiteY262" fmla="*/ 1301687 h 1424940"/>
                <a:gd name="connsiteX263" fmla="*/ 3715893 w 6095524"/>
                <a:gd name="connsiteY263" fmla="*/ 1321022 h 1424940"/>
                <a:gd name="connsiteX264" fmla="*/ 3782282 w 6095524"/>
                <a:gd name="connsiteY264" fmla="*/ 1329690 h 1424940"/>
                <a:gd name="connsiteX265" fmla="*/ 3816001 w 6095524"/>
                <a:gd name="connsiteY265" fmla="*/ 1302639 h 1424940"/>
                <a:gd name="connsiteX266" fmla="*/ 3833431 w 6095524"/>
                <a:gd name="connsiteY266" fmla="*/ 1276636 h 1424940"/>
                <a:gd name="connsiteX267" fmla="*/ 3883819 w 6095524"/>
                <a:gd name="connsiteY267" fmla="*/ 1246442 h 1424940"/>
                <a:gd name="connsiteX268" fmla="*/ 3895821 w 6095524"/>
                <a:gd name="connsiteY268" fmla="*/ 1257681 h 1424940"/>
                <a:gd name="connsiteX269" fmla="*/ 3932778 w 6095524"/>
                <a:gd name="connsiteY269" fmla="*/ 1262444 h 1424940"/>
                <a:gd name="connsiteX270" fmla="*/ 3972782 w 6095524"/>
                <a:gd name="connsiteY270" fmla="*/ 1262063 h 1424940"/>
                <a:gd name="connsiteX271" fmla="*/ 4042505 w 6095524"/>
                <a:gd name="connsiteY271" fmla="*/ 1267111 h 1424940"/>
                <a:gd name="connsiteX272" fmla="*/ 4088892 w 6095524"/>
                <a:gd name="connsiteY272" fmla="*/ 1238250 h 1424940"/>
                <a:gd name="connsiteX273" fmla="*/ 4106609 w 6095524"/>
                <a:gd name="connsiteY273" fmla="*/ 1226344 h 1424940"/>
                <a:gd name="connsiteX274" fmla="*/ 4123182 w 6095524"/>
                <a:gd name="connsiteY274" fmla="*/ 1218724 h 1424940"/>
                <a:gd name="connsiteX275" fmla="*/ 4142328 w 6095524"/>
                <a:gd name="connsiteY275" fmla="*/ 1214438 h 1424940"/>
                <a:gd name="connsiteX276" fmla="*/ 4188524 w 6095524"/>
                <a:gd name="connsiteY276" fmla="*/ 1198245 h 1424940"/>
                <a:gd name="connsiteX277" fmla="*/ 4213860 w 6095524"/>
                <a:gd name="connsiteY277" fmla="*/ 1182338 h 1424940"/>
                <a:gd name="connsiteX278" fmla="*/ 4270820 w 6095524"/>
                <a:gd name="connsiteY278" fmla="*/ 1167003 h 1424940"/>
                <a:gd name="connsiteX279" fmla="*/ 4309587 w 6095524"/>
                <a:gd name="connsiteY279" fmla="*/ 1153287 h 1424940"/>
                <a:gd name="connsiteX280" fmla="*/ 4350449 w 6095524"/>
                <a:gd name="connsiteY280" fmla="*/ 1129665 h 1424940"/>
                <a:gd name="connsiteX281" fmla="*/ 4356164 w 6095524"/>
                <a:gd name="connsiteY281" fmla="*/ 1126046 h 1424940"/>
                <a:gd name="connsiteX282" fmla="*/ 4369880 w 6095524"/>
                <a:gd name="connsiteY282" fmla="*/ 1110520 h 1424940"/>
                <a:gd name="connsiteX283" fmla="*/ 4389787 w 6095524"/>
                <a:gd name="connsiteY283" fmla="*/ 1057085 h 1424940"/>
                <a:gd name="connsiteX284" fmla="*/ 4395502 w 6095524"/>
                <a:gd name="connsiteY284" fmla="*/ 1046226 h 1424940"/>
                <a:gd name="connsiteX285" fmla="*/ 4447413 w 6095524"/>
                <a:gd name="connsiteY285" fmla="*/ 1009650 h 1424940"/>
                <a:gd name="connsiteX286" fmla="*/ 4466654 w 6095524"/>
                <a:gd name="connsiteY286" fmla="*/ 1013079 h 1424940"/>
                <a:gd name="connsiteX287" fmla="*/ 4487894 w 6095524"/>
                <a:gd name="connsiteY287" fmla="*/ 1025081 h 1424940"/>
                <a:gd name="connsiteX288" fmla="*/ 4534472 w 6095524"/>
                <a:gd name="connsiteY288" fmla="*/ 1028224 h 1424940"/>
                <a:gd name="connsiteX289" fmla="*/ 4551903 w 6095524"/>
                <a:gd name="connsiteY289" fmla="*/ 1022033 h 1424940"/>
                <a:gd name="connsiteX290" fmla="*/ 4582382 w 6095524"/>
                <a:gd name="connsiteY290" fmla="*/ 1005364 h 1424940"/>
                <a:gd name="connsiteX291" fmla="*/ 4605909 w 6095524"/>
                <a:gd name="connsiteY291" fmla="*/ 979551 h 1424940"/>
                <a:gd name="connsiteX292" fmla="*/ 4640104 w 6095524"/>
                <a:gd name="connsiteY292" fmla="*/ 936879 h 1424940"/>
                <a:gd name="connsiteX293" fmla="*/ 4705731 w 6095524"/>
                <a:gd name="connsiteY293" fmla="*/ 920591 h 1424940"/>
                <a:gd name="connsiteX294" fmla="*/ 4730973 w 6095524"/>
                <a:gd name="connsiteY294" fmla="*/ 915162 h 1424940"/>
                <a:gd name="connsiteX295" fmla="*/ 4822794 w 6095524"/>
                <a:gd name="connsiteY295" fmla="*/ 892397 h 1424940"/>
                <a:gd name="connsiteX296" fmla="*/ 4830794 w 6095524"/>
                <a:gd name="connsiteY296" fmla="*/ 891635 h 1424940"/>
                <a:gd name="connsiteX297" fmla="*/ 4894421 w 6095524"/>
                <a:gd name="connsiteY297" fmla="*/ 865442 h 1424940"/>
                <a:gd name="connsiteX298" fmla="*/ 4909756 w 6095524"/>
                <a:gd name="connsiteY298" fmla="*/ 858964 h 1424940"/>
                <a:gd name="connsiteX299" fmla="*/ 4928521 w 6095524"/>
                <a:gd name="connsiteY299" fmla="*/ 842391 h 1424940"/>
                <a:gd name="connsiteX300" fmla="*/ 4945857 w 6095524"/>
                <a:gd name="connsiteY300" fmla="*/ 795623 h 1424940"/>
                <a:gd name="connsiteX301" fmla="*/ 4966145 w 6095524"/>
                <a:gd name="connsiteY301" fmla="*/ 774287 h 1424940"/>
                <a:gd name="connsiteX302" fmla="*/ 4980909 w 6095524"/>
                <a:gd name="connsiteY302" fmla="*/ 761333 h 1424940"/>
                <a:gd name="connsiteX303" fmla="*/ 4993862 w 6095524"/>
                <a:gd name="connsiteY303" fmla="*/ 741712 h 1424940"/>
                <a:gd name="connsiteX304" fmla="*/ 5006816 w 6095524"/>
                <a:gd name="connsiteY304" fmla="*/ 694754 h 1424940"/>
                <a:gd name="connsiteX305" fmla="*/ 5026724 w 6095524"/>
                <a:gd name="connsiteY305" fmla="*/ 653129 h 1424940"/>
                <a:gd name="connsiteX306" fmla="*/ 5062538 w 6095524"/>
                <a:gd name="connsiteY306" fmla="*/ 630079 h 1424940"/>
                <a:gd name="connsiteX307" fmla="*/ 5084731 w 6095524"/>
                <a:gd name="connsiteY307" fmla="*/ 617982 h 1424940"/>
                <a:gd name="connsiteX308" fmla="*/ 5172647 w 6095524"/>
                <a:gd name="connsiteY308" fmla="*/ 630174 h 1424940"/>
                <a:gd name="connsiteX309" fmla="*/ 5232654 w 6095524"/>
                <a:gd name="connsiteY309" fmla="*/ 642080 h 1424940"/>
                <a:gd name="connsiteX310" fmla="*/ 5252371 w 6095524"/>
                <a:gd name="connsiteY310" fmla="*/ 637508 h 1424940"/>
                <a:gd name="connsiteX311" fmla="*/ 5308092 w 6095524"/>
                <a:gd name="connsiteY311" fmla="*/ 598646 h 1424940"/>
                <a:gd name="connsiteX312" fmla="*/ 5363147 w 6095524"/>
                <a:gd name="connsiteY312" fmla="*/ 581311 h 1424940"/>
                <a:gd name="connsiteX313" fmla="*/ 5404580 w 6095524"/>
                <a:gd name="connsiteY313" fmla="*/ 576358 h 1424940"/>
                <a:gd name="connsiteX314" fmla="*/ 5440203 w 6095524"/>
                <a:gd name="connsiteY314" fmla="*/ 572548 h 1424940"/>
                <a:gd name="connsiteX315" fmla="*/ 5482971 w 6095524"/>
                <a:gd name="connsiteY315" fmla="*/ 561880 h 1424940"/>
                <a:gd name="connsiteX316" fmla="*/ 5507165 w 6095524"/>
                <a:gd name="connsiteY316" fmla="*/ 550259 h 1424940"/>
                <a:gd name="connsiteX317" fmla="*/ 5545645 w 6095524"/>
                <a:gd name="connsiteY317" fmla="*/ 533591 h 1424940"/>
                <a:gd name="connsiteX318" fmla="*/ 5585079 w 6095524"/>
                <a:gd name="connsiteY318" fmla="*/ 511969 h 1424940"/>
                <a:gd name="connsiteX319" fmla="*/ 5615368 w 6095524"/>
                <a:gd name="connsiteY319" fmla="*/ 481679 h 1424940"/>
                <a:gd name="connsiteX320" fmla="*/ 5631656 w 6095524"/>
                <a:gd name="connsiteY320" fmla="*/ 456152 h 1424940"/>
                <a:gd name="connsiteX321" fmla="*/ 5679377 w 6095524"/>
                <a:gd name="connsiteY321" fmla="*/ 419576 h 1424940"/>
                <a:gd name="connsiteX322" fmla="*/ 5722525 w 6095524"/>
                <a:gd name="connsiteY322" fmla="*/ 350615 h 1424940"/>
                <a:gd name="connsiteX323" fmla="*/ 5749576 w 6095524"/>
                <a:gd name="connsiteY323" fmla="*/ 321945 h 1424940"/>
                <a:gd name="connsiteX324" fmla="*/ 5764911 w 6095524"/>
                <a:gd name="connsiteY324" fmla="*/ 313849 h 1424940"/>
                <a:gd name="connsiteX325" fmla="*/ 5791009 w 6095524"/>
                <a:gd name="connsiteY325" fmla="*/ 293942 h 1424940"/>
                <a:gd name="connsiteX326" fmla="*/ 5806440 w 6095524"/>
                <a:gd name="connsiteY326" fmla="*/ 279178 h 1424940"/>
                <a:gd name="connsiteX327" fmla="*/ 5848636 w 6095524"/>
                <a:gd name="connsiteY327" fmla="*/ 224885 h 1424940"/>
                <a:gd name="connsiteX328" fmla="*/ 5861590 w 6095524"/>
                <a:gd name="connsiteY328" fmla="*/ 208788 h 1424940"/>
                <a:gd name="connsiteX329" fmla="*/ 5888355 w 6095524"/>
                <a:gd name="connsiteY329" fmla="*/ 181166 h 1424940"/>
                <a:gd name="connsiteX330" fmla="*/ 5900071 w 6095524"/>
                <a:gd name="connsiteY330" fmla="*/ 172784 h 1424940"/>
                <a:gd name="connsiteX331" fmla="*/ 5920740 w 6095524"/>
                <a:gd name="connsiteY331" fmla="*/ 150305 h 1424940"/>
                <a:gd name="connsiteX332" fmla="*/ 5969985 w 6095524"/>
                <a:gd name="connsiteY332" fmla="*/ 91345 h 1424940"/>
                <a:gd name="connsiteX333" fmla="*/ 5991130 w 6095524"/>
                <a:gd name="connsiteY333" fmla="*/ 58293 h 1424940"/>
                <a:gd name="connsiteX334" fmla="*/ 6033325 w 6095524"/>
                <a:gd name="connsiteY334" fmla="*/ 33909 h 1424940"/>
                <a:gd name="connsiteX335" fmla="*/ 6054376 w 6095524"/>
                <a:gd name="connsiteY335" fmla="*/ 20955 h 1424940"/>
                <a:gd name="connsiteX336" fmla="*/ 6095524 w 6095524"/>
                <a:gd name="connsiteY336" fmla="*/ 0 h 142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6095524" h="1424940">
                  <a:moveTo>
                    <a:pt x="6095524" y="0"/>
                  </a:moveTo>
                  <a:cubicBezTo>
                    <a:pt x="6095524" y="7811"/>
                    <a:pt x="6095524" y="12573"/>
                    <a:pt x="6095524" y="17431"/>
                  </a:cubicBezTo>
                  <a:lnTo>
                    <a:pt x="6095524" y="216290"/>
                  </a:lnTo>
                  <a:lnTo>
                    <a:pt x="6079998" y="230600"/>
                  </a:lnTo>
                  <a:cubicBezTo>
                    <a:pt x="6058567" y="241363"/>
                    <a:pt x="6035706" y="251079"/>
                    <a:pt x="6012751" y="260699"/>
                  </a:cubicBezTo>
                  <a:cubicBezTo>
                    <a:pt x="6006084" y="263462"/>
                    <a:pt x="5998749" y="264986"/>
                    <a:pt x="5992749" y="268700"/>
                  </a:cubicBezTo>
                  <a:cubicBezTo>
                    <a:pt x="5965126" y="285655"/>
                    <a:pt x="5938361" y="303943"/>
                    <a:pt x="5910358" y="320231"/>
                  </a:cubicBezTo>
                  <a:cubicBezTo>
                    <a:pt x="5881497" y="337090"/>
                    <a:pt x="5855684" y="356997"/>
                    <a:pt x="5835777" y="383953"/>
                  </a:cubicBezTo>
                  <a:cubicBezTo>
                    <a:pt x="5817298" y="409004"/>
                    <a:pt x="5799391" y="434435"/>
                    <a:pt x="5781008" y="459581"/>
                  </a:cubicBezTo>
                  <a:cubicBezTo>
                    <a:pt x="5776341" y="465963"/>
                    <a:pt x="5772054" y="473488"/>
                    <a:pt x="5765673" y="477584"/>
                  </a:cubicBezTo>
                  <a:cubicBezTo>
                    <a:pt x="5752433" y="486156"/>
                    <a:pt x="5737955" y="493109"/>
                    <a:pt x="5723763" y="500158"/>
                  </a:cubicBezTo>
                  <a:cubicBezTo>
                    <a:pt x="5711571" y="506159"/>
                    <a:pt x="5698617" y="510635"/>
                    <a:pt x="5686711" y="517112"/>
                  </a:cubicBezTo>
                  <a:cubicBezTo>
                    <a:pt x="5677186" y="522256"/>
                    <a:pt x="5668708" y="529400"/>
                    <a:pt x="5659850" y="535877"/>
                  </a:cubicBezTo>
                  <a:cubicBezTo>
                    <a:pt x="5652135" y="541496"/>
                    <a:pt x="5643658" y="546354"/>
                    <a:pt x="5637181" y="553117"/>
                  </a:cubicBezTo>
                  <a:cubicBezTo>
                    <a:pt x="5621369" y="569500"/>
                    <a:pt x="5605462" y="585597"/>
                    <a:pt x="5585841" y="597694"/>
                  </a:cubicBezTo>
                  <a:cubicBezTo>
                    <a:pt x="5566505" y="609695"/>
                    <a:pt x="5548217" y="623126"/>
                    <a:pt x="5528977" y="635318"/>
                  </a:cubicBezTo>
                  <a:cubicBezTo>
                    <a:pt x="5510117" y="647224"/>
                    <a:pt x="5493067" y="660273"/>
                    <a:pt x="5483256" y="681419"/>
                  </a:cubicBezTo>
                  <a:cubicBezTo>
                    <a:pt x="5478875" y="690753"/>
                    <a:pt x="5472684" y="700945"/>
                    <a:pt x="5464397" y="706374"/>
                  </a:cubicBezTo>
                  <a:cubicBezTo>
                    <a:pt x="5452586" y="714089"/>
                    <a:pt x="5437632" y="716852"/>
                    <a:pt x="5424773" y="723424"/>
                  </a:cubicBezTo>
                  <a:cubicBezTo>
                    <a:pt x="5409628" y="731139"/>
                    <a:pt x="5392103" y="737807"/>
                    <a:pt x="5381815" y="750094"/>
                  </a:cubicBezTo>
                  <a:cubicBezTo>
                    <a:pt x="5372671" y="761048"/>
                    <a:pt x="5363432" y="769620"/>
                    <a:pt x="5351335" y="776573"/>
                  </a:cubicBezTo>
                  <a:cubicBezTo>
                    <a:pt x="5342858" y="781431"/>
                    <a:pt x="5336572" y="790289"/>
                    <a:pt x="5327809" y="794290"/>
                  </a:cubicBezTo>
                  <a:cubicBezTo>
                    <a:pt x="5316284" y="799624"/>
                    <a:pt x="5304663" y="803815"/>
                    <a:pt x="5294566" y="812102"/>
                  </a:cubicBezTo>
                  <a:cubicBezTo>
                    <a:pt x="5284089" y="820674"/>
                    <a:pt x="5272183" y="827437"/>
                    <a:pt x="5261229" y="835438"/>
                  </a:cubicBezTo>
                  <a:cubicBezTo>
                    <a:pt x="5255419" y="839724"/>
                    <a:pt x="5250656" y="845344"/>
                    <a:pt x="5245037" y="849821"/>
                  </a:cubicBezTo>
                  <a:cubicBezTo>
                    <a:pt x="5234750" y="858012"/>
                    <a:pt x="5224272" y="866013"/>
                    <a:pt x="5213699" y="873728"/>
                  </a:cubicBezTo>
                  <a:cubicBezTo>
                    <a:pt x="5203127" y="881444"/>
                    <a:pt x="5193030" y="890397"/>
                    <a:pt x="5181409" y="896017"/>
                  </a:cubicBezTo>
                  <a:cubicBezTo>
                    <a:pt x="5161598" y="905542"/>
                    <a:pt x="5139976" y="911257"/>
                    <a:pt x="5120735" y="921544"/>
                  </a:cubicBezTo>
                  <a:cubicBezTo>
                    <a:pt x="5101209" y="932021"/>
                    <a:pt x="5082826" y="945166"/>
                    <a:pt x="5065490" y="959072"/>
                  </a:cubicBezTo>
                  <a:cubicBezTo>
                    <a:pt x="5051774" y="970026"/>
                    <a:pt x="5038916" y="980885"/>
                    <a:pt x="5021675" y="986504"/>
                  </a:cubicBezTo>
                  <a:cubicBezTo>
                    <a:pt x="5012055" y="989648"/>
                    <a:pt x="5001959" y="996506"/>
                    <a:pt x="4996148" y="1004507"/>
                  </a:cubicBezTo>
                  <a:cubicBezTo>
                    <a:pt x="4983575" y="1021937"/>
                    <a:pt x="4967478" y="1034225"/>
                    <a:pt x="4949285" y="1044702"/>
                  </a:cubicBezTo>
                  <a:cubicBezTo>
                    <a:pt x="4924996" y="1058799"/>
                    <a:pt x="4900993" y="1073182"/>
                    <a:pt x="4876609" y="1086993"/>
                  </a:cubicBezTo>
                  <a:cubicBezTo>
                    <a:pt x="4862227" y="1095185"/>
                    <a:pt x="4847940" y="1103852"/>
                    <a:pt x="4832699" y="1109853"/>
                  </a:cubicBezTo>
                  <a:cubicBezTo>
                    <a:pt x="4801553" y="1122236"/>
                    <a:pt x="4769644" y="1132808"/>
                    <a:pt x="4738211" y="1144334"/>
                  </a:cubicBezTo>
                  <a:cubicBezTo>
                    <a:pt x="4727924" y="1148048"/>
                    <a:pt x="4718209" y="1153382"/>
                    <a:pt x="4707731" y="1156621"/>
                  </a:cubicBezTo>
                  <a:cubicBezTo>
                    <a:pt x="4696396" y="1160145"/>
                    <a:pt x="4684205" y="1161193"/>
                    <a:pt x="4672870" y="1164717"/>
                  </a:cubicBezTo>
                  <a:cubicBezTo>
                    <a:pt x="4654010" y="1170527"/>
                    <a:pt x="4635722" y="1177957"/>
                    <a:pt x="4616863" y="1183862"/>
                  </a:cubicBezTo>
                  <a:cubicBezTo>
                    <a:pt x="4580477" y="1195197"/>
                    <a:pt x="4543996" y="1206056"/>
                    <a:pt x="4507516" y="1216819"/>
                  </a:cubicBezTo>
                  <a:cubicBezTo>
                    <a:pt x="4499706" y="1219105"/>
                    <a:pt x="4491228" y="1219391"/>
                    <a:pt x="4483513" y="1221867"/>
                  </a:cubicBezTo>
                  <a:cubicBezTo>
                    <a:pt x="4463034" y="1228535"/>
                    <a:pt x="4442650" y="1235773"/>
                    <a:pt x="4422362" y="1243108"/>
                  </a:cubicBezTo>
                  <a:cubicBezTo>
                    <a:pt x="4410075" y="1247585"/>
                    <a:pt x="4398073" y="1253109"/>
                    <a:pt x="4385691" y="1257395"/>
                  </a:cubicBezTo>
                  <a:cubicBezTo>
                    <a:pt x="4375785" y="1260824"/>
                    <a:pt x="4365593" y="1263491"/>
                    <a:pt x="4355306" y="1265587"/>
                  </a:cubicBezTo>
                  <a:cubicBezTo>
                    <a:pt x="4346448" y="1267397"/>
                    <a:pt x="4337209" y="1267206"/>
                    <a:pt x="4328446" y="1269397"/>
                  </a:cubicBezTo>
                  <a:cubicBezTo>
                    <a:pt x="4304728" y="1275302"/>
                    <a:pt x="4281297" y="1281970"/>
                    <a:pt x="4257770" y="1288256"/>
                  </a:cubicBezTo>
                  <a:cubicBezTo>
                    <a:pt x="4248341" y="1290733"/>
                    <a:pt x="4238720" y="1292543"/>
                    <a:pt x="4229576" y="1295686"/>
                  </a:cubicBezTo>
                  <a:cubicBezTo>
                    <a:pt x="4205097" y="1303973"/>
                    <a:pt x="4180999" y="1313402"/>
                    <a:pt x="4156424" y="1321213"/>
                  </a:cubicBezTo>
                  <a:cubicBezTo>
                    <a:pt x="4136041" y="1327690"/>
                    <a:pt x="4115086" y="1332357"/>
                    <a:pt x="4094416" y="1338072"/>
                  </a:cubicBezTo>
                  <a:cubicBezTo>
                    <a:pt x="4085653" y="1340549"/>
                    <a:pt x="4077271" y="1344073"/>
                    <a:pt x="4068509" y="1346168"/>
                  </a:cubicBezTo>
                  <a:cubicBezTo>
                    <a:pt x="4048887" y="1350931"/>
                    <a:pt x="4028980" y="1354931"/>
                    <a:pt x="4009263" y="1359694"/>
                  </a:cubicBezTo>
                  <a:cubicBezTo>
                    <a:pt x="3998023" y="1362456"/>
                    <a:pt x="3987165" y="1367409"/>
                    <a:pt x="3975735" y="1369219"/>
                  </a:cubicBezTo>
                  <a:cubicBezTo>
                    <a:pt x="3948589" y="1373505"/>
                    <a:pt x="3921252" y="1376553"/>
                    <a:pt x="3893915" y="1379982"/>
                  </a:cubicBezTo>
                  <a:cubicBezTo>
                    <a:pt x="3865722" y="1383506"/>
                    <a:pt x="3837623" y="1387221"/>
                    <a:pt x="3809428" y="1390364"/>
                  </a:cubicBezTo>
                  <a:cubicBezTo>
                    <a:pt x="3793998" y="1391984"/>
                    <a:pt x="3778472" y="1392269"/>
                    <a:pt x="3763042" y="1393793"/>
                  </a:cubicBezTo>
                  <a:cubicBezTo>
                    <a:pt x="3749516" y="1395127"/>
                    <a:pt x="3736086" y="1397603"/>
                    <a:pt x="3722561" y="1399223"/>
                  </a:cubicBezTo>
                  <a:cubicBezTo>
                    <a:pt x="3710845" y="1400556"/>
                    <a:pt x="3699034" y="1401318"/>
                    <a:pt x="3687318" y="1402652"/>
                  </a:cubicBezTo>
                  <a:cubicBezTo>
                    <a:pt x="3668554" y="1404842"/>
                    <a:pt x="3649885" y="1407319"/>
                    <a:pt x="3631216" y="1409605"/>
                  </a:cubicBezTo>
                  <a:cubicBezTo>
                    <a:pt x="3623406" y="1410462"/>
                    <a:pt x="3615214" y="1412843"/>
                    <a:pt x="3607880" y="1411415"/>
                  </a:cubicBezTo>
                  <a:cubicBezTo>
                    <a:pt x="3589401" y="1407795"/>
                    <a:pt x="3571208" y="1408843"/>
                    <a:pt x="3552825" y="1411319"/>
                  </a:cubicBezTo>
                  <a:cubicBezTo>
                    <a:pt x="3546539" y="1412177"/>
                    <a:pt x="3539776" y="1411986"/>
                    <a:pt x="3533680" y="1410367"/>
                  </a:cubicBezTo>
                  <a:cubicBezTo>
                    <a:pt x="3521202" y="1407128"/>
                    <a:pt x="3509106" y="1402556"/>
                    <a:pt x="3496818" y="1398556"/>
                  </a:cubicBezTo>
                  <a:cubicBezTo>
                    <a:pt x="3495484" y="1398080"/>
                    <a:pt x="3493865" y="1397984"/>
                    <a:pt x="3492437" y="1397699"/>
                  </a:cubicBezTo>
                  <a:cubicBezTo>
                    <a:pt x="3484340" y="1396079"/>
                    <a:pt x="3476340" y="1394460"/>
                    <a:pt x="3468243" y="1393031"/>
                  </a:cubicBezTo>
                  <a:cubicBezTo>
                    <a:pt x="3463862" y="1392269"/>
                    <a:pt x="3459385" y="1392174"/>
                    <a:pt x="3455003" y="1391507"/>
                  </a:cubicBezTo>
                  <a:cubicBezTo>
                    <a:pt x="3438049" y="1388840"/>
                    <a:pt x="3419380" y="1393317"/>
                    <a:pt x="3404711" y="1381792"/>
                  </a:cubicBezTo>
                  <a:cubicBezTo>
                    <a:pt x="3395186" y="1374362"/>
                    <a:pt x="3385947" y="1376077"/>
                    <a:pt x="3375756" y="1377220"/>
                  </a:cubicBezTo>
                  <a:cubicBezTo>
                    <a:pt x="3368040" y="1378077"/>
                    <a:pt x="3360134" y="1377791"/>
                    <a:pt x="3352324" y="1377887"/>
                  </a:cubicBezTo>
                  <a:cubicBezTo>
                    <a:pt x="3338608" y="1378172"/>
                    <a:pt x="3324892" y="1378268"/>
                    <a:pt x="3311176" y="1378744"/>
                  </a:cubicBezTo>
                  <a:cubicBezTo>
                    <a:pt x="3306794" y="1378934"/>
                    <a:pt x="3302318" y="1381316"/>
                    <a:pt x="3298031" y="1380935"/>
                  </a:cubicBezTo>
                  <a:cubicBezTo>
                    <a:pt x="3278219" y="1379125"/>
                    <a:pt x="3258407" y="1376267"/>
                    <a:pt x="3238595" y="1374648"/>
                  </a:cubicBezTo>
                  <a:cubicBezTo>
                    <a:pt x="3227356" y="1373696"/>
                    <a:pt x="3215830" y="1375505"/>
                    <a:pt x="3204686" y="1374172"/>
                  </a:cubicBezTo>
                  <a:cubicBezTo>
                    <a:pt x="3191828" y="1372648"/>
                    <a:pt x="3179255" y="1368743"/>
                    <a:pt x="3166491" y="1366361"/>
                  </a:cubicBezTo>
                  <a:cubicBezTo>
                    <a:pt x="3162967" y="1365695"/>
                    <a:pt x="3159062" y="1366552"/>
                    <a:pt x="3155347" y="1366742"/>
                  </a:cubicBezTo>
                  <a:cubicBezTo>
                    <a:pt x="3151156" y="1366933"/>
                    <a:pt x="3147060" y="1367314"/>
                    <a:pt x="3142869" y="1367409"/>
                  </a:cubicBezTo>
                  <a:cubicBezTo>
                    <a:pt x="3130105" y="1367600"/>
                    <a:pt x="3117342" y="1367314"/>
                    <a:pt x="3104578" y="1367981"/>
                  </a:cubicBezTo>
                  <a:cubicBezTo>
                    <a:pt x="3096768" y="1368362"/>
                    <a:pt x="3088577" y="1372267"/>
                    <a:pt x="3081337" y="1370838"/>
                  </a:cubicBezTo>
                  <a:cubicBezTo>
                    <a:pt x="3066574" y="1368076"/>
                    <a:pt x="3051810" y="1374267"/>
                    <a:pt x="3037047" y="1369124"/>
                  </a:cubicBezTo>
                  <a:cubicBezTo>
                    <a:pt x="3032474" y="1367600"/>
                    <a:pt x="3026188" y="1371410"/>
                    <a:pt x="3020663" y="1371600"/>
                  </a:cubicBezTo>
                  <a:cubicBezTo>
                    <a:pt x="3006852" y="1372076"/>
                    <a:pt x="2993041" y="1371981"/>
                    <a:pt x="2979230" y="1371886"/>
                  </a:cubicBezTo>
                  <a:cubicBezTo>
                    <a:pt x="2966847" y="1371791"/>
                    <a:pt x="2953988" y="1373124"/>
                    <a:pt x="2942082" y="1370457"/>
                  </a:cubicBezTo>
                  <a:cubicBezTo>
                    <a:pt x="2929604" y="1367600"/>
                    <a:pt x="2918365" y="1367981"/>
                    <a:pt x="2906268" y="1371219"/>
                  </a:cubicBezTo>
                  <a:cubicBezTo>
                    <a:pt x="2897981" y="1373410"/>
                    <a:pt x="2889218" y="1373696"/>
                    <a:pt x="2880646" y="1374362"/>
                  </a:cubicBezTo>
                  <a:cubicBezTo>
                    <a:pt x="2871407" y="1375124"/>
                    <a:pt x="2861215" y="1373124"/>
                    <a:pt x="2852833" y="1376267"/>
                  </a:cubicBezTo>
                  <a:cubicBezTo>
                    <a:pt x="2827877" y="1385602"/>
                    <a:pt x="2802255" y="1387602"/>
                    <a:pt x="2776157" y="1387602"/>
                  </a:cubicBezTo>
                  <a:cubicBezTo>
                    <a:pt x="2771394" y="1387602"/>
                    <a:pt x="2766536" y="1386269"/>
                    <a:pt x="2761965" y="1384840"/>
                  </a:cubicBezTo>
                  <a:cubicBezTo>
                    <a:pt x="2735294" y="1376267"/>
                    <a:pt x="2708529" y="1377029"/>
                    <a:pt x="2681383" y="1382268"/>
                  </a:cubicBezTo>
                  <a:cubicBezTo>
                    <a:pt x="2675763" y="1383411"/>
                    <a:pt x="2669477" y="1383602"/>
                    <a:pt x="2663857" y="1382459"/>
                  </a:cubicBezTo>
                  <a:cubicBezTo>
                    <a:pt x="2648045" y="1379125"/>
                    <a:pt x="2632710" y="1373600"/>
                    <a:pt x="2616803" y="1371219"/>
                  </a:cubicBezTo>
                  <a:cubicBezTo>
                    <a:pt x="2590515" y="1367314"/>
                    <a:pt x="2567750" y="1380458"/>
                    <a:pt x="2544223" y="1389031"/>
                  </a:cubicBezTo>
                  <a:cubicBezTo>
                    <a:pt x="2521839" y="1397127"/>
                    <a:pt x="2502789" y="1415415"/>
                    <a:pt x="2476309" y="1411319"/>
                  </a:cubicBezTo>
                  <a:cubicBezTo>
                    <a:pt x="2473643" y="1410938"/>
                    <a:pt x="2470690" y="1413510"/>
                    <a:pt x="2467737" y="1414177"/>
                  </a:cubicBezTo>
                  <a:cubicBezTo>
                    <a:pt x="2459641" y="1415987"/>
                    <a:pt x="2451545" y="1418177"/>
                    <a:pt x="2443353" y="1419035"/>
                  </a:cubicBezTo>
                  <a:cubicBezTo>
                    <a:pt x="2433352" y="1420178"/>
                    <a:pt x="2423160" y="1419797"/>
                    <a:pt x="2413159" y="1420749"/>
                  </a:cubicBezTo>
                  <a:cubicBezTo>
                    <a:pt x="2400300" y="1421892"/>
                    <a:pt x="2387632" y="1424940"/>
                    <a:pt x="2374868" y="1424940"/>
                  </a:cubicBezTo>
                  <a:cubicBezTo>
                    <a:pt x="2364581" y="1424940"/>
                    <a:pt x="2354389" y="1421416"/>
                    <a:pt x="2344198" y="1419701"/>
                  </a:cubicBezTo>
                  <a:cubicBezTo>
                    <a:pt x="2329815" y="1417320"/>
                    <a:pt x="2314003" y="1417987"/>
                    <a:pt x="2301335" y="1411891"/>
                  </a:cubicBezTo>
                  <a:cubicBezTo>
                    <a:pt x="2287810" y="1405414"/>
                    <a:pt x="2274951" y="1402461"/>
                    <a:pt x="2260949" y="1404461"/>
                  </a:cubicBezTo>
                  <a:cubicBezTo>
                    <a:pt x="2256282" y="1405128"/>
                    <a:pt x="2250281" y="1409129"/>
                    <a:pt x="2248186" y="1413224"/>
                  </a:cubicBezTo>
                  <a:cubicBezTo>
                    <a:pt x="2243518" y="1422368"/>
                    <a:pt x="2237137" y="1423988"/>
                    <a:pt x="2228469" y="1420844"/>
                  </a:cubicBezTo>
                  <a:cubicBezTo>
                    <a:pt x="2220944" y="1418177"/>
                    <a:pt x="2211705" y="1416844"/>
                    <a:pt x="2206562" y="1411700"/>
                  </a:cubicBezTo>
                  <a:cubicBezTo>
                    <a:pt x="2191988" y="1397127"/>
                    <a:pt x="2173414" y="1396651"/>
                    <a:pt x="2155317" y="1392746"/>
                  </a:cubicBezTo>
                  <a:cubicBezTo>
                    <a:pt x="2144269" y="1390364"/>
                    <a:pt x="2133981" y="1390269"/>
                    <a:pt x="2122932" y="1391888"/>
                  </a:cubicBezTo>
                  <a:cubicBezTo>
                    <a:pt x="2098930" y="1395508"/>
                    <a:pt x="2075593" y="1390364"/>
                    <a:pt x="2052542" y="1383792"/>
                  </a:cubicBezTo>
                  <a:cubicBezTo>
                    <a:pt x="2037302" y="1379411"/>
                    <a:pt x="2021681" y="1376744"/>
                    <a:pt x="2006537" y="1372267"/>
                  </a:cubicBezTo>
                  <a:cubicBezTo>
                    <a:pt x="1995202" y="1368838"/>
                    <a:pt x="1983868" y="1364742"/>
                    <a:pt x="1973486" y="1359218"/>
                  </a:cubicBezTo>
                  <a:cubicBezTo>
                    <a:pt x="1958435" y="1351121"/>
                    <a:pt x="1945292" y="1338929"/>
                    <a:pt x="1926146" y="1342168"/>
                  </a:cubicBezTo>
                  <a:cubicBezTo>
                    <a:pt x="1909286" y="1345025"/>
                    <a:pt x="1894047" y="1339025"/>
                    <a:pt x="1878616" y="1333310"/>
                  </a:cubicBezTo>
                  <a:cubicBezTo>
                    <a:pt x="1867281" y="1329119"/>
                    <a:pt x="1855948" y="1324832"/>
                    <a:pt x="1844231" y="1322165"/>
                  </a:cubicBezTo>
                  <a:cubicBezTo>
                    <a:pt x="1830324" y="1319022"/>
                    <a:pt x="1814608" y="1320356"/>
                    <a:pt x="1802225" y="1314545"/>
                  </a:cubicBezTo>
                  <a:cubicBezTo>
                    <a:pt x="1789271" y="1308449"/>
                    <a:pt x="1778509" y="1312545"/>
                    <a:pt x="1766983" y="1314260"/>
                  </a:cubicBezTo>
                  <a:cubicBezTo>
                    <a:pt x="1748600" y="1316927"/>
                    <a:pt x="1730311" y="1321880"/>
                    <a:pt x="1711738" y="1315593"/>
                  </a:cubicBezTo>
                  <a:cubicBezTo>
                    <a:pt x="1689164" y="1307973"/>
                    <a:pt x="1666780" y="1299782"/>
                    <a:pt x="1644111" y="1292543"/>
                  </a:cubicBezTo>
                  <a:cubicBezTo>
                    <a:pt x="1635347" y="1289780"/>
                    <a:pt x="1625919" y="1288637"/>
                    <a:pt x="1616774" y="1287399"/>
                  </a:cubicBezTo>
                  <a:cubicBezTo>
                    <a:pt x="1608107" y="1286351"/>
                    <a:pt x="1597725" y="1289018"/>
                    <a:pt x="1591056" y="1285018"/>
                  </a:cubicBezTo>
                  <a:cubicBezTo>
                    <a:pt x="1573911" y="1274731"/>
                    <a:pt x="1556291" y="1269683"/>
                    <a:pt x="1536478" y="1269683"/>
                  </a:cubicBezTo>
                  <a:cubicBezTo>
                    <a:pt x="1529048" y="1269683"/>
                    <a:pt x="1521809" y="1265396"/>
                    <a:pt x="1514285" y="1264634"/>
                  </a:cubicBezTo>
                  <a:cubicBezTo>
                    <a:pt x="1503997" y="1263682"/>
                    <a:pt x="1492186" y="1261110"/>
                    <a:pt x="1483233" y="1264730"/>
                  </a:cubicBezTo>
                  <a:cubicBezTo>
                    <a:pt x="1462183" y="1273302"/>
                    <a:pt x="1445134" y="1266158"/>
                    <a:pt x="1426750" y="1257681"/>
                  </a:cubicBezTo>
                  <a:cubicBezTo>
                    <a:pt x="1408652" y="1249299"/>
                    <a:pt x="1389602" y="1242632"/>
                    <a:pt x="1370362" y="1237107"/>
                  </a:cubicBezTo>
                  <a:cubicBezTo>
                    <a:pt x="1363123" y="1235107"/>
                    <a:pt x="1354456" y="1238441"/>
                    <a:pt x="1346454" y="1239107"/>
                  </a:cubicBezTo>
                  <a:cubicBezTo>
                    <a:pt x="1343596" y="1239298"/>
                    <a:pt x="1340453" y="1239584"/>
                    <a:pt x="1337882" y="1238631"/>
                  </a:cubicBezTo>
                  <a:cubicBezTo>
                    <a:pt x="1313022" y="1229487"/>
                    <a:pt x="1287780" y="1222534"/>
                    <a:pt x="1260825" y="1227296"/>
                  </a:cubicBezTo>
                  <a:cubicBezTo>
                    <a:pt x="1258349" y="1227773"/>
                    <a:pt x="1255586" y="1226725"/>
                    <a:pt x="1253109" y="1226058"/>
                  </a:cubicBezTo>
                  <a:cubicBezTo>
                    <a:pt x="1241012" y="1222629"/>
                    <a:pt x="1229201" y="1217200"/>
                    <a:pt x="1216915" y="1215962"/>
                  </a:cubicBezTo>
                  <a:cubicBezTo>
                    <a:pt x="1186625" y="1212914"/>
                    <a:pt x="1156146" y="1211675"/>
                    <a:pt x="1125664" y="1209675"/>
                  </a:cubicBezTo>
                  <a:cubicBezTo>
                    <a:pt x="1123759" y="1209580"/>
                    <a:pt x="1121759" y="1209580"/>
                    <a:pt x="1120045" y="1208913"/>
                  </a:cubicBezTo>
                  <a:cubicBezTo>
                    <a:pt x="1108805" y="1204817"/>
                    <a:pt x="1098995" y="1206151"/>
                    <a:pt x="1089469" y="1213961"/>
                  </a:cubicBezTo>
                  <a:cubicBezTo>
                    <a:pt x="1085278" y="1217390"/>
                    <a:pt x="1079563" y="1219200"/>
                    <a:pt x="1074325" y="1221105"/>
                  </a:cubicBezTo>
                  <a:cubicBezTo>
                    <a:pt x="1066609" y="1223963"/>
                    <a:pt x="1058704" y="1226725"/>
                    <a:pt x="1050703" y="1228535"/>
                  </a:cubicBezTo>
                  <a:cubicBezTo>
                    <a:pt x="1042797" y="1230249"/>
                    <a:pt x="1034320" y="1232630"/>
                    <a:pt x="1026700" y="1231297"/>
                  </a:cubicBezTo>
                  <a:cubicBezTo>
                    <a:pt x="1012984" y="1228916"/>
                    <a:pt x="999934" y="1223582"/>
                    <a:pt x="986409" y="1220057"/>
                  </a:cubicBezTo>
                  <a:cubicBezTo>
                    <a:pt x="981742" y="1218819"/>
                    <a:pt x="976598" y="1219010"/>
                    <a:pt x="971741" y="1218914"/>
                  </a:cubicBezTo>
                  <a:cubicBezTo>
                    <a:pt x="960596" y="1218629"/>
                    <a:pt x="949166" y="1221391"/>
                    <a:pt x="939070" y="1213485"/>
                  </a:cubicBezTo>
                  <a:cubicBezTo>
                    <a:pt x="929736" y="1206056"/>
                    <a:pt x="920305" y="1208246"/>
                    <a:pt x="910495" y="1213866"/>
                  </a:cubicBezTo>
                  <a:cubicBezTo>
                    <a:pt x="903446" y="1217867"/>
                    <a:pt x="895446" y="1221010"/>
                    <a:pt x="887540" y="1222534"/>
                  </a:cubicBezTo>
                  <a:cubicBezTo>
                    <a:pt x="876681" y="1224629"/>
                    <a:pt x="865918" y="1225487"/>
                    <a:pt x="854202" y="1224248"/>
                  </a:cubicBezTo>
                  <a:cubicBezTo>
                    <a:pt x="845915" y="1223391"/>
                    <a:pt x="839152" y="1223010"/>
                    <a:pt x="832675" y="1217962"/>
                  </a:cubicBezTo>
                  <a:cubicBezTo>
                    <a:pt x="831628" y="1217200"/>
                    <a:pt x="829723" y="1217009"/>
                    <a:pt x="828294" y="1217105"/>
                  </a:cubicBezTo>
                  <a:cubicBezTo>
                    <a:pt x="809530" y="1218724"/>
                    <a:pt x="790956" y="1217867"/>
                    <a:pt x="772001" y="1216723"/>
                  </a:cubicBezTo>
                  <a:cubicBezTo>
                    <a:pt x="747904" y="1215200"/>
                    <a:pt x="722566" y="1219676"/>
                    <a:pt x="701707" y="1235678"/>
                  </a:cubicBezTo>
                  <a:cubicBezTo>
                    <a:pt x="698659" y="1238060"/>
                    <a:pt x="694087" y="1239107"/>
                    <a:pt x="690086" y="1239679"/>
                  </a:cubicBezTo>
                  <a:cubicBezTo>
                    <a:pt x="671227" y="1242155"/>
                    <a:pt x="652272" y="1243870"/>
                    <a:pt x="633412" y="1246632"/>
                  </a:cubicBezTo>
                  <a:cubicBezTo>
                    <a:pt x="623125" y="1248156"/>
                    <a:pt x="612362" y="1249490"/>
                    <a:pt x="603028" y="1253681"/>
                  </a:cubicBezTo>
                  <a:cubicBezTo>
                    <a:pt x="593885" y="1257776"/>
                    <a:pt x="586549" y="1262634"/>
                    <a:pt x="581120" y="1254062"/>
                  </a:cubicBezTo>
                  <a:cubicBezTo>
                    <a:pt x="571406" y="1258634"/>
                    <a:pt x="562927" y="1262444"/>
                    <a:pt x="554642" y="1266539"/>
                  </a:cubicBezTo>
                  <a:cubicBezTo>
                    <a:pt x="551593" y="1268063"/>
                    <a:pt x="549021" y="1270540"/>
                    <a:pt x="545973" y="1271969"/>
                  </a:cubicBezTo>
                  <a:cubicBezTo>
                    <a:pt x="542734" y="1273493"/>
                    <a:pt x="539115" y="1274445"/>
                    <a:pt x="535591" y="1275207"/>
                  </a:cubicBezTo>
                  <a:cubicBezTo>
                    <a:pt x="519874" y="1278636"/>
                    <a:pt x="504158" y="1281779"/>
                    <a:pt x="488538" y="1285494"/>
                  </a:cubicBezTo>
                  <a:cubicBezTo>
                    <a:pt x="485489" y="1286256"/>
                    <a:pt x="482917" y="1289304"/>
                    <a:pt x="480155" y="1291304"/>
                  </a:cubicBezTo>
                  <a:cubicBezTo>
                    <a:pt x="478345" y="1292638"/>
                    <a:pt x="476536" y="1294638"/>
                    <a:pt x="474535" y="1294924"/>
                  </a:cubicBezTo>
                  <a:cubicBezTo>
                    <a:pt x="459295" y="1297210"/>
                    <a:pt x="444151" y="1299877"/>
                    <a:pt x="428816" y="1301020"/>
                  </a:cubicBezTo>
                  <a:cubicBezTo>
                    <a:pt x="415957" y="1301972"/>
                    <a:pt x="403574" y="1301687"/>
                    <a:pt x="400241" y="1318260"/>
                  </a:cubicBezTo>
                  <a:cubicBezTo>
                    <a:pt x="399669" y="1321118"/>
                    <a:pt x="395573" y="1324166"/>
                    <a:pt x="392431" y="1325594"/>
                  </a:cubicBezTo>
                  <a:cubicBezTo>
                    <a:pt x="383477" y="1329690"/>
                    <a:pt x="373951" y="1332452"/>
                    <a:pt x="365093" y="1336643"/>
                  </a:cubicBezTo>
                  <a:cubicBezTo>
                    <a:pt x="336042" y="1350645"/>
                    <a:pt x="305658" y="1359503"/>
                    <a:pt x="273177" y="1357884"/>
                  </a:cubicBezTo>
                  <a:cubicBezTo>
                    <a:pt x="263081" y="1357408"/>
                    <a:pt x="253270" y="1352264"/>
                    <a:pt x="246888" y="1350359"/>
                  </a:cubicBezTo>
                  <a:cubicBezTo>
                    <a:pt x="228506" y="1357884"/>
                    <a:pt x="213075" y="1365123"/>
                    <a:pt x="196977" y="1370552"/>
                  </a:cubicBezTo>
                  <a:cubicBezTo>
                    <a:pt x="182785" y="1375410"/>
                    <a:pt x="167926" y="1378458"/>
                    <a:pt x="153352" y="1381982"/>
                  </a:cubicBezTo>
                  <a:cubicBezTo>
                    <a:pt x="148018" y="1383316"/>
                    <a:pt x="142589" y="1384078"/>
                    <a:pt x="137160" y="1384745"/>
                  </a:cubicBezTo>
                  <a:cubicBezTo>
                    <a:pt x="120206" y="1386840"/>
                    <a:pt x="102489" y="1381792"/>
                    <a:pt x="85917" y="1389793"/>
                  </a:cubicBezTo>
                  <a:cubicBezTo>
                    <a:pt x="77248" y="1393984"/>
                    <a:pt x="68675" y="1399032"/>
                    <a:pt x="59532" y="1401223"/>
                  </a:cubicBezTo>
                  <a:cubicBezTo>
                    <a:pt x="49721" y="1403604"/>
                    <a:pt x="40124" y="1407319"/>
                    <a:pt x="30325" y="1409974"/>
                  </a:cubicBezTo>
                  <a:lnTo>
                    <a:pt x="0" y="1412360"/>
                  </a:lnTo>
                  <a:lnTo>
                    <a:pt x="0" y="1058622"/>
                  </a:lnTo>
                  <a:lnTo>
                    <a:pt x="17145" y="1060228"/>
                  </a:lnTo>
                  <a:cubicBezTo>
                    <a:pt x="26480" y="1061561"/>
                    <a:pt x="35528" y="1066133"/>
                    <a:pt x="44672" y="1066324"/>
                  </a:cubicBezTo>
                  <a:cubicBezTo>
                    <a:pt x="59055" y="1066610"/>
                    <a:pt x="71819" y="1068419"/>
                    <a:pt x="84677" y="1076230"/>
                  </a:cubicBezTo>
                  <a:cubicBezTo>
                    <a:pt x="104108" y="1087946"/>
                    <a:pt x="120110" y="1082993"/>
                    <a:pt x="132017" y="1064990"/>
                  </a:cubicBezTo>
                  <a:cubicBezTo>
                    <a:pt x="133255" y="1063181"/>
                    <a:pt x="134874" y="1060799"/>
                    <a:pt x="136779" y="1060323"/>
                  </a:cubicBezTo>
                  <a:cubicBezTo>
                    <a:pt x="153639" y="1056132"/>
                    <a:pt x="170974" y="1048131"/>
                    <a:pt x="187547" y="1049179"/>
                  </a:cubicBezTo>
                  <a:cubicBezTo>
                    <a:pt x="216789" y="1051084"/>
                    <a:pt x="244316" y="1048798"/>
                    <a:pt x="270891" y="1036415"/>
                  </a:cubicBezTo>
                  <a:cubicBezTo>
                    <a:pt x="272510" y="1035653"/>
                    <a:pt x="274987" y="1034891"/>
                    <a:pt x="276320" y="1035558"/>
                  </a:cubicBezTo>
                  <a:cubicBezTo>
                    <a:pt x="292322" y="1043845"/>
                    <a:pt x="309848" y="1050417"/>
                    <a:pt x="323755" y="1061561"/>
                  </a:cubicBezTo>
                  <a:cubicBezTo>
                    <a:pt x="336995" y="1072134"/>
                    <a:pt x="352997" y="1072229"/>
                    <a:pt x="361855" y="1057942"/>
                  </a:cubicBezTo>
                  <a:cubicBezTo>
                    <a:pt x="366236" y="1050893"/>
                    <a:pt x="372332" y="1042702"/>
                    <a:pt x="379571" y="1039939"/>
                  </a:cubicBezTo>
                  <a:cubicBezTo>
                    <a:pt x="395954" y="1033653"/>
                    <a:pt x="413481" y="1030414"/>
                    <a:pt x="430530" y="1025747"/>
                  </a:cubicBezTo>
                  <a:cubicBezTo>
                    <a:pt x="451581" y="1020032"/>
                    <a:pt x="472345" y="1020032"/>
                    <a:pt x="493300" y="1027176"/>
                  </a:cubicBezTo>
                  <a:cubicBezTo>
                    <a:pt x="508064" y="1032224"/>
                    <a:pt x="523113" y="1032224"/>
                    <a:pt x="537782" y="1025366"/>
                  </a:cubicBezTo>
                  <a:cubicBezTo>
                    <a:pt x="545687" y="1021652"/>
                    <a:pt x="553784" y="1017842"/>
                    <a:pt x="562166" y="1015746"/>
                  </a:cubicBezTo>
                  <a:cubicBezTo>
                    <a:pt x="567595" y="1014412"/>
                    <a:pt x="573881" y="1015651"/>
                    <a:pt x="579596" y="1016699"/>
                  </a:cubicBezTo>
                  <a:cubicBezTo>
                    <a:pt x="590645" y="1018794"/>
                    <a:pt x="602075" y="1025176"/>
                    <a:pt x="612362" y="1023557"/>
                  </a:cubicBezTo>
                  <a:cubicBezTo>
                    <a:pt x="647891" y="1017842"/>
                    <a:pt x="681419" y="1031272"/>
                    <a:pt x="716090" y="1031653"/>
                  </a:cubicBezTo>
                  <a:cubicBezTo>
                    <a:pt x="731806" y="1031843"/>
                    <a:pt x="747332" y="1034891"/>
                    <a:pt x="758381" y="1018985"/>
                  </a:cubicBezTo>
                  <a:cubicBezTo>
                    <a:pt x="759809" y="1016889"/>
                    <a:pt x="766763" y="1018032"/>
                    <a:pt x="771049" y="1018699"/>
                  </a:cubicBezTo>
                  <a:cubicBezTo>
                    <a:pt x="780574" y="1020128"/>
                    <a:pt x="790004" y="1023747"/>
                    <a:pt x="799433" y="1023652"/>
                  </a:cubicBezTo>
                  <a:cubicBezTo>
                    <a:pt x="818960" y="1023557"/>
                    <a:pt x="838581" y="1022033"/>
                    <a:pt x="858012" y="1020318"/>
                  </a:cubicBezTo>
                  <a:cubicBezTo>
                    <a:pt x="865346" y="1019651"/>
                    <a:pt x="872395" y="1017080"/>
                    <a:pt x="879634" y="1015270"/>
                  </a:cubicBezTo>
                  <a:cubicBezTo>
                    <a:pt x="883634" y="1014222"/>
                    <a:pt x="887921" y="1011460"/>
                    <a:pt x="891635" y="1012031"/>
                  </a:cubicBezTo>
                  <a:cubicBezTo>
                    <a:pt x="913162" y="1015365"/>
                    <a:pt x="932879" y="1007174"/>
                    <a:pt x="953262" y="1003078"/>
                  </a:cubicBezTo>
                  <a:cubicBezTo>
                    <a:pt x="962692" y="1001173"/>
                    <a:pt x="971550" y="996601"/>
                    <a:pt x="980694" y="993458"/>
                  </a:cubicBezTo>
                  <a:cubicBezTo>
                    <a:pt x="983075" y="992600"/>
                    <a:pt x="985742" y="991838"/>
                    <a:pt x="988124" y="992029"/>
                  </a:cubicBezTo>
                  <a:cubicBezTo>
                    <a:pt x="1001744" y="993172"/>
                    <a:pt x="1015270" y="994791"/>
                    <a:pt x="1028795" y="996029"/>
                  </a:cubicBezTo>
                  <a:cubicBezTo>
                    <a:pt x="1041083" y="997172"/>
                    <a:pt x="1053465" y="997553"/>
                    <a:pt x="1059275" y="1011555"/>
                  </a:cubicBezTo>
                  <a:cubicBezTo>
                    <a:pt x="1060133" y="1013746"/>
                    <a:pt x="1062990" y="1015365"/>
                    <a:pt x="1065181" y="1016794"/>
                  </a:cubicBezTo>
                  <a:cubicBezTo>
                    <a:pt x="1098995" y="1038797"/>
                    <a:pt x="1117092" y="1038225"/>
                    <a:pt x="1150144" y="1014984"/>
                  </a:cubicBezTo>
                  <a:cubicBezTo>
                    <a:pt x="1153573" y="1012603"/>
                    <a:pt x="1160907" y="1010888"/>
                    <a:pt x="1163193" y="1012793"/>
                  </a:cubicBezTo>
                  <a:cubicBezTo>
                    <a:pt x="1182624" y="1028605"/>
                    <a:pt x="1203865" y="1026890"/>
                    <a:pt x="1226249" y="1021937"/>
                  </a:cubicBezTo>
                  <a:cubicBezTo>
                    <a:pt x="1232059" y="1020604"/>
                    <a:pt x="1240251" y="1020604"/>
                    <a:pt x="1244632" y="1023747"/>
                  </a:cubicBezTo>
                  <a:cubicBezTo>
                    <a:pt x="1265492" y="1038320"/>
                    <a:pt x="1287876" y="1036225"/>
                    <a:pt x="1310545" y="1031939"/>
                  </a:cubicBezTo>
                  <a:cubicBezTo>
                    <a:pt x="1314069" y="1031272"/>
                    <a:pt x="1318356" y="1027652"/>
                    <a:pt x="1319879" y="1024319"/>
                  </a:cubicBezTo>
                  <a:cubicBezTo>
                    <a:pt x="1325309" y="1012508"/>
                    <a:pt x="1335501" y="1008507"/>
                    <a:pt x="1346740" y="1005173"/>
                  </a:cubicBezTo>
                  <a:cubicBezTo>
                    <a:pt x="1364457" y="999744"/>
                    <a:pt x="1381887" y="993362"/>
                    <a:pt x="1399699" y="988219"/>
                  </a:cubicBezTo>
                  <a:cubicBezTo>
                    <a:pt x="1404081" y="986981"/>
                    <a:pt x="1409510" y="987743"/>
                    <a:pt x="1414082" y="989171"/>
                  </a:cubicBezTo>
                  <a:cubicBezTo>
                    <a:pt x="1429703" y="994029"/>
                    <a:pt x="1439609" y="1006221"/>
                    <a:pt x="1450467" y="1017461"/>
                  </a:cubicBezTo>
                  <a:cubicBezTo>
                    <a:pt x="1455230" y="1022414"/>
                    <a:pt x="1461802" y="1025938"/>
                    <a:pt x="1468184" y="1028795"/>
                  </a:cubicBezTo>
                  <a:cubicBezTo>
                    <a:pt x="1484757" y="1036130"/>
                    <a:pt x="1501712" y="1042702"/>
                    <a:pt x="1518476" y="1049655"/>
                  </a:cubicBezTo>
                  <a:cubicBezTo>
                    <a:pt x="1520095" y="1050322"/>
                    <a:pt x="1521428" y="1052036"/>
                    <a:pt x="1522667" y="1053465"/>
                  </a:cubicBezTo>
                  <a:cubicBezTo>
                    <a:pt x="1535049" y="1068515"/>
                    <a:pt x="1547336" y="1083659"/>
                    <a:pt x="1559814" y="1098709"/>
                  </a:cubicBezTo>
                  <a:cubicBezTo>
                    <a:pt x="1562195" y="1101566"/>
                    <a:pt x="1565625" y="1103662"/>
                    <a:pt x="1568196" y="1106424"/>
                  </a:cubicBezTo>
                  <a:cubicBezTo>
                    <a:pt x="1571816" y="1110234"/>
                    <a:pt x="1576388" y="1113854"/>
                    <a:pt x="1578293" y="1118426"/>
                  </a:cubicBezTo>
                  <a:cubicBezTo>
                    <a:pt x="1584198" y="1132808"/>
                    <a:pt x="1595533" y="1139000"/>
                    <a:pt x="1609820" y="1141667"/>
                  </a:cubicBezTo>
                  <a:cubicBezTo>
                    <a:pt x="1622870" y="1144143"/>
                    <a:pt x="1635919" y="1146239"/>
                    <a:pt x="1648873" y="1149096"/>
                  </a:cubicBezTo>
                  <a:cubicBezTo>
                    <a:pt x="1664684" y="1152525"/>
                    <a:pt x="1680401" y="1156240"/>
                    <a:pt x="1696022" y="1160431"/>
                  </a:cubicBezTo>
                  <a:cubicBezTo>
                    <a:pt x="1702784" y="1162241"/>
                    <a:pt x="1709928" y="1164336"/>
                    <a:pt x="1715739" y="1168051"/>
                  </a:cubicBezTo>
                  <a:cubicBezTo>
                    <a:pt x="1732026" y="1178338"/>
                    <a:pt x="1749457" y="1185291"/>
                    <a:pt x="1768602" y="1182529"/>
                  </a:cubicBezTo>
                  <a:cubicBezTo>
                    <a:pt x="1783937" y="1180338"/>
                    <a:pt x="1796796" y="1185958"/>
                    <a:pt x="1806321" y="1194721"/>
                  </a:cubicBezTo>
                  <a:cubicBezTo>
                    <a:pt x="1823657" y="1210628"/>
                    <a:pt x="1842230" y="1207008"/>
                    <a:pt x="1860709" y="1201865"/>
                  </a:cubicBezTo>
                  <a:cubicBezTo>
                    <a:pt x="1870234" y="1199198"/>
                    <a:pt x="1878044" y="1199579"/>
                    <a:pt x="1887093" y="1202150"/>
                  </a:cubicBezTo>
                  <a:cubicBezTo>
                    <a:pt x="1908048" y="1208151"/>
                    <a:pt x="1922050" y="1224439"/>
                    <a:pt x="1935575" y="1238726"/>
                  </a:cubicBezTo>
                  <a:cubicBezTo>
                    <a:pt x="1947101" y="1250918"/>
                    <a:pt x="1960055" y="1257776"/>
                    <a:pt x="1974247" y="1262920"/>
                  </a:cubicBezTo>
                  <a:cubicBezTo>
                    <a:pt x="1992154" y="1269492"/>
                    <a:pt x="2006346" y="1267016"/>
                    <a:pt x="2014919" y="1251204"/>
                  </a:cubicBezTo>
                  <a:cubicBezTo>
                    <a:pt x="2017300" y="1246727"/>
                    <a:pt x="2021491" y="1241488"/>
                    <a:pt x="2025968" y="1240155"/>
                  </a:cubicBezTo>
                  <a:cubicBezTo>
                    <a:pt x="2047589" y="1233488"/>
                    <a:pt x="2069497" y="1223772"/>
                    <a:pt x="2092643" y="1229678"/>
                  </a:cubicBezTo>
                  <a:cubicBezTo>
                    <a:pt x="2124647" y="1237774"/>
                    <a:pt x="2155889" y="1237298"/>
                    <a:pt x="2187893" y="1229297"/>
                  </a:cubicBezTo>
                  <a:cubicBezTo>
                    <a:pt x="2239804" y="1216343"/>
                    <a:pt x="2291715" y="1202627"/>
                    <a:pt x="2346294" y="1205484"/>
                  </a:cubicBezTo>
                  <a:cubicBezTo>
                    <a:pt x="2355342" y="1205960"/>
                    <a:pt x="2366105" y="1200150"/>
                    <a:pt x="2373916" y="1194435"/>
                  </a:cubicBezTo>
                  <a:cubicBezTo>
                    <a:pt x="2388870" y="1183577"/>
                    <a:pt x="2388203" y="1182719"/>
                    <a:pt x="2404967" y="1191673"/>
                  </a:cubicBezTo>
                  <a:cubicBezTo>
                    <a:pt x="2408968" y="1193864"/>
                    <a:pt x="2413921" y="1195197"/>
                    <a:pt x="2416874" y="1198436"/>
                  </a:cubicBezTo>
                  <a:cubicBezTo>
                    <a:pt x="2431923" y="1214914"/>
                    <a:pt x="2450497" y="1210913"/>
                    <a:pt x="2468975" y="1208532"/>
                  </a:cubicBezTo>
                  <a:cubicBezTo>
                    <a:pt x="2472214" y="1208056"/>
                    <a:pt x="2476119" y="1207389"/>
                    <a:pt x="2478882" y="1208723"/>
                  </a:cubicBezTo>
                  <a:cubicBezTo>
                    <a:pt x="2491359" y="1214723"/>
                    <a:pt x="2501932" y="1212628"/>
                    <a:pt x="2512791" y="1204436"/>
                  </a:cubicBezTo>
                  <a:cubicBezTo>
                    <a:pt x="2522220" y="1197388"/>
                    <a:pt x="2533079" y="1193197"/>
                    <a:pt x="2544223" y="1201960"/>
                  </a:cubicBezTo>
                  <a:cubicBezTo>
                    <a:pt x="2568988" y="1221391"/>
                    <a:pt x="2595467" y="1222343"/>
                    <a:pt x="2623471" y="1210056"/>
                  </a:cubicBezTo>
                  <a:cubicBezTo>
                    <a:pt x="2643473" y="1201293"/>
                    <a:pt x="2663190" y="1199293"/>
                    <a:pt x="2684241" y="1208151"/>
                  </a:cubicBezTo>
                  <a:cubicBezTo>
                    <a:pt x="2692337" y="1211580"/>
                    <a:pt x="2702814" y="1209294"/>
                    <a:pt x="2712244" y="1210056"/>
                  </a:cubicBezTo>
                  <a:cubicBezTo>
                    <a:pt x="2717578" y="1210437"/>
                    <a:pt x="2723484" y="1210532"/>
                    <a:pt x="2728055" y="1212914"/>
                  </a:cubicBezTo>
                  <a:cubicBezTo>
                    <a:pt x="2740248" y="1219010"/>
                    <a:pt x="2751582" y="1226820"/>
                    <a:pt x="2763869" y="1232821"/>
                  </a:cubicBezTo>
                  <a:cubicBezTo>
                    <a:pt x="2769775" y="1235678"/>
                    <a:pt x="2776823" y="1237202"/>
                    <a:pt x="2783491" y="1237298"/>
                  </a:cubicBezTo>
                  <a:cubicBezTo>
                    <a:pt x="2803208" y="1237774"/>
                    <a:pt x="2822925" y="1237774"/>
                    <a:pt x="2842546" y="1236917"/>
                  </a:cubicBezTo>
                  <a:cubicBezTo>
                    <a:pt x="2874931" y="1235583"/>
                    <a:pt x="2907792" y="1235297"/>
                    <a:pt x="2931128" y="1206913"/>
                  </a:cubicBezTo>
                  <a:cubicBezTo>
                    <a:pt x="2933034" y="1204627"/>
                    <a:pt x="2937129" y="1203293"/>
                    <a:pt x="2940368" y="1202912"/>
                  </a:cubicBezTo>
                  <a:cubicBezTo>
                    <a:pt x="2955322" y="1201103"/>
                    <a:pt x="2970657" y="1200912"/>
                    <a:pt x="2985421" y="1197959"/>
                  </a:cubicBezTo>
                  <a:cubicBezTo>
                    <a:pt x="2997232" y="1195578"/>
                    <a:pt x="3007043" y="1196340"/>
                    <a:pt x="3015996" y="1204722"/>
                  </a:cubicBezTo>
                  <a:cubicBezTo>
                    <a:pt x="3027712" y="1215771"/>
                    <a:pt x="3042000" y="1222248"/>
                    <a:pt x="3057621" y="1218724"/>
                  </a:cubicBezTo>
                  <a:cubicBezTo>
                    <a:pt x="3073241" y="1215295"/>
                    <a:pt x="3083528" y="1222724"/>
                    <a:pt x="3095054" y="1230440"/>
                  </a:cubicBezTo>
                  <a:cubicBezTo>
                    <a:pt x="3103436" y="1236059"/>
                    <a:pt x="3112961" y="1243108"/>
                    <a:pt x="3122295" y="1243679"/>
                  </a:cubicBezTo>
                  <a:cubicBezTo>
                    <a:pt x="3143441" y="1244917"/>
                    <a:pt x="3161634" y="1264539"/>
                    <a:pt x="3184589" y="1253395"/>
                  </a:cubicBezTo>
                  <a:cubicBezTo>
                    <a:pt x="3186113" y="1252633"/>
                    <a:pt x="3188875" y="1254538"/>
                    <a:pt x="3191066" y="1255014"/>
                  </a:cubicBezTo>
                  <a:cubicBezTo>
                    <a:pt x="3208592" y="1258634"/>
                    <a:pt x="3225070" y="1255109"/>
                    <a:pt x="3237929" y="1243203"/>
                  </a:cubicBezTo>
                  <a:cubicBezTo>
                    <a:pt x="3254788" y="1227677"/>
                    <a:pt x="3273457" y="1226153"/>
                    <a:pt x="3294221" y="1231202"/>
                  </a:cubicBezTo>
                  <a:cubicBezTo>
                    <a:pt x="3300889" y="1232821"/>
                    <a:pt x="3307557" y="1233964"/>
                    <a:pt x="3314319" y="1235297"/>
                  </a:cubicBezTo>
                  <a:cubicBezTo>
                    <a:pt x="3323463" y="1237202"/>
                    <a:pt x="3332703" y="1239203"/>
                    <a:pt x="3341846" y="1241108"/>
                  </a:cubicBezTo>
                  <a:cubicBezTo>
                    <a:pt x="3350705" y="1243013"/>
                    <a:pt x="3360516" y="1246251"/>
                    <a:pt x="3367373" y="1238060"/>
                  </a:cubicBezTo>
                  <a:cubicBezTo>
                    <a:pt x="3373279" y="1231011"/>
                    <a:pt x="3377470" y="1231678"/>
                    <a:pt x="3382899" y="1237774"/>
                  </a:cubicBezTo>
                  <a:cubicBezTo>
                    <a:pt x="3401759" y="1259110"/>
                    <a:pt x="3424619" y="1272445"/>
                    <a:pt x="3453765" y="1273397"/>
                  </a:cubicBezTo>
                  <a:cubicBezTo>
                    <a:pt x="3459766" y="1273588"/>
                    <a:pt x="3465862" y="1274921"/>
                    <a:pt x="3471767" y="1276350"/>
                  </a:cubicBezTo>
                  <a:cubicBezTo>
                    <a:pt x="3475387" y="1277207"/>
                    <a:pt x="3479769" y="1278160"/>
                    <a:pt x="3481959" y="1280732"/>
                  </a:cubicBezTo>
                  <a:cubicBezTo>
                    <a:pt x="3499009" y="1300353"/>
                    <a:pt x="3520250" y="1313974"/>
                    <a:pt x="3543396" y="1324928"/>
                  </a:cubicBezTo>
                  <a:cubicBezTo>
                    <a:pt x="3551682" y="1328833"/>
                    <a:pt x="3560541" y="1332738"/>
                    <a:pt x="3569494" y="1333881"/>
                  </a:cubicBezTo>
                  <a:cubicBezTo>
                    <a:pt x="3578828" y="1335024"/>
                    <a:pt x="3588639" y="1333119"/>
                    <a:pt x="3598164" y="1332071"/>
                  </a:cubicBezTo>
                  <a:cubicBezTo>
                    <a:pt x="3603784" y="1331500"/>
                    <a:pt x="3610261" y="1331595"/>
                    <a:pt x="3614738" y="1328833"/>
                  </a:cubicBezTo>
                  <a:cubicBezTo>
                    <a:pt x="3628930" y="1320165"/>
                    <a:pt x="3642646" y="1310831"/>
                    <a:pt x="3655886" y="1300734"/>
                  </a:cubicBezTo>
                  <a:cubicBezTo>
                    <a:pt x="3667221" y="1292066"/>
                    <a:pt x="3669507" y="1290828"/>
                    <a:pt x="3679317" y="1301687"/>
                  </a:cubicBezTo>
                  <a:cubicBezTo>
                    <a:pt x="3689414" y="1312831"/>
                    <a:pt x="3701987" y="1318641"/>
                    <a:pt x="3715893" y="1321022"/>
                  </a:cubicBezTo>
                  <a:cubicBezTo>
                    <a:pt x="3737896" y="1324737"/>
                    <a:pt x="3760089" y="1327880"/>
                    <a:pt x="3782282" y="1329690"/>
                  </a:cubicBezTo>
                  <a:cubicBezTo>
                    <a:pt x="3802380" y="1331309"/>
                    <a:pt x="3812000" y="1322546"/>
                    <a:pt x="3816001" y="1302639"/>
                  </a:cubicBezTo>
                  <a:cubicBezTo>
                    <a:pt x="3818287" y="1291590"/>
                    <a:pt x="3821240" y="1279588"/>
                    <a:pt x="3833431" y="1276636"/>
                  </a:cubicBezTo>
                  <a:cubicBezTo>
                    <a:pt x="3853339" y="1271873"/>
                    <a:pt x="3874008" y="1269778"/>
                    <a:pt x="3883819" y="1246442"/>
                  </a:cubicBezTo>
                  <a:cubicBezTo>
                    <a:pt x="3889248" y="1251585"/>
                    <a:pt x="3892582" y="1254633"/>
                    <a:pt x="3895821" y="1257681"/>
                  </a:cubicBezTo>
                  <a:cubicBezTo>
                    <a:pt x="3904774" y="1266158"/>
                    <a:pt x="3923347" y="1269778"/>
                    <a:pt x="3932778" y="1262444"/>
                  </a:cubicBezTo>
                  <a:cubicBezTo>
                    <a:pt x="3946684" y="1251776"/>
                    <a:pt x="3959448" y="1253776"/>
                    <a:pt x="3972782" y="1262063"/>
                  </a:cubicBezTo>
                  <a:cubicBezTo>
                    <a:pt x="3995071" y="1275779"/>
                    <a:pt x="4019931" y="1272635"/>
                    <a:pt x="4042505" y="1267111"/>
                  </a:cubicBezTo>
                  <a:cubicBezTo>
                    <a:pt x="4059555" y="1263015"/>
                    <a:pt x="4077748" y="1255490"/>
                    <a:pt x="4088892" y="1238250"/>
                  </a:cubicBezTo>
                  <a:cubicBezTo>
                    <a:pt x="4092416" y="1232726"/>
                    <a:pt x="4100322" y="1229963"/>
                    <a:pt x="4106609" y="1226344"/>
                  </a:cubicBezTo>
                  <a:cubicBezTo>
                    <a:pt x="4111848" y="1223391"/>
                    <a:pt x="4117372" y="1220629"/>
                    <a:pt x="4123182" y="1218724"/>
                  </a:cubicBezTo>
                  <a:cubicBezTo>
                    <a:pt x="4129373" y="1216628"/>
                    <a:pt x="4136232" y="1213580"/>
                    <a:pt x="4142328" y="1214438"/>
                  </a:cubicBezTo>
                  <a:cubicBezTo>
                    <a:pt x="4160806" y="1216914"/>
                    <a:pt x="4175475" y="1212056"/>
                    <a:pt x="4188524" y="1198245"/>
                  </a:cubicBezTo>
                  <a:cubicBezTo>
                    <a:pt x="4195287" y="1191101"/>
                    <a:pt x="4205288" y="1182434"/>
                    <a:pt x="4213860" y="1182338"/>
                  </a:cubicBezTo>
                  <a:cubicBezTo>
                    <a:pt x="4234720" y="1182053"/>
                    <a:pt x="4252055" y="1175195"/>
                    <a:pt x="4270820" y="1167003"/>
                  </a:cubicBezTo>
                  <a:cubicBezTo>
                    <a:pt x="4282916" y="1161764"/>
                    <a:pt x="4296632" y="1158145"/>
                    <a:pt x="4309587" y="1153287"/>
                  </a:cubicBezTo>
                  <a:cubicBezTo>
                    <a:pt x="4324731" y="1147572"/>
                    <a:pt x="4341210" y="1145477"/>
                    <a:pt x="4350449" y="1129665"/>
                  </a:cubicBezTo>
                  <a:cubicBezTo>
                    <a:pt x="4351496" y="1127951"/>
                    <a:pt x="4354640" y="1127665"/>
                    <a:pt x="4356164" y="1126046"/>
                  </a:cubicBezTo>
                  <a:cubicBezTo>
                    <a:pt x="4361021" y="1121093"/>
                    <a:pt x="4367308" y="1116521"/>
                    <a:pt x="4369880" y="1110520"/>
                  </a:cubicBezTo>
                  <a:cubicBezTo>
                    <a:pt x="4377309" y="1092994"/>
                    <a:pt x="4383119" y="1074896"/>
                    <a:pt x="4389787" y="1057085"/>
                  </a:cubicBezTo>
                  <a:cubicBezTo>
                    <a:pt x="4391216" y="1053275"/>
                    <a:pt x="4392549" y="1048417"/>
                    <a:pt x="4395502" y="1046226"/>
                  </a:cubicBezTo>
                  <a:cubicBezTo>
                    <a:pt x="4412552" y="1033653"/>
                    <a:pt x="4429888" y="1021556"/>
                    <a:pt x="4447413" y="1009650"/>
                  </a:cubicBezTo>
                  <a:cubicBezTo>
                    <a:pt x="4454462" y="1004887"/>
                    <a:pt x="4460367" y="1007555"/>
                    <a:pt x="4466654" y="1013079"/>
                  </a:cubicBezTo>
                  <a:cubicBezTo>
                    <a:pt x="4472750" y="1018318"/>
                    <a:pt x="4480275" y="1023747"/>
                    <a:pt x="4487894" y="1025081"/>
                  </a:cubicBezTo>
                  <a:cubicBezTo>
                    <a:pt x="4503135" y="1027652"/>
                    <a:pt x="4518946" y="1028224"/>
                    <a:pt x="4534472" y="1028224"/>
                  </a:cubicBezTo>
                  <a:cubicBezTo>
                    <a:pt x="4540282" y="1028224"/>
                    <a:pt x="4546473" y="1024795"/>
                    <a:pt x="4551903" y="1022033"/>
                  </a:cubicBezTo>
                  <a:cubicBezTo>
                    <a:pt x="4562189" y="1016794"/>
                    <a:pt x="4571714" y="1009745"/>
                    <a:pt x="4582382" y="1005364"/>
                  </a:cubicBezTo>
                  <a:cubicBezTo>
                    <a:pt x="4594765" y="1000316"/>
                    <a:pt x="4602194" y="992219"/>
                    <a:pt x="4605909" y="979551"/>
                  </a:cubicBezTo>
                  <a:cubicBezTo>
                    <a:pt x="4611434" y="960692"/>
                    <a:pt x="4624579" y="947547"/>
                    <a:pt x="4640104" y="936879"/>
                  </a:cubicBezTo>
                  <a:cubicBezTo>
                    <a:pt x="4659821" y="923258"/>
                    <a:pt x="4683348" y="923925"/>
                    <a:pt x="4705731" y="920591"/>
                  </a:cubicBezTo>
                  <a:cubicBezTo>
                    <a:pt x="4714304" y="919353"/>
                    <a:pt x="4723162" y="918305"/>
                    <a:pt x="4730973" y="915162"/>
                  </a:cubicBezTo>
                  <a:cubicBezTo>
                    <a:pt x="4760595" y="903351"/>
                    <a:pt x="4790218" y="892112"/>
                    <a:pt x="4822794" y="892397"/>
                  </a:cubicBezTo>
                  <a:cubicBezTo>
                    <a:pt x="4825460" y="892397"/>
                    <a:pt x="4828128" y="892112"/>
                    <a:pt x="4830794" y="891635"/>
                  </a:cubicBezTo>
                  <a:cubicBezTo>
                    <a:pt x="4853940" y="887730"/>
                    <a:pt x="4877848" y="886206"/>
                    <a:pt x="4894421" y="865442"/>
                  </a:cubicBezTo>
                  <a:cubicBezTo>
                    <a:pt x="4897469" y="861632"/>
                    <a:pt x="4904422" y="860489"/>
                    <a:pt x="4909756" y="858964"/>
                  </a:cubicBezTo>
                  <a:cubicBezTo>
                    <a:pt x="4918996" y="856488"/>
                    <a:pt x="4925188" y="851440"/>
                    <a:pt x="4928521" y="842391"/>
                  </a:cubicBezTo>
                  <a:cubicBezTo>
                    <a:pt x="4934141" y="826770"/>
                    <a:pt x="4940808" y="811435"/>
                    <a:pt x="4945857" y="795623"/>
                  </a:cubicBezTo>
                  <a:cubicBezTo>
                    <a:pt x="4949381" y="784765"/>
                    <a:pt x="4955953" y="778764"/>
                    <a:pt x="4966145" y="774287"/>
                  </a:cubicBezTo>
                  <a:cubicBezTo>
                    <a:pt x="4971860" y="771811"/>
                    <a:pt x="4976813" y="766382"/>
                    <a:pt x="4980909" y="761333"/>
                  </a:cubicBezTo>
                  <a:cubicBezTo>
                    <a:pt x="4985862" y="755237"/>
                    <a:pt x="4988433" y="747141"/>
                    <a:pt x="4993862" y="741712"/>
                  </a:cubicBezTo>
                  <a:cubicBezTo>
                    <a:pt x="5007102" y="728186"/>
                    <a:pt x="5011198" y="713232"/>
                    <a:pt x="5006816" y="694754"/>
                  </a:cubicBezTo>
                  <a:cubicBezTo>
                    <a:pt x="5002911" y="678371"/>
                    <a:pt x="5013198" y="656463"/>
                    <a:pt x="5026724" y="653129"/>
                  </a:cubicBezTo>
                  <a:cubicBezTo>
                    <a:pt x="5041678" y="649414"/>
                    <a:pt x="5051965" y="640271"/>
                    <a:pt x="5062538" y="630079"/>
                  </a:cubicBezTo>
                  <a:cubicBezTo>
                    <a:pt x="5068443" y="624364"/>
                    <a:pt x="5076730" y="619411"/>
                    <a:pt x="5084731" y="617982"/>
                  </a:cubicBezTo>
                  <a:cubicBezTo>
                    <a:pt x="5115116" y="612458"/>
                    <a:pt x="5143786" y="619220"/>
                    <a:pt x="5172647" y="630174"/>
                  </a:cubicBezTo>
                  <a:cubicBezTo>
                    <a:pt x="5191506" y="637318"/>
                    <a:pt x="5212461" y="639223"/>
                    <a:pt x="5232654" y="642080"/>
                  </a:cubicBezTo>
                  <a:cubicBezTo>
                    <a:pt x="5238941" y="642937"/>
                    <a:pt x="5246942" y="641033"/>
                    <a:pt x="5252371" y="637508"/>
                  </a:cubicBezTo>
                  <a:cubicBezTo>
                    <a:pt x="5271421" y="625316"/>
                    <a:pt x="5290376" y="612743"/>
                    <a:pt x="5308092" y="598646"/>
                  </a:cubicBezTo>
                  <a:cubicBezTo>
                    <a:pt x="5324571" y="585407"/>
                    <a:pt x="5343144" y="579882"/>
                    <a:pt x="5363147" y="581311"/>
                  </a:cubicBezTo>
                  <a:cubicBezTo>
                    <a:pt x="5377720" y="582359"/>
                    <a:pt x="5390864" y="579977"/>
                    <a:pt x="5404580" y="576358"/>
                  </a:cubicBezTo>
                  <a:cubicBezTo>
                    <a:pt x="5416010" y="573310"/>
                    <a:pt x="5428583" y="571214"/>
                    <a:pt x="5440203" y="572548"/>
                  </a:cubicBezTo>
                  <a:cubicBezTo>
                    <a:pt x="5456491" y="574453"/>
                    <a:pt x="5469922" y="571691"/>
                    <a:pt x="5482971" y="561880"/>
                  </a:cubicBezTo>
                  <a:cubicBezTo>
                    <a:pt x="5489924" y="556641"/>
                    <a:pt x="5498878" y="553879"/>
                    <a:pt x="5507165" y="550259"/>
                  </a:cubicBezTo>
                  <a:cubicBezTo>
                    <a:pt x="5519928" y="544640"/>
                    <a:pt x="5533168" y="539877"/>
                    <a:pt x="5545645" y="533591"/>
                  </a:cubicBezTo>
                  <a:cubicBezTo>
                    <a:pt x="5559076" y="526923"/>
                    <a:pt x="5571363" y="517684"/>
                    <a:pt x="5585079" y="511969"/>
                  </a:cubicBezTo>
                  <a:cubicBezTo>
                    <a:pt x="5599843" y="505778"/>
                    <a:pt x="5609368" y="496348"/>
                    <a:pt x="5615368" y="481679"/>
                  </a:cubicBezTo>
                  <a:cubicBezTo>
                    <a:pt x="5619179" y="472440"/>
                    <a:pt x="5624417" y="462629"/>
                    <a:pt x="5631656" y="456152"/>
                  </a:cubicBezTo>
                  <a:cubicBezTo>
                    <a:pt x="5646611" y="442913"/>
                    <a:pt x="5664136" y="432625"/>
                    <a:pt x="5679377" y="419576"/>
                  </a:cubicBezTo>
                  <a:cubicBezTo>
                    <a:pt x="5700808" y="401288"/>
                    <a:pt x="5720620" y="381857"/>
                    <a:pt x="5722525" y="350615"/>
                  </a:cubicBezTo>
                  <a:cubicBezTo>
                    <a:pt x="5723572" y="333375"/>
                    <a:pt x="5732716" y="326041"/>
                    <a:pt x="5749576" y="321945"/>
                  </a:cubicBezTo>
                  <a:cubicBezTo>
                    <a:pt x="5755195" y="320612"/>
                    <a:pt x="5763197" y="318040"/>
                    <a:pt x="5764911" y="313849"/>
                  </a:cubicBezTo>
                  <a:cubicBezTo>
                    <a:pt x="5770054" y="301371"/>
                    <a:pt x="5780722" y="298895"/>
                    <a:pt x="5791009" y="293942"/>
                  </a:cubicBezTo>
                  <a:cubicBezTo>
                    <a:pt x="5797201" y="290989"/>
                    <a:pt x="5804821" y="285179"/>
                    <a:pt x="5806440" y="279178"/>
                  </a:cubicBezTo>
                  <a:cubicBezTo>
                    <a:pt x="5813107" y="254889"/>
                    <a:pt x="5831395" y="240602"/>
                    <a:pt x="5848636" y="224885"/>
                  </a:cubicBezTo>
                  <a:cubicBezTo>
                    <a:pt x="5853684" y="220218"/>
                    <a:pt x="5859113" y="214884"/>
                    <a:pt x="5861590" y="208788"/>
                  </a:cubicBezTo>
                  <a:cubicBezTo>
                    <a:pt x="5866829" y="195643"/>
                    <a:pt x="5874639" y="186118"/>
                    <a:pt x="5888355" y="181166"/>
                  </a:cubicBezTo>
                  <a:cubicBezTo>
                    <a:pt x="5892736" y="179642"/>
                    <a:pt x="5896737" y="176117"/>
                    <a:pt x="5900071" y="172784"/>
                  </a:cubicBezTo>
                  <a:cubicBezTo>
                    <a:pt x="5907215" y="165545"/>
                    <a:pt x="5913215" y="157067"/>
                    <a:pt x="5920740" y="150305"/>
                  </a:cubicBezTo>
                  <a:cubicBezTo>
                    <a:pt x="5939885" y="132874"/>
                    <a:pt x="5958840" y="115729"/>
                    <a:pt x="5969985" y="91345"/>
                  </a:cubicBezTo>
                  <a:cubicBezTo>
                    <a:pt x="5975413" y="79439"/>
                    <a:pt x="5981605" y="66485"/>
                    <a:pt x="5991130" y="58293"/>
                  </a:cubicBezTo>
                  <a:cubicBezTo>
                    <a:pt x="6003227" y="47911"/>
                    <a:pt x="6019133" y="42005"/>
                    <a:pt x="6033325" y="33909"/>
                  </a:cubicBezTo>
                  <a:cubicBezTo>
                    <a:pt x="6040469" y="29813"/>
                    <a:pt x="6047137" y="24860"/>
                    <a:pt x="6054376" y="20955"/>
                  </a:cubicBezTo>
                  <a:cubicBezTo>
                    <a:pt x="6067234" y="14097"/>
                    <a:pt x="6080379" y="7715"/>
                    <a:pt x="6095524" y="0"/>
                  </a:cubicBezTo>
                  <a:close/>
                </a:path>
              </a:pathLst>
            </a:custGeom>
            <a:blipFill dpi="0" rotWithShape="1">
              <a:blip>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30537598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C26C601-BA06-2061-0693-C1006270062D}"/>
              </a:ext>
            </a:extLst>
          </p:cNvPr>
          <p:cNvSpPr>
            <a:spLocks noGrp="1"/>
          </p:cNvSpPr>
          <p:nvPr>
            <p:ph type="title"/>
          </p:nvPr>
        </p:nvSpPr>
        <p:spPr/>
        <p:txBody>
          <a:bodyPr/>
          <a:lstStyle/>
          <a:p>
            <a:r>
              <a:rPr lang="en-US"/>
              <a:t>Limitations</a:t>
            </a:r>
          </a:p>
        </p:txBody>
      </p:sp>
      <p:sp>
        <p:nvSpPr>
          <p:cNvPr id="5" name="Content Placeholder 4">
            <a:extLst>
              <a:ext uri="{FF2B5EF4-FFF2-40B4-BE49-F238E27FC236}">
                <a16:creationId xmlns:a16="http://schemas.microsoft.com/office/drawing/2014/main" id="{0A6115D1-AF4E-D8C1-82FE-F804183C05E1}"/>
              </a:ext>
            </a:extLst>
          </p:cNvPr>
          <p:cNvSpPr>
            <a:spLocks noGrp="1"/>
          </p:cNvSpPr>
          <p:nvPr>
            <p:ph idx="1"/>
          </p:nvPr>
        </p:nvSpPr>
        <p:spPr>
          <a:xfrm>
            <a:off x="838200" y="1377108"/>
            <a:ext cx="10515600" cy="5115767"/>
          </a:xfrm>
        </p:spPr>
        <p:txBody>
          <a:bodyPr>
            <a:normAutofit fontScale="92500" lnSpcReduction="10000"/>
          </a:bodyPr>
          <a:lstStyle/>
          <a:p>
            <a:pPr algn="just">
              <a:buFont typeface="Arial" panose="020B0604020202020204" pitchFamily="34" charset="0"/>
              <a:buChar char="•"/>
            </a:pPr>
            <a:r>
              <a:rPr lang="en-US" sz="1400" dirty="0">
                <a:solidFill>
                  <a:srgbClr val="1F2328"/>
                </a:solidFill>
                <a:latin typeface="-apple-system"/>
                <a:ea typeface="+mj-ea"/>
                <a:cs typeface="+mj-cs"/>
              </a:rPr>
              <a:t>YouTube is one of the largest online server and database providers in the world. Consequently, a limited dataset was chosen for initial analysis – video analysis for United States, during COVID, and for the period August through November 2020.</a:t>
            </a:r>
          </a:p>
          <a:p>
            <a:pPr algn="just">
              <a:buFont typeface="Arial" panose="020B0604020202020204" pitchFamily="34" charset="0"/>
              <a:buChar char="•"/>
            </a:pPr>
            <a:r>
              <a:rPr lang="en-US" sz="1400" dirty="0">
                <a:solidFill>
                  <a:srgbClr val="1F2328"/>
                </a:solidFill>
                <a:latin typeface="-apple-system"/>
                <a:ea typeface="+mj-ea"/>
                <a:cs typeface="+mj-cs"/>
              </a:rPr>
              <a:t>Data Acquisition:</a:t>
            </a:r>
          </a:p>
          <a:p>
            <a:pPr lvl="1" algn="just"/>
            <a:r>
              <a:rPr lang="en-US" sz="1400" dirty="0">
                <a:solidFill>
                  <a:srgbClr val="1F2328"/>
                </a:solidFill>
                <a:latin typeface="-apple-system"/>
                <a:ea typeface="+mj-ea"/>
                <a:cs typeface="+mj-cs"/>
              </a:rPr>
              <a:t>The Google API enforces data quotas. The first challenge was the repeated need to call the API without exceeding the quota limit. Other methods were used to continue analysis without exceeding the API limit. A previously constructed dataset from YouTube was identified in Kaggle and this was used to undertake some of the initial analysis. Data from the YouTube API was investigated as part of the final analysis.</a:t>
            </a:r>
          </a:p>
          <a:p>
            <a:pPr algn="just">
              <a:buFont typeface="Arial" panose="020B0604020202020204" pitchFamily="34" charset="0"/>
              <a:buChar char="•"/>
            </a:pPr>
            <a:r>
              <a:rPr lang="en-US" sz="1400" dirty="0">
                <a:solidFill>
                  <a:srgbClr val="1F2328"/>
                </a:solidFill>
                <a:latin typeface="-apple-system"/>
                <a:ea typeface="+mj-ea"/>
                <a:cs typeface="+mj-cs"/>
              </a:rPr>
              <a:t>Data Preparation and Analysis:</a:t>
            </a:r>
          </a:p>
          <a:p>
            <a:pPr lvl="1" algn="just"/>
            <a:r>
              <a:rPr lang="en-US" sz="1400" dirty="0">
                <a:solidFill>
                  <a:srgbClr val="1F2328"/>
                </a:solidFill>
                <a:latin typeface="-apple-system"/>
                <a:ea typeface="+mj-ea"/>
                <a:cs typeface="+mj-cs"/>
              </a:rPr>
              <a:t>Finding a commonality between the data frames in order to merge them effectively was another challenge. Some video IDs and channel IDs were actually dropped during the merge in order to improve the merging of datasets. Identification and removal of duplicated data was made more difficult by the fact that videos frequently were published or viewed under slightly different title names, on different channels or other variations. This lack of consistent naming and data structure made cleaning, classifying and grouping data extremely difficult.</a:t>
            </a:r>
          </a:p>
          <a:p>
            <a:pPr algn="just">
              <a:buFont typeface="Arial" panose="020B0604020202020204" pitchFamily="34" charset="0"/>
              <a:buChar char="•"/>
            </a:pPr>
            <a:r>
              <a:rPr lang="en-US" sz="1400" dirty="0">
                <a:solidFill>
                  <a:srgbClr val="1F2328"/>
                </a:solidFill>
                <a:latin typeface="-apple-system"/>
                <a:ea typeface="+mj-ea"/>
                <a:cs typeface="+mj-cs"/>
              </a:rPr>
              <a:t>Data Interpretation and Discussion:</a:t>
            </a:r>
          </a:p>
          <a:p>
            <a:pPr lvl="1" algn="just"/>
            <a:r>
              <a:rPr lang="en-US" sz="1500" dirty="0">
                <a:solidFill>
                  <a:srgbClr val="1F2328"/>
                </a:solidFill>
                <a:latin typeface="-apple-system"/>
                <a:ea typeface="+mj-ea"/>
                <a:cs typeface="+mj-cs"/>
              </a:rPr>
              <a:t>Some of the results obtained from the analysis were unexpected. In particular, data from a representative dataset from April 2019 and April 2020 appear to show very high view counts for channels that seem esoteric or unusual. Further analysis and exploration of this data may assist in determining if the results observed are accurate, or represent a coding error, selection bias or other problem.</a:t>
            </a:r>
          </a:p>
          <a:p>
            <a:pPr algn="just">
              <a:buFont typeface="Arial" panose="020B0604020202020204" pitchFamily="34" charset="0"/>
              <a:buChar char="•"/>
            </a:pPr>
            <a:r>
              <a:rPr lang="en-US" sz="1400" dirty="0">
                <a:solidFill>
                  <a:srgbClr val="1F2328"/>
                </a:solidFill>
                <a:latin typeface="-apple-system"/>
                <a:ea typeface="+mj-ea"/>
                <a:cs typeface="+mj-cs"/>
              </a:rPr>
              <a:t>Lastly, it was difficult to set the appropriate axes' values for our charts. For a few charts, Billy and Desiree had to manually input the limits in order to maintain consistency and display the correct values. Future Possibilities If we had two more weeks to work on this project, we would have conducted the following analysis:</a:t>
            </a:r>
          </a:p>
          <a:p>
            <a:pPr algn="just">
              <a:buFont typeface="Arial" panose="020B0604020202020204" pitchFamily="34" charset="0"/>
              <a:buChar char="•"/>
            </a:pPr>
            <a:r>
              <a:rPr lang="en-US" sz="1400" dirty="0">
                <a:solidFill>
                  <a:srgbClr val="1F2328"/>
                </a:solidFill>
                <a:latin typeface="-apple-system"/>
                <a:ea typeface="+mj-ea"/>
                <a:cs typeface="+mj-cs"/>
              </a:rPr>
              <a:t>We are also interested in learning how to export large datasets from the csv in order to compare daily statistics between 2019 and 2020, but we are not sure how to export such large datasets.</a:t>
            </a:r>
          </a:p>
          <a:p>
            <a:pPr algn="just">
              <a:buFont typeface="Arial" panose="020B0604020202020204" pitchFamily="34" charset="0"/>
              <a:buChar char="•"/>
            </a:pPr>
            <a:r>
              <a:rPr lang="en-US" sz="1400" dirty="0">
                <a:solidFill>
                  <a:srgbClr val="1F2328"/>
                </a:solidFill>
                <a:latin typeface="-apple-system"/>
                <a:ea typeface="+mj-ea"/>
                <a:cs typeface="+mj-cs"/>
              </a:rPr>
              <a:t>It would be interested to predict subscriber count for trending channels. Is it possible forecast this number with the provided datasets?</a:t>
            </a:r>
          </a:p>
          <a:p>
            <a:pPr algn="just">
              <a:buFont typeface="Arial" panose="020B0604020202020204" pitchFamily="34" charset="0"/>
              <a:buChar char="•"/>
            </a:pPr>
            <a:r>
              <a:rPr lang="en-US" sz="1400" dirty="0">
                <a:solidFill>
                  <a:srgbClr val="1F2328"/>
                </a:solidFill>
                <a:latin typeface="-apple-system"/>
                <a:ea typeface="+mj-ea"/>
                <a:cs typeface="+mj-cs"/>
              </a:rPr>
              <a:t>Comparison between negative and positive comments. Which categories receive the largest negative reactions based on the comments. Is it possible to track the negative and positive comments in a effective way? Possibly use a word count for a comment section in the most popular/least popular videos in a given category.</a:t>
            </a:r>
          </a:p>
        </p:txBody>
      </p:sp>
    </p:spTree>
    <p:extLst>
      <p:ext uri="{BB962C8B-B14F-4D97-AF65-F5344CB8AC3E}">
        <p14:creationId xmlns:p14="http://schemas.microsoft.com/office/powerpoint/2010/main" val="362295832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C183D7F6-B498-43B3-948B-1728B52AA6E4}">
                <adec:decorative xmlns:adec="http://schemas.microsoft.com/office/drawing/2017/decorative" val="1"/>
              </a:ext>
            </a:extLst>
          </p:cNvPr>
          <p:cNvPicPr>
            <a:picLocks noChangeAspect="1"/>
          </p:cNvPicPr>
          <p:nvPr/>
        </p:nvPicPr>
        <p:blipFill>
          <a:blip cstate="print">
            <a:extLst>
              <a:ext uri="{28A0092B-C50C-407E-A947-70E740481C1C}">
                <a14:useLocalDpi xmlns:a14="http://schemas.microsoft.com/office/drawing/2010/main" val="0"/>
              </a:ext>
            </a:extLst>
          </a:blip>
          <a:srcRect/>
          <a:stretch>
            <a:fillRect/>
          </a:stretch>
        </p:blipFill>
        <p:spPr>
          <a:xfrm>
            <a:off x="0" y="2"/>
            <a:ext cx="12192000" cy="6857999"/>
          </a:xfrm>
          <a:custGeom>
            <a:avLst/>
            <a:gdLst>
              <a:gd name="connsiteX0" fmla="*/ 0 w 12192000"/>
              <a:gd name="connsiteY0" fmla="*/ 0 h 6857999"/>
              <a:gd name="connsiteX1" fmla="*/ 12192000 w 12192000"/>
              <a:gd name="connsiteY1" fmla="*/ 0 h 6857999"/>
              <a:gd name="connsiteX2" fmla="*/ 12192000 w 12192000"/>
              <a:gd name="connsiteY2" fmla="*/ 6857999 h 6857999"/>
              <a:gd name="connsiteX3" fmla="*/ 0 w 12192000"/>
              <a:gd name="connsiteY3" fmla="*/ 6857999 h 6857999"/>
            </a:gdLst>
            <a:ahLst/>
            <a:cxnLst>
              <a:cxn ang="0">
                <a:pos x="connsiteX0" y="connsiteY0"/>
              </a:cxn>
              <a:cxn ang="0">
                <a:pos x="connsiteX1" y="connsiteY1"/>
              </a:cxn>
              <a:cxn ang="0">
                <a:pos x="connsiteX2" y="connsiteY2"/>
              </a:cxn>
              <a:cxn ang="0">
                <a:pos x="connsiteX3" y="connsiteY3"/>
              </a:cxn>
            </a:cxnLst>
            <a:rect l="l" t="t" r="r" b="b"/>
            <a:pathLst>
              <a:path w="12192000" h="6857999">
                <a:moveTo>
                  <a:pt x="0" y="0"/>
                </a:moveTo>
                <a:lnTo>
                  <a:pt x="12192000" y="0"/>
                </a:lnTo>
                <a:lnTo>
                  <a:pt x="12192000" y="6857999"/>
                </a:lnTo>
                <a:lnTo>
                  <a:pt x="0" y="6857999"/>
                </a:lnTo>
                <a:close/>
              </a:path>
            </a:pathLst>
          </a:custGeom>
        </p:spPr>
      </p:pic>
      <p:sp>
        <p:nvSpPr>
          <p:cNvPr id="5" name="Rectangle 4">
            <a:extLst>
              <a:ext uri="{C183D7F6-B498-43B3-948B-1728B52AA6E4}">
                <adec:decorative xmlns:adec="http://schemas.microsoft.com/office/drawing/2017/decorative" val="1"/>
              </a:ext>
            </a:extLst>
          </p:cNvPr>
          <p:cNvSpPr/>
          <p:nvPr/>
        </p:nvSpPr>
        <p:spPr>
          <a:xfrm>
            <a:off x="0" y="0"/>
            <a:ext cx="12192000" cy="6858000"/>
          </a:xfrm>
          <a:prstGeom prst="rect">
            <a:avLst/>
          </a:prstGeom>
          <a:gradFill flip="none" rotWithShape="0">
            <a:gsLst>
              <a:gs pos="100000">
                <a:srgbClr val="1F2229">
                  <a:alpha val="60000"/>
                </a:srgbClr>
              </a:gs>
              <a:gs pos="20000">
                <a:srgbClr val="1F2229">
                  <a:alpha val="91765"/>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grpSp>
        <p:nvGrpSpPr>
          <p:cNvPr id="21" name="Group 20">
            <a:extLst>
              <a:ext uri="{C183D7F6-B498-43B3-948B-1728B52AA6E4}">
                <adec:decorative xmlns:adec="http://schemas.microsoft.com/office/drawing/2017/decorative" val="1"/>
              </a:ext>
            </a:extLst>
          </p:cNvPr>
          <p:cNvGrpSpPr/>
          <p:nvPr/>
        </p:nvGrpSpPr>
        <p:grpSpPr>
          <a:xfrm>
            <a:off x="2757714" y="1626921"/>
            <a:ext cx="6676572" cy="3604160"/>
            <a:chOff x="2162629" y="1305681"/>
            <a:chExt cx="7866742" cy="4246640"/>
          </a:xfrm>
        </p:grpSpPr>
        <p:sp>
          <p:nvSpPr>
            <p:cNvPr id="17" name="Oval 16"/>
            <p:cNvSpPr/>
            <p:nvPr/>
          </p:nvSpPr>
          <p:spPr>
            <a:xfrm>
              <a:off x="5782715" y="1305681"/>
              <a:ext cx="4246656" cy="4246640"/>
            </a:xfrm>
            <a:prstGeom prst="ellipse">
              <a:avLst/>
            </a:prstGeom>
            <a:solidFill>
              <a:srgbClr val="43CDD9">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p:nvSpPr>
            <p:cNvPr id="18" name="Oval 17"/>
            <p:cNvSpPr/>
            <p:nvPr/>
          </p:nvSpPr>
          <p:spPr>
            <a:xfrm>
              <a:off x="2162629" y="1305681"/>
              <a:ext cx="4246656" cy="4246640"/>
            </a:xfrm>
            <a:prstGeom prst="ellipse">
              <a:avLst/>
            </a:prstGeom>
            <a:solidFill>
              <a:srgbClr val="43CDD9">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grpSp>
      <p:sp>
        <p:nvSpPr>
          <p:cNvPr id="16" name="Oval 15">
            <a:extLst>
              <a:ext uri="{C183D7F6-B498-43B3-948B-1728B52AA6E4}">
                <adec:decorative xmlns:adec="http://schemas.microsoft.com/office/drawing/2017/decorative" val="1"/>
              </a:ext>
            </a:extLst>
          </p:cNvPr>
          <p:cNvSpPr/>
          <p:nvPr/>
        </p:nvSpPr>
        <p:spPr>
          <a:xfrm>
            <a:off x="3456507" y="789512"/>
            <a:ext cx="5278993" cy="5278976"/>
          </a:xfrm>
          <a:prstGeom prst="ellipse">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solidFill>
                <a:schemeClr val="bg1"/>
              </a:solidFill>
            </a:endParaRPr>
          </a:p>
        </p:txBody>
      </p:sp>
      <p:sp>
        <p:nvSpPr>
          <p:cNvPr id="19" name="Oval 18">
            <a:extLst>
              <a:ext uri="{C183D7F6-B498-43B3-948B-1728B52AA6E4}">
                <adec:decorative xmlns:adec="http://schemas.microsoft.com/office/drawing/2017/decorative" val="1"/>
              </a:ext>
            </a:extLst>
          </p:cNvPr>
          <p:cNvSpPr/>
          <p:nvPr/>
        </p:nvSpPr>
        <p:spPr>
          <a:xfrm>
            <a:off x="3879010" y="1212017"/>
            <a:ext cx="4433981" cy="4433966"/>
          </a:xfrm>
          <a:prstGeom prst="ellipse">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solidFill>
                <a:schemeClr val="bg1"/>
              </a:solidFill>
            </a:endParaRPr>
          </a:p>
        </p:txBody>
      </p:sp>
      <p:sp>
        <p:nvSpPr>
          <p:cNvPr id="13" name="TextBox 12"/>
          <p:cNvSpPr txBox="1"/>
          <p:nvPr/>
        </p:nvSpPr>
        <p:spPr>
          <a:xfrm>
            <a:off x="4381588" y="3059668"/>
            <a:ext cx="3428824" cy="738664"/>
          </a:xfrm>
          <a:prstGeom prst="rect">
            <a:avLst/>
          </a:prstGeom>
          <a:noFill/>
        </p:spPr>
        <p:txBody>
          <a:bodyPr wrap="none" lIns="0" tIns="0" rIns="0" bIns="0" rtlCol="0">
            <a:spAutoFit/>
          </a:bodyPr>
          <a:lstStyle/>
          <a:p>
            <a:pPr algn="ctr" rtl="0">
              <a:tabLst>
                <a:tab pos="347663" algn="l"/>
              </a:tabLst>
            </a:pPr>
            <a:r>
              <a:rPr lang="en-gb" sz="4800" b="1">
                <a:solidFill>
                  <a:srgbClr val="FFFFFF"/>
                </a:solidFill>
                <a:latin typeface="+mj-lt"/>
              </a:rPr>
              <a:t>THANK YOU</a:t>
            </a:r>
          </a:p>
        </p:txBody>
      </p:sp>
    </p:spTree>
    <p:extLst>
      <p:ext uri="{BB962C8B-B14F-4D97-AF65-F5344CB8AC3E}">
        <p14:creationId xmlns:p14="http://schemas.microsoft.com/office/powerpoint/2010/main" val="33456282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5BDCC71-B858-5E20-3D63-3E450A134B19}"/>
              </a:ext>
            </a:extLst>
          </p:cNvPr>
          <p:cNvSpPr>
            <a:spLocks noGrp="1"/>
          </p:cNvSpPr>
          <p:nvPr>
            <p:ph type="title"/>
          </p:nvPr>
        </p:nvSpPr>
        <p:spPr/>
        <p:txBody>
          <a:bodyPr/>
          <a:lstStyle/>
          <a:p>
            <a:r>
              <a:rPr lang="en-US"/>
              <a:t>Analytics Paradigm</a:t>
            </a:r>
            <a:endParaRPr lang="en-AU"/>
          </a:p>
        </p:txBody>
      </p:sp>
    </p:spTree>
    <p:extLst>
      <p:ext uri="{BB962C8B-B14F-4D97-AF65-F5344CB8AC3E}">
        <p14:creationId xmlns:p14="http://schemas.microsoft.com/office/powerpoint/2010/main" val="22048561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B582DC7-CFEF-FA79-8AD2-ED72E7008864}"/>
              </a:ext>
            </a:extLst>
          </p:cNvPr>
          <p:cNvSpPr>
            <a:spLocks noGrp="1"/>
          </p:cNvSpPr>
          <p:nvPr>
            <p:ph type="title"/>
          </p:nvPr>
        </p:nvSpPr>
        <p:spPr/>
        <p:txBody>
          <a:bodyPr/>
          <a:lstStyle/>
          <a:p>
            <a:r>
              <a:rPr lang="en-US"/>
              <a:t>Analytics Paradigm</a:t>
            </a:r>
          </a:p>
        </p:txBody>
      </p:sp>
      <p:graphicFrame>
        <p:nvGraphicFramePr>
          <p:cNvPr id="11" name="Diagram 10">
            <a:extLst>
              <a:ext uri="{FF2B5EF4-FFF2-40B4-BE49-F238E27FC236}">
                <a16:creationId xmlns:a16="http://schemas.microsoft.com/office/drawing/2014/main" id="{59734E96-E751-C3C7-65D1-42703D1B297D}"/>
              </a:ext>
            </a:extLst>
          </p:cNvPr>
          <p:cNvGraphicFramePr/>
          <p:nvPr>
            <p:extLst>
              <p:ext uri="{D42A27DB-BD31-4B8C-83A1-F6EECF244321}">
                <p14:modId xmlns:p14="http://schemas.microsoft.com/office/powerpoint/2010/main" val="3995856813"/>
              </p:ext>
            </p:extLst>
          </p:nvPr>
        </p:nvGraphicFramePr>
        <p:xfrm>
          <a:off x="641389" y="1074208"/>
          <a:ext cx="10712411"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011641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8446B12-7391-4711-8B31-112A0B896C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E49EB608-FA43-1653-51DB-B057CA77731A}"/>
              </a:ext>
            </a:extLst>
          </p:cNvPr>
          <p:cNvSpPr>
            <a:spLocks noGrp="1"/>
          </p:cNvSpPr>
          <p:nvPr>
            <p:ph type="title"/>
          </p:nvPr>
        </p:nvSpPr>
        <p:spPr>
          <a:xfrm>
            <a:off x="691550" y="5232408"/>
            <a:ext cx="10518776" cy="1200329"/>
          </a:xfrm>
        </p:spPr>
        <p:txBody>
          <a:bodyPr vert="horz" wrap="square" lIns="91440" tIns="45720" rIns="91440" bIns="45720" rtlCol="0" anchor="b">
            <a:normAutofit fontScale="90000"/>
          </a:bodyPr>
          <a:lstStyle/>
          <a:p>
            <a:r>
              <a:rPr lang="en-US" sz="7200">
                <a:solidFill>
                  <a:schemeClr val="bg1"/>
                </a:solidFill>
              </a:rPr>
              <a:t>Hypothesis 1: Find out whether YouTube trends reflect societal events</a:t>
            </a:r>
          </a:p>
        </p:txBody>
      </p:sp>
      <p:pic>
        <p:nvPicPr>
          <p:cNvPr id="6" name="Picture 5" descr="Complex maths formulae on a blackboard">
            <a:extLst>
              <a:ext uri="{FF2B5EF4-FFF2-40B4-BE49-F238E27FC236}">
                <a16:creationId xmlns:a16="http://schemas.microsoft.com/office/drawing/2014/main" id="{7E08CC00-8D2E-7C11-E95A-737B8260B395}"/>
              </a:ext>
            </a:extLst>
          </p:cNvPr>
          <p:cNvPicPr>
            <a:picLocks noChangeAspect="1"/>
          </p:cNvPicPr>
          <p:nvPr/>
        </p:nvPicPr>
        <p:blipFill rotWithShape="1">
          <a:blip/>
          <a:srcRect t="36187" b="22717"/>
          <a:stretch/>
        </p:blipFill>
        <p:spPr>
          <a:xfrm>
            <a:off x="20" y="10"/>
            <a:ext cx="12191980" cy="3657590"/>
          </a:xfrm>
          <a:custGeom>
            <a:avLst/>
            <a:gdLst/>
            <a:ahLst/>
            <a:cxnLst/>
            <a:rect l="l" t="t" r="r" b="b"/>
            <a:pathLst>
              <a:path w="12192000" h="3657600">
                <a:moveTo>
                  <a:pt x="7230262" y="3468462"/>
                </a:moveTo>
                <a:lnTo>
                  <a:pt x="7197115" y="3474938"/>
                </a:lnTo>
                <a:lnTo>
                  <a:pt x="7214545" y="3473344"/>
                </a:lnTo>
                <a:cubicBezTo>
                  <a:pt x="7220308" y="3472558"/>
                  <a:pt x="7225785" y="3471224"/>
                  <a:pt x="7230262" y="3468462"/>
                </a:cubicBezTo>
                <a:close/>
                <a:moveTo>
                  <a:pt x="7009120" y="3411863"/>
                </a:moveTo>
                <a:lnTo>
                  <a:pt x="7021563" y="3422955"/>
                </a:lnTo>
                <a:lnTo>
                  <a:pt x="7021563" y="3422954"/>
                </a:lnTo>
                <a:close/>
                <a:moveTo>
                  <a:pt x="7768443" y="3303674"/>
                </a:moveTo>
                <a:lnTo>
                  <a:pt x="7768443" y="3303675"/>
                </a:lnTo>
                <a:lnTo>
                  <a:pt x="7792447" y="3326153"/>
                </a:lnTo>
                <a:cubicBezTo>
                  <a:pt x="7785969" y="3320057"/>
                  <a:pt x="7779301" y="3313961"/>
                  <a:pt x="7768443" y="3303674"/>
                </a:cubicBezTo>
                <a:close/>
                <a:moveTo>
                  <a:pt x="4038748" y="3301555"/>
                </a:moveTo>
                <a:lnTo>
                  <a:pt x="4030517" y="3313199"/>
                </a:lnTo>
                <a:cubicBezTo>
                  <a:pt x="4026230" y="3321105"/>
                  <a:pt x="4021242" y="3327345"/>
                  <a:pt x="4015609" y="3332050"/>
                </a:cubicBezTo>
                <a:lnTo>
                  <a:pt x="3996845" y="3341704"/>
                </a:lnTo>
                <a:cubicBezTo>
                  <a:pt x="4010562" y="3338155"/>
                  <a:pt x="4021944" y="3329011"/>
                  <a:pt x="4030518" y="3313199"/>
                </a:cubicBezTo>
                <a:close/>
                <a:moveTo>
                  <a:pt x="6245343" y="3298149"/>
                </a:moveTo>
                <a:lnTo>
                  <a:pt x="6274406" y="3304945"/>
                </a:lnTo>
                <a:lnTo>
                  <a:pt x="6291247" y="3311262"/>
                </a:lnTo>
                <a:lnTo>
                  <a:pt x="6291385" y="3311314"/>
                </a:lnTo>
                <a:lnTo>
                  <a:pt x="6306284" y="3317152"/>
                </a:lnTo>
                <a:lnTo>
                  <a:pt x="6308075" y="3317568"/>
                </a:lnTo>
                <a:lnTo>
                  <a:pt x="6313855" y="3319733"/>
                </a:lnTo>
                <a:cubicBezTo>
                  <a:pt x="6321454" y="3322121"/>
                  <a:pt x="6329151" y="3323858"/>
                  <a:pt x="6337048" y="3324296"/>
                </a:cubicBezTo>
                <a:lnTo>
                  <a:pt x="6308075" y="3317568"/>
                </a:lnTo>
                <a:lnTo>
                  <a:pt x="6291385" y="3311314"/>
                </a:lnTo>
                <a:lnTo>
                  <a:pt x="6276197" y="3305364"/>
                </a:lnTo>
                <a:lnTo>
                  <a:pt x="6274406" y="3304945"/>
                </a:lnTo>
                <a:lnTo>
                  <a:pt x="6268613" y="3302771"/>
                </a:lnTo>
                <a:cubicBezTo>
                  <a:pt x="6260996" y="3300370"/>
                  <a:pt x="6253273" y="3298613"/>
                  <a:pt x="6245343" y="3298149"/>
                </a:cubicBezTo>
                <a:close/>
                <a:moveTo>
                  <a:pt x="6558837" y="3268317"/>
                </a:moveTo>
                <a:cubicBezTo>
                  <a:pt x="6548970" y="3267668"/>
                  <a:pt x="6539355" y="3268073"/>
                  <a:pt x="6529984" y="3269763"/>
                </a:cubicBezTo>
                <a:lnTo>
                  <a:pt x="6589207" y="3273193"/>
                </a:lnTo>
                <a:cubicBezTo>
                  <a:pt x="6578825" y="3270668"/>
                  <a:pt x="6568705" y="3268966"/>
                  <a:pt x="6558837" y="3268317"/>
                </a:cubicBezTo>
                <a:close/>
                <a:moveTo>
                  <a:pt x="4834454" y="3207659"/>
                </a:moveTo>
                <a:cubicBezTo>
                  <a:pt x="4849504" y="3224138"/>
                  <a:pt x="4866316" y="3230376"/>
                  <a:pt x="4883986" y="3231901"/>
                </a:cubicBezTo>
                <a:lnTo>
                  <a:pt x="4858238" y="3225387"/>
                </a:lnTo>
                <a:cubicBezTo>
                  <a:pt x="4849945" y="3221578"/>
                  <a:pt x="4841981" y="3215898"/>
                  <a:pt x="4834454" y="3207659"/>
                </a:cubicBezTo>
                <a:close/>
                <a:moveTo>
                  <a:pt x="5056443" y="3205325"/>
                </a:moveTo>
                <a:lnTo>
                  <a:pt x="5072589" y="3206105"/>
                </a:lnTo>
                <a:cubicBezTo>
                  <a:pt x="5078053" y="3207563"/>
                  <a:pt x="5083590" y="3210326"/>
                  <a:pt x="5089162" y="3214707"/>
                </a:cubicBezTo>
                <a:cubicBezTo>
                  <a:pt x="5078020" y="3205944"/>
                  <a:pt x="5067015" y="3203658"/>
                  <a:pt x="5056443" y="3205325"/>
                </a:cubicBezTo>
                <a:close/>
                <a:moveTo>
                  <a:pt x="739852" y="2905443"/>
                </a:moveTo>
                <a:cubicBezTo>
                  <a:pt x="733899" y="2911992"/>
                  <a:pt x="728660" y="2919613"/>
                  <a:pt x="724278" y="2926662"/>
                </a:cubicBezTo>
                <a:cubicBezTo>
                  <a:pt x="719849" y="2933806"/>
                  <a:pt x="714527" y="2939152"/>
                  <a:pt x="708621" y="2942822"/>
                </a:cubicBezTo>
                <a:lnTo>
                  <a:pt x="691439" y="2948297"/>
                </a:lnTo>
                <a:lnTo>
                  <a:pt x="708622" y="2942822"/>
                </a:lnTo>
                <a:cubicBezTo>
                  <a:pt x="714527" y="2939152"/>
                  <a:pt x="719849" y="2933806"/>
                  <a:pt x="724279" y="2926662"/>
                </a:cubicBezTo>
                <a:cubicBezTo>
                  <a:pt x="728660" y="2919613"/>
                  <a:pt x="733899" y="2911992"/>
                  <a:pt x="739852" y="2905443"/>
                </a:cubicBezTo>
                <a:close/>
                <a:moveTo>
                  <a:pt x="8934151" y="2836933"/>
                </a:moveTo>
                <a:cubicBezTo>
                  <a:pt x="8940248" y="2842173"/>
                  <a:pt x="8947058" y="2847506"/>
                  <a:pt x="8954249" y="2851864"/>
                </a:cubicBezTo>
                <a:lnTo>
                  <a:pt x="8962389" y="2855163"/>
                </a:lnTo>
                <a:lnTo>
                  <a:pt x="8954250" y="2851864"/>
                </a:lnTo>
                <a:cubicBezTo>
                  <a:pt x="8947058" y="2847506"/>
                  <a:pt x="8940248" y="2842173"/>
                  <a:pt x="8934151" y="2836933"/>
                </a:cubicBezTo>
                <a:close/>
                <a:moveTo>
                  <a:pt x="2314816" y="2835337"/>
                </a:moveTo>
                <a:cubicBezTo>
                  <a:pt x="2309720" y="2836314"/>
                  <a:pt x="2304339" y="2838362"/>
                  <a:pt x="2300909" y="2840743"/>
                </a:cubicBezTo>
                <a:cubicBezTo>
                  <a:pt x="2267856" y="2863985"/>
                  <a:pt x="2242281" y="2875891"/>
                  <a:pt x="2216515" y="2876487"/>
                </a:cubicBezTo>
                <a:cubicBezTo>
                  <a:pt x="2242281" y="2875891"/>
                  <a:pt x="2267856" y="2863985"/>
                  <a:pt x="2300910" y="2840743"/>
                </a:cubicBezTo>
                <a:close/>
                <a:moveTo>
                  <a:pt x="1916629" y="2813600"/>
                </a:moveTo>
                <a:lnTo>
                  <a:pt x="1907132" y="2816930"/>
                </a:lnTo>
                <a:lnTo>
                  <a:pt x="1866619" y="2826615"/>
                </a:lnTo>
                <a:lnTo>
                  <a:pt x="1907133" y="2816930"/>
                </a:lnTo>
                <a:close/>
                <a:moveTo>
                  <a:pt x="2058204" y="2802832"/>
                </a:moveTo>
                <a:cubicBezTo>
                  <a:pt x="2076636" y="2804546"/>
                  <a:pt x="2095174" y="2805403"/>
                  <a:pt x="2108194" y="2817539"/>
                </a:cubicBezTo>
                <a:cubicBezTo>
                  <a:pt x="2095175" y="2805403"/>
                  <a:pt x="2076636" y="2804546"/>
                  <a:pt x="2058204" y="2802832"/>
                </a:cubicBezTo>
                <a:close/>
                <a:moveTo>
                  <a:pt x="0" y="0"/>
                </a:moveTo>
                <a:lnTo>
                  <a:pt x="12192000" y="0"/>
                </a:lnTo>
                <a:lnTo>
                  <a:pt x="12192000" y="810707"/>
                </a:lnTo>
                <a:cubicBezTo>
                  <a:pt x="12192000" y="826330"/>
                  <a:pt x="12192000" y="835855"/>
                  <a:pt x="12192000" y="845570"/>
                </a:cubicBezTo>
                <a:lnTo>
                  <a:pt x="12192000" y="1243302"/>
                </a:lnTo>
                <a:lnTo>
                  <a:pt x="12160947" y="1271923"/>
                </a:lnTo>
                <a:cubicBezTo>
                  <a:pt x="12118083" y="1293449"/>
                  <a:pt x="12072360" y="1312882"/>
                  <a:pt x="12026448" y="1332123"/>
                </a:cubicBezTo>
                <a:cubicBezTo>
                  <a:pt x="12013114" y="1337649"/>
                  <a:pt x="11998443" y="1340697"/>
                  <a:pt x="11986443" y="1348126"/>
                </a:cubicBezTo>
                <a:cubicBezTo>
                  <a:pt x="11931195" y="1382036"/>
                  <a:pt x="11877664" y="1418614"/>
                  <a:pt x="11821656" y="1451191"/>
                </a:cubicBezTo>
                <a:cubicBezTo>
                  <a:pt x="11763931" y="1484910"/>
                  <a:pt x="11712304" y="1524726"/>
                  <a:pt x="11672489" y="1578639"/>
                </a:cubicBezTo>
                <a:cubicBezTo>
                  <a:pt x="11635529" y="1628743"/>
                  <a:pt x="11599714" y="1679607"/>
                  <a:pt x="11562947" y="1729900"/>
                </a:cubicBezTo>
                <a:cubicBezTo>
                  <a:pt x="11553613" y="1742665"/>
                  <a:pt x="11545039" y="1757715"/>
                  <a:pt x="11532275" y="1765907"/>
                </a:cubicBezTo>
                <a:cubicBezTo>
                  <a:pt x="11505795" y="1783052"/>
                  <a:pt x="11476838" y="1796959"/>
                  <a:pt x="11448453" y="1811057"/>
                </a:cubicBezTo>
                <a:cubicBezTo>
                  <a:pt x="11424069" y="1823059"/>
                  <a:pt x="11398160" y="1832011"/>
                  <a:pt x="11374346" y="1844966"/>
                </a:cubicBezTo>
                <a:cubicBezTo>
                  <a:pt x="11355296" y="1855255"/>
                  <a:pt x="11338339" y="1869543"/>
                  <a:pt x="11320623" y="1882497"/>
                </a:cubicBezTo>
                <a:cubicBezTo>
                  <a:pt x="11305192" y="1893736"/>
                  <a:pt x="11288238" y="1903452"/>
                  <a:pt x="11275283" y="1916978"/>
                </a:cubicBezTo>
                <a:cubicBezTo>
                  <a:pt x="11243658" y="1949745"/>
                  <a:pt x="11211843" y="1981940"/>
                  <a:pt x="11172600" y="2006136"/>
                </a:cubicBezTo>
                <a:cubicBezTo>
                  <a:pt x="11133927" y="2030138"/>
                  <a:pt x="11097350" y="2057001"/>
                  <a:pt x="11058869" y="2081386"/>
                </a:cubicBezTo>
                <a:cubicBezTo>
                  <a:pt x="11021146" y="2105199"/>
                  <a:pt x="10987046" y="2131297"/>
                  <a:pt x="10967423" y="2173591"/>
                </a:cubicBezTo>
                <a:cubicBezTo>
                  <a:pt x="10958661" y="2192259"/>
                  <a:pt x="10946279" y="2212644"/>
                  <a:pt x="10929704" y="2223503"/>
                </a:cubicBezTo>
                <a:cubicBezTo>
                  <a:pt x="10906081" y="2238934"/>
                  <a:pt x="10876171" y="2244459"/>
                  <a:pt x="10850453" y="2257603"/>
                </a:cubicBezTo>
                <a:cubicBezTo>
                  <a:pt x="10820162" y="2273034"/>
                  <a:pt x="10785111" y="2286370"/>
                  <a:pt x="10764534" y="2310945"/>
                </a:cubicBezTo>
                <a:cubicBezTo>
                  <a:pt x="10746246" y="2332855"/>
                  <a:pt x="10727767" y="2349999"/>
                  <a:pt x="10703573" y="2363905"/>
                </a:cubicBezTo>
                <a:cubicBezTo>
                  <a:pt x="10686617" y="2373622"/>
                  <a:pt x="10674046" y="2391338"/>
                  <a:pt x="10656519" y="2399340"/>
                </a:cubicBezTo>
                <a:cubicBezTo>
                  <a:pt x="10633467" y="2410009"/>
                  <a:pt x="10610225" y="2418391"/>
                  <a:pt x="10590031" y="2434966"/>
                </a:cubicBezTo>
                <a:cubicBezTo>
                  <a:pt x="10569075" y="2452110"/>
                  <a:pt x="10545263" y="2465636"/>
                  <a:pt x="10523354" y="2481639"/>
                </a:cubicBezTo>
                <a:cubicBezTo>
                  <a:pt x="10511734" y="2490211"/>
                  <a:pt x="10502208" y="2501451"/>
                  <a:pt x="10490969" y="2510406"/>
                </a:cubicBezTo>
                <a:cubicBezTo>
                  <a:pt x="10470394" y="2526788"/>
                  <a:pt x="10449438" y="2542791"/>
                  <a:pt x="10428291" y="2558222"/>
                </a:cubicBezTo>
                <a:cubicBezTo>
                  <a:pt x="10407146" y="2573655"/>
                  <a:pt x="10386952" y="2591561"/>
                  <a:pt x="10363709" y="2602801"/>
                </a:cubicBezTo>
                <a:cubicBezTo>
                  <a:pt x="10324086" y="2621851"/>
                  <a:pt x="10280840" y="2633282"/>
                  <a:pt x="10242357" y="2653857"/>
                </a:cubicBezTo>
                <a:cubicBezTo>
                  <a:pt x="10203304" y="2674811"/>
                  <a:pt x="10166536" y="2701103"/>
                  <a:pt x="10131863" y="2728915"/>
                </a:cubicBezTo>
                <a:cubicBezTo>
                  <a:pt x="10104430" y="2750824"/>
                  <a:pt x="10078713" y="2772543"/>
                  <a:pt x="10044230" y="2783782"/>
                </a:cubicBezTo>
                <a:cubicBezTo>
                  <a:pt x="10024990" y="2790070"/>
                  <a:pt x="10004797" y="2803786"/>
                  <a:pt x="9993175" y="2819789"/>
                </a:cubicBezTo>
                <a:cubicBezTo>
                  <a:pt x="9968027" y="2854649"/>
                  <a:pt x="9935832" y="2879226"/>
                  <a:pt x="9899446" y="2900182"/>
                </a:cubicBezTo>
                <a:cubicBezTo>
                  <a:pt x="9850865" y="2928376"/>
                  <a:pt x="9802858" y="2957143"/>
                  <a:pt x="9754088" y="2984766"/>
                </a:cubicBezTo>
                <a:cubicBezTo>
                  <a:pt x="9725323" y="3001151"/>
                  <a:pt x="9696749" y="3018485"/>
                  <a:pt x="9666265" y="3030488"/>
                </a:cubicBezTo>
                <a:cubicBezTo>
                  <a:pt x="9603971" y="3055255"/>
                  <a:pt x="9540152" y="3076399"/>
                  <a:pt x="9477283" y="3099451"/>
                </a:cubicBezTo>
                <a:cubicBezTo>
                  <a:pt x="9456709" y="3106880"/>
                  <a:pt x="9437278" y="3117549"/>
                  <a:pt x="9416321" y="3124026"/>
                </a:cubicBezTo>
                <a:cubicBezTo>
                  <a:pt x="9393650" y="3131075"/>
                  <a:pt x="9369267" y="3133171"/>
                  <a:pt x="9346597" y="3140219"/>
                </a:cubicBezTo>
                <a:cubicBezTo>
                  <a:pt x="9308875" y="3151840"/>
                  <a:pt x="9272298" y="3166701"/>
                  <a:pt x="9234579" y="3178511"/>
                </a:cubicBezTo>
                <a:cubicBezTo>
                  <a:pt x="9161805" y="3201182"/>
                  <a:pt x="9088840" y="3222899"/>
                  <a:pt x="9015878" y="3244426"/>
                </a:cubicBezTo>
                <a:cubicBezTo>
                  <a:pt x="9000257" y="3248999"/>
                  <a:pt x="8983301" y="3249570"/>
                  <a:pt x="8967871" y="3254523"/>
                </a:cubicBezTo>
                <a:cubicBezTo>
                  <a:pt x="8926911" y="3267859"/>
                  <a:pt x="8886142" y="3282336"/>
                  <a:pt x="8845565" y="3297007"/>
                </a:cubicBezTo>
                <a:cubicBezTo>
                  <a:pt x="8820990" y="3305961"/>
                  <a:pt x="8796985" y="3317009"/>
                  <a:pt x="8772219" y="3325582"/>
                </a:cubicBezTo>
                <a:cubicBezTo>
                  <a:pt x="8752407" y="3332440"/>
                  <a:pt x="8732023" y="3337774"/>
                  <a:pt x="8711448" y="3341966"/>
                </a:cubicBezTo>
                <a:cubicBezTo>
                  <a:pt x="8693731" y="3345586"/>
                  <a:pt x="8675253" y="3345203"/>
                  <a:pt x="8657726" y="3349586"/>
                </a:cubicBezTo>
                <a:cubicBezTo>
                  <a:pt x="8610288" y="3361397"/>
                  <a:pt x="8563425" y="3374733"/>
                  <a:pt x="8516369" y="3387305"/>
                </a:cubicBezTo>
                <a:cubicBezTo>
                  <a:pt x="8497511" y="3392259"/>
                  <a:pt x="8478269" y="3395880"/>
                  <a:pt x="8459979" y="3402166"/>
                </a:cubicBezTo>
                <a:cubicBezTo>
                  <a:pt x="8411019" y="3418741"/>
                  <a:pt x="8362822" y="3437599"/>
                  <a:pt x="8313671" y="3453222"/>
                </a:cubicBezTo>
                <a:cubicBezTo>
                  <a:pt x="8272903" y="3466176"/>
                  <a:pt x="8230992" y="3475510"/>
                  <a:pt x="8189651" y="3486941"/>
                </a:cubicBezTo>
                <a:cubicBezTo>
                  <a:pt x="8172124" y="3491895"/>
                  <a:pt x="8155359" y="3498943"/>
                  <a:pt x="8137835" y="3503134"/>
                </a:cubicBezTo>
                <a:cubicBezTo>
                  <a:pt x="8098590" y="3512659"/>
                  <a:pt x="8058774" y="3520659"/>
                  <a:pt x="8019339" y="3530186"/>
                </a:cubicBezTo>
                <a:cubicBezTo>
                  <a:pt x="7996859" y="3535710"/>
                  <a:pt x="7975142" y="3545617"/>
                  <a:pt x="7952280" y="3549237"/>
                </a:cubicBezTo>
                <a:cubicBezTo>
                  <a:pt x="7897987" y="3557809"/>
                  <a:pt x="7843311" y="3563905"/>
                  <a:pt x="7788636" y="3570763"/>
                </a:cubicBezTo>
                <a:cubicBezTo>
                  <a:pt x="7732247" y="3577811"/>
                  <a:pt x="7676047" y="3585242"/>
                  <a:pt x="7619655" y="3591528"/>
                </a:cubicBezTo>
                <a:cubicBezTo>
                  <a:pt x="7588795" y="3594768"/>
                  <a:pt x="7557742" y="3595338"/>
                  <a:pt x="7526880" y="3598386"/>
                </a:cubicBezTo>
                <a:cubicBezTo>
                  <a:pt x="7499828" y="3601055"/>
                  <a:pt x="7472967" y="3606007"/>
                  <a:pt x="7445916" y="3609247"/>
                </a:cubicBezTo>
                <a:cubicBezTo>
                  <a:pt x="7422483" y="3611913"/>
                  <a:pt x="7398860" y="3613437"/>
                  <a:pt x="7375428" y="3616105"/>
                </a:cubicBezTo>
                <a:cubicBezTo>
                  <a:pt x="7337899" y="3620485"/>
                  <a:pt x="7300559" y="3625439"/>
                  <a:pt x="7263220" y="3630011"/>
                </a:cubicBezTo>
                <a:cubicBezTo>
                  <a:pt x="7247599" y="3631726"/>
                  <a:pt x="7231214" y="3636488"/>
                  <a:pt x="7216547" y="3633632"/>
                </a:cubicBezTo>
                <a:cubicBezTo>
                  <a:pt x="7179587" y="3626391"/>
                  <a:pt x="7143199" y="3628487"/>
                  <a:pt x="7106432" y="3633440"/>
                </a:cubicBezTo>
                <a:cubicBezTo>
                  <a:pt x="7093860" y="3635155"/>
                  <a:pt x="7080334" y="3634774"/>
                  <a:pt x="7068141" y="3631536"/>
                </a:cubicBezTo>
                <a:cubicBezTo>
                  <a:pt x="7043184" y="3625057"/>
                  <a:pt x="7018991" y="3615913"/>
                  <a:pt x="6994415" y="3607913"/>
                </a:cubicBezTo>
                <a:cubicBezTo>
                  <a:pt x="6991747" y="3606961"/>
                  <a:pt x="6988509" y="3606769"/>
                  <a:pt x="6985653" y="3606199"/>
                </a:cubicBezTo>
                <a:cubicBezTo>
                  <a:pt x="6969457" y="3602959"/>
                  <a:pt x="6953457" y="3599720"/>
                  <a:pt x="6937263" y="3596863"/>
                </a:cubicBezTo>
                <a:cubicBezTo>
                  <a:pt x="6928501" y="3595338"/>
                  <a:pt x="6919547" y="3595149"/>
                  <a:pt x="6910782" y="3593814"/>
                </a:cubicBezTo>
                <a:cubicBezTo>
                  <a:pt x="6876872" y="3588480"/>
                  <a:pt x="6839534" y="3597434"/>
                  <a:pt x="6810195" y="3574384"/>
                </a:cubicBezTo>
                <a:cubicBezTo>
                  <a:pt x="6791144" y="3559523"/>
                  <a:pt x="6772665" y="3562953"/>
                  <a:pt x="6752283" y="3565239"/>
                </a:cubicBezTo>
                <a:cubicBezTo>
                  <a:pt x="6736851" y="3566953"/>
                  <a:pt x="6721038" y="3566382"/>
                  <a:pt x="6705417" y="3566574"/>
                </a:cubicBezTo>
                <a:cubicBezTo>
                  <a:pt x="6677984" y="3567143"/>
                  <a:pt x="6650551" y="3567335"/>
                  <a:pt x="6623118" y="3568287"/>
                </a:cubicBezTo>
                <a:cubicBezTo>
                  <a:pt x="6614353" y="3568667"/>
                  <a:pt x="6605401" y="3573432"/>
                  <a:pt x="6596828" y="3572670"/>
                </a:cubicBezTo>
                <a:cubicBezTo>
                  <a:pt x="6557201" y="3569049"/>
                  <a:pt x="6517576" y="3563334"/>
                  <a:pt x="6477951" y="3560095"/>
                </a:cubicBezTo>
                <a:cubicBezTo>
                  <a:pt x="6455472" y="3558191"/>
                  <a:pt x="6432420" y="3561809"/>
                  <a:pt x="6410131" y="3559143"/>
                </a:cubicBezTo>
                <a:cubicBezTo>
                  <a:pt x="6384414" y="3556095"/>
                  <a:pt x="6359268" y="3548285"/>
                  <a:pt x="6333739" y="3543520"/>
                </a:cubicBezTo>
                <a:cubicBezTo>
                  <a:pt x="6326691" y="3542189"/>
                  <a:pt x="6318880" y="3543903"/>
                  <a:pt x="6311449" y="3544282"/>
                </a:cubicBezTo>
                <a:cubicBezTo>
                  <a:pt x="6303068" y="3544664"/>
                  <a:pt x="6294876" y="3545426"/>
                  <a:pt x="6286493" y="3545617"/>
                </a:cubicBezTo>
                <a:cubicBezTo>
                  <a:pt x="6260964" y="3545999"/>
                  <a:pt x="6235437" y="3545426"/>
                  <a:pt x="6209909" y="3546761"/>
                </a:cubicBezTo>
                <a:cubicBezTo>
                  <a:pt x="6194288" y="3547522"/>
                  <a:pt x="6177905" y="3555333"/>
                  <a:pt x="6163425" y="3552474"/>
                </a:cubicBezTo>
                <a:cubicBezTo>
                  <a:pt x="6133897" y="3546951"/>
                  <a:pt x="6104368" y="3559333"/>
                  <a:pt x="6074842" y="3549047"/>
                </a:cubicBezTo>
                <a:cubicBezTo>
                  <a:pt x="6065695" y="3545999"/>
                  <a:pt x="6053124" y="3553619"/>
                  <a:pt x="6042072" y="3553999"/>
                </a:cubicBezTo>
                <a:cubicBezTo>
                  <a:pt x="6014449" y="3554951"/>
                  <a:pt x="5986828" y="3554761"/>
                  <a:pt x="5959204" y="3554571"/>
                </a:cubicBezTo>
                <a:cubicBezTo>
                  <a:pt x="5934438" y="3554381"/>
                  <a:pt x="5908719" y="3557047"/>
                  <a:pt x="5884906" y="3551713"/>
                </a:cubicBezTo>
                <a:cubicBezTo>
                  <a:pt x="5859949" y="3545999"/>
                  <a:pt x="5837472" y="3546761"/>
                  <a:pt x="5813276" y="3553237"/>
                </a:cubicBezTo>
                <a:cubicBezTo>
                  <a:pt x="5796702" y="3557619"/>
                  <a:pt x="5779174" y="3558191"/>
                  <a:pt x="5762029" y="3559523"/>
                </a:cubicBezTo>
                <a:cubicBezTo>
                  <a:pt x="5743551" y="3561047"/>
                  <a:pt x="5723166" y="3557047"/>
                  <a:pt x="5706401" y="3563334"/>
                </a:cubicBezTo>
                <a:cubicBezTo>
                  <a:pt x="5656488" y="3582003"/>
                  <a:pt x="5605244" y="3586003"/>
                  <a:pt x="5553045" y="3586003"/>
                </a:cubicBezTo>
                <a:cubicBezTo>
                  <a:pt x="5543518" y="3586003"/>
                  <a:pt x="5533802" y="3583338"/>
                  <a:pt x="5524660" y="3580480"/>
                </a:cubicBezTo>
                <a:cubicBezTo>
                  <a:pt x="5471316" y="3563334"/>
                  <a:pt x="5417784" y="3564857"/>
                  <a:pt x="5363491" y="3575336"/>
                </a:cubicBezTo>
                <a:cubicBezTo>
                  <a:pt x="5352250" y="3577622"/>
                  <a:pt x="5339677" y="3578003"/>
                  <a:pt x="5328438" y="3575718"/>
                </a:cubicBezTo>
                <a:cubicBezTo>
                  <a:pt x="5296812" y="3569049"/>
                  <a:pt x="5266141" y="3557999"/>
                  <a:pt x="5234326" y="3553237"/>
                </a:cubicBezTo>
                <a:cubicBezTo>
                  <a:pt x="5181748" y="3545426"/>
                  <a:pt x="5136216" y="3571715"/>
                  <a:pt x="5089162" y="3588862"/>
                </a:cubicBezTo>
                <a:cubicBezTo>
                  <a:pt x="5044391" y="3605055"/>
                  <a:pt x="5006292" y="3641632"/>
                  <a:pt x="4953328" y="3633440"/>
                </a:cubicBezTo>
                <a:cubicBezTo>
                  <a:pt x="4947996" y="3632678"/>
                  <a:pt x="4942089" y="3637822"/>
                  <a:pt x="4936184" y="3639155"/>
                </a:cubicBezTo>
                <a:cubicBezTo>
                  <a:pt x="4919991" y="3642776"/>
                  <a:pt x="4903799" y="3647155"/>
                  <a:pt x="4887415" y="3648872"/>
                </a:cubicBezTo>
                <a:cubicBezTo>
                  <a:pt x="4867412" y="3651158"/>
                  <a:pt x="4847027" y="3650397"/>
                  <a:pt x="4827024" y="3652301"/>
                </a:cubicBezTo>
                <a:cubicBezTo>
                  <a:pt x="4814166" y="3653444"/>
                  <a:pt x="4801401" y="3655539"/>
                  <a:pt x="4788661" y="3657349"/>
                </a:cubicBezTo>
                <a:lnTo>
                  <a:pt x="4785776" y="3657600"/>
                </a:lnTo>
                <a:lnTo>
                  <a:pt x="4726469" y="3657600"/>
                </a:lnTo>
                <a:lnTo>
                  <a:pt x="4719697" y="3656730"/>
                </a:lnTo>
                <a:cubicBezTo>
                  <a:pt x="4709482" y="3654539"/>
                  <a:pt x="4699289" y="3651920"/>
                  <a:pt x="4689098" y="3650205"/>
                </a:cubicBezTo>
                <a:cubicBezTo>
                  <a:pt x="4660331" y="3645442"/>
                  <a:pt x="4628705" y="3646776"/>
                  <a:pt x="4603368" y="3634584"/>
                </a:cubicBezTo>
                <a:cubicBezTo>
                  <a:pt x="4576318" y="3621629"/>
                  <a:pt x="4550599" y="3615723"/>
                  <a:pt x="4522596" y="3619723"/>
                </a:cubicBezTo>
                <a:cubicBezTo>
                  <a:pt x="4513260" y="3621057"/>
                  <a:pt x="4501257" y="3629059"/>
                  <a:pt x="4497068" y="3637249"/>
                </a:cubicBezTo>
                <a:cubicBezTo>
                  <a:pt x="4487731" y="3655538"/>
                  <a:pt x="4474969" y="3658778"/>
                  <a:pt x="4457632" y="3652490"/>
                </a:cubicBezTo>
                <a:cubicBezTo>
                  <a:pt x="4442581" y="3647155"/>
                  <a:pt x="4424104" y="3644490"/>
                  <a:pt x="4413817" y="3634201"/>
                </a:cubicBezTo>
                <a:cubicBezTo>
                  <a:pt x="4384668" y="3605055"/>
                  <a:pt x="4347518" y="3604103"/>
                  <a:pt x="4311323" y="3596293"/>
                </a:cubicBezTo>
                <a:cubicBezTo>
                  <a:pt x="4289227" y="3591528"/>
                  <a:pt x="4268649" y="3591338"/>
                  <a:pt x="4246551" y="3594576"/>
                </a:cubicBezTo>
                <a:cubicBezTo>
                  <a:pt x="4198546" y="3601816"/>
                  <a:pt x="4151870" y="3591528"/>
                  <a:pt x="4105766" y="3578384"/>
                </a:cubicBezTo>
                <a:cubicBezTo>
                  <a:pt x="4075285" y="3569622"/>
                  <a:pt x="4044043" y="3564287"/>
                  <a:pt x="4013753" y="3555333"/>
                </a:cubicBezTo>
                <a:cubicBezTo>
                  <a:pt x="3991083" y="3548474"/>
                  <a:pt x="3968414" y="3540282"/>
                  <a:pt x="3947648" y="3529234"/>
                </a:cubicBezTo>
                <a:cubicBezTo>
                  <a:pt x="3917546" y="3513040"/>
                  <a:pt x="3891259" y="3488655"/>
                  <a:pt x="3852966" y="3495133"/>
                </a:cubicBezTo>
                <a:cubicBezTo>
                  <a:pt x="3819245" y="3500847"/>
                  <a:pt x="3788766" y="3488847"/>
                  <a:pt x="3757902" y="3477416"/>
                </a:cubicBezTo>
                <a:cubicBezTo>
                  <a:pt x="3735231" y="3469034"/>
                  <a:pt x="3712565" y="3460459"/>
                  <a:pt x="3689131" y="3455126"/>
                </a:cubicBezTo>
                <a:cubicBezTo>
                  <a:pt x="3661315" y="3448839"/>
                  <a:pt x="3629882" y="3451507"/>
                  <a:pt x="3605116" y="3439885"/>
                </a:cubicBezTo>
                <a:cubicBezTo>
                  <a:pt x="3579206" y="3427693"/>
                  <a:pt x="3557682" y="3435885"/>
                  <a:pt x="3534629" y="3439315"/>
                </a:cubicBezTo>
                <a:cubicBezTo>
                  <a:pt x="3497862" y="3444649"/>
                  <a:pt x="3461282" y="3454555"/>
                  <a:pt x="3424135" y="3441982"/>
                </a:cubicBezTo>
                <a:cubicBezTo>
                  <a:pt x="3378986" y="3426741"/>
                  <a:pt x="3334216" y="3410358"/>
                  <a:pt x="3288877" y="3395880"/>
                </a:cubicBezTo>
                <a:cubicBezTo>
                  <a:pt x="3271348" y="3390353"/>
                  <a:pt x="3252492" y="3388067"/>
                  <a:pt x="3234202" y="3385591"/>
                </a:cubicBezTo>
                <a:cubicBezTo>
                  <a:pt x="3216867" y="3383495"/>
                  <a:pt x="3196102" y="3388830"/>
                  <a:pt x="3182763" y="3380829"/>
                </a:cubicBezTo>
                <a:cubicBezTo>
                  <a:pt x="3148472" y="3360255"/>
                  <a:pt x="3113231" y="3350158"/>
                  <a:pt x="3073604" y="3350158"/>
                </a:cubicBezTo>
                <a:cubicBezTo>
                  <a:pt x="3058743" y="3350158"/>
                  <a:pt x="3044264" y="3341584"/>
                  <a:pt x="3029216" y="3340059"/>
                </a:cubicBezTo>
                <a:cubicBezTo>
                  <a:pt x="3008639" y="3338155"/>
                  <a:pt x="2985016" y="3333011"/>
                  <a:pt x="2967110" y="3340251"/>
                </a:cubicBezTo>
                <a:cubicBezTo>
                  <a:pt x="2925008" y="3357397"/>
                  <a:pt x="2890910" y="3343107"/>
                  <a:pt x="2854140" y="3326153"/>
                </a:cubicBezTo>
                <a:cubicBezTo>
                  <a:pt x="2817943" y="3309389"/>
                  <a:pt x="2779842" y="3296055"/>
                  <a:pt x="2741360" y="3285003"/>
                </a:cubicBezTo>
                <a:cubicBezTo>
                  <a:pt x="2726882" y="3281003"/>
                  <a:pt x="2709548" y="3287672"/>
                  <a:pt x="2693543" y="3289005"/>
                </a:cubicBezTo>
                <a:cubicBezTo>
                  <a:pt x="2687827" y="3289386"/>
                  <a:pt x="2681540" y="3289958"/>
                  <a:pt x="2676398" y="3288053"/>
                </a:cubicBezTo>
                <a:cubicBezTo>
                  <a:pt x="2626677" y="3269763"/>
                  <a:pt x="2576191" y="3255857"/>
                  <a:pt x="2522279" y="3265382"/>
                </a:cubicBezTo>
                <a:cubicBezTo>
                  <a:pt x="2517327" y="3266335"/>
                  <a:pt x="2511800" y="3264239"/>
                  <a:pt x="2506847" y="3262905"/>
                </a:cubicBezTo>
                <a:cubicBezTo>
                  <a:pt x="2482652" y="3256047"/>
                  <a:pt x="2459029" y="3245189"/>
                  <a:pt x="2434456" y="3242712"/>
                </a:cubicBezTo>
                <a:cubicBezTo>
                  <a:pt x="2373874" y="3236616"/>
                  <a:pt x="2312915" y="3234138"/>
                  <a:pt x="2251948" y="3230138"/>
                </a:cubicBezTo>
                <a:cubicBezTo>
                  <a:pt x="2248138" y="3229949"/>
                  <a:pt x="2244137" y="3229949"/>
                  <a:pt x="2240710" y="3228614"/>
                </a:cubicBezTo>
                <a:cubicBezTo>
                  <a:pt x="2218229" y="3220422"/>
                  <a:pt x="2198608" y="3223090"/>
                  <a:pt x="2179556" y="3238711"/>
                </a:cubicBezTo>
                <a:cubicBezTo>
                  <a:pt x="2171173" y="3245569"/>
                  <a:pt x="2159743" y="3249189"/>
                  <a:pt x="2149267" y="3252999"/>
                </a:cubicBezTo>
                <a:cubicBezTo>
                  <a:pt x="2133834" y="3258715"/>
                  <a:pt x="2118023" y="3264239"/>
                  <a:pt x="2102021" y="3267859"/>
                </a:cubicBezTo>
                <a:cubicBezTo>
                  <a:pt x="2086208" y="3271288"/>
                  <a:pt x="2069254" y="3276049"/>
                  <a:pt x="2054013" y="3273384"/>
                </a:cubicBezTo>
                <a:cubicBezTo>
                  <a:pt x="2026581" y="3268622"/>
                  <a:pt x="2000479" y="3257953"/>
                  <a:pt x="1973429" y="3250903"/>
                </a:cubicBezTo>
                <a:cubicBezTo>
                  <a:pt x="1964094" y="3248426"/>
                  <a:pt x="1953806" y="3248809"/>
                  <a:pt x="1944092" y="3248617"/>
                </a:cubicBezTo>
                <a:cubicBezTo>
                  <a:pt x="1921800" y="3248047"/>
                  <a:pt x="1898940" y="3253571"/>
                  <a:pt x="1878748" y="3237759"/>
                </a:cubicBezTo>
                <a:cubicBezTo>
                  <a:pt x="1860079" y="3222899"/>
                  <a:pt x="1841216" y="3227280"/>
                  <a:pt x="1821596" y="3238520"/>
                </a:cubicBezTo>
                <a:cubicBezTo>
                  <a:pt x="1807497" y="3246522"/>
                  <a:pt x="1791496" y="3252809"/>
                  <a:pt x="1775684" y="3255857"/>
                </a:cubicBezTo>
                <a:cubicBezTo>
                  <a:pt x="1753965" y="3260047"/>
                  <a:pt x="1732439" y="3261763"/>
                  <a:pt x="1709006" y="3259285"/>
                </a:cubicBezTo>
                <a:cubicBezTo>
                  <a:pt x="1692431" y="3257571"/>
                  <a:pt x="1678904" y="3256809"/>
                  <a:pt x="1665950" y="3246713"/>
                </a:cubicBezTo>
                <a:cubicBezTo>
                  <a:pt x="1663856" y="3245189"/>
                  <a:pt x="1660046" y="3244807"/>
                  <a:pt x="1657188" y="3244999"/>
                </a:cubicBezTo>
                <a:cubicBezTo>
                  <a:pt x="1619658" y="3248237"/>
                  <a:pt x="1582510" y="3246522"/>
                  <a:pt x="1544598" y="3244234"/>
                </a:cubicBezTo>
                <a:cubicBezTo>
                  <a:pt x="1496403" y="3241189"/>
                  <a:pt x="1445725" y="3250141"/>
                  <a:pt x="1404006" y="3282146"/>
                </a:cubicBezTo>
                <a:cubicBezTo>
                  <a:pt x="1397909" y="3286910"/>
                  <a:pt x="1388765" y="3289005"/>
                  <a:pt x="1380762" y="3290149"/>
                </a:cubicBezTo>
                <a:cubicBezTo>
                  <a:pt x="1343044" y="3295101"/>
                  <a:pt x="1305132" y="3298530"/>
                  <a:pt x="1267411" y="3304055"/>
                </a:cubicBezTo>
                <a:cubicBezTo>
                  <a:pt x="1246837" y="3307103"/>
                  <a:pt x="1225310" y="3309770"/>
                  <a:pt x="1206641" y="3318153"/>
                </a:cubicBezTo>
                <a:cubicBezTo>
                  <a:pt x="1188354" y="3326343"/>
                  <a:pt x="1173681" y="3336059"/>
                  <a:pt x="1162823" y="3318915"/>
                </a:cubicBezTo>
                <a:cubicBezTo>
                  <a:pt x="1143394" y="3328059"/>
                  <a:pt x="1126437" y="3335680"/>
                  <a:pt x="1109865" y="3343870"/>
                </a:cubicBezTo>
                <a:cubicBezTo>
                  <a:pt x="1103767" y="3346918"/>
                  <a:pt x="1098623" y="3351872"/>
                  <a:pt x="1092527" y="3354730"/>
                </a:cubicBezTo>
                <a:cubicBezTo>
                  <a:pt x="1086048" y="3357778"/>
                  <a:pt x="1078810" y="3359682"/>
                  <a:pt x="1071762" y="3361207"/>
                </a:cubicBezTo>
                <a:cubicBezTo>
                  <a:pt x="1040327" y="3368065"/>
                  <a:pt x="1008894" y="3374351"/>
                  <a:pt x="977653" y="3381782"/>
                </a:cubicBezTo>
                <a:cubicBezTo>
                  <a:pt x="971554" y="3383305"/>
                  <a:pt x="966411" y="3389401"/>
                  <a:pt x="960887" y="3393401"/>
                </a:cubicBezTo>
                <a:cubicBezTo>
                  <a:pt x="957266" y="3396070"/>
                  <a:pt x="953648" y="3400070"/>
                  <a:pt x="949646" y="3400642"/>
                </a:cubicBezTo>
                <a:cubicBezTo>
                  <a:pt x="919165" y="3405214"/>
                  <a:pt x="888877" y="3410549"/>
                  <a:pt x="858205" y="3412834"/>
                </a:cubicBezTo>
                <a:cubicBezTo>
                  <a:pt x="832486" y="3414738"/>
                  <a:pt x="807719" y="3414168"/>
                  <a:pt x="801053" y="3447315"/>
                </a:cubicBezTo>
                <a:cubicBezTo>
                  <a:pt x="799909" y="3453032"/>
                  <a:pt x="791717" y="3459128"/>
                  <a:pt x="785432" y="3461984"/>
                </a:cubicBezTo>
                <a:cubicBezTo>
                  <a:pt x="767524" y="3470176"/>
                  <a:pt x="748471" y="3475701"/>
                  <a:pt x="730754" y="3484082"/>
                </a:cubicBezTo>
                <a:cubicBezTo>
                  <a:pt x="672650" y="3512088"/>
                  <a:pt x="611880" y="3529805"/>
                  <a:pt x="546917" y="3526566"/>
                </a:cubicBezTo>
                <a:cubicBezTo>
                  <a:pt x="526724" y="3525614"/>
                  <a:pt x="507102" y="3515326"/>
                  <a:pt x="494337" y="3511515"/>
                </a:cubicBezTo>
                <a:cubicBezTo>
                  <a:pt x="457572" y="3526566"/>
                  <a:pt x="426709" y="3541045"/>
                  <a:pt x="394511" y="3551903"/>
                </a:cubicBezTo>
                <a:cubicBezTo>
                  <a:pt x="366127" y="3561619"/>
                  <a:pt x="336408" y="3567715"/>
                  <a:pt x="307259" y="3574763"/>
                </a:cubicBezTo>
                <a:cubicBezTo>
                  <a:pt x="296590" y="3577432"/>
                  <a:pt x="285732" y="3578955"/>
                  <a:pt x="274873" y="3580290"/>
                </a:cubicBezTo>
                <a:cubicBezTo>
                  <a:pt x="240965" y="3584480"/>
                  <a:pt x="205529" y="3574384"/>
                  <a:pt x="172384" y="3590386"/>
                </a:cubicBezTo>
                <a:cubicBezTo>
                  <a:pt x="155046" y="3598768"/>
                  <a:pt x="137898" y="3608865"/>
                  <a:pt x="119613" y="3613247"/>
                </a:cubicBezTo>
                <a:cubicBezTo>
                  <a:pt x="99990" y="3618009"/>
                  <a:pt x="80794" y="3625439"/>
                  <a:pt x="61197" y="3630750"/>
                </a:cubicBezTo>
                <a:lnTo>
                  <a:pt x="544" y="3635521"/>
                </a:lnTo>
                <a:lnTo>
                  <a:pt x="544" y="3508282"/>
                </a:lnTo>
                <a:lnTo>
                  <a:pt x="0" y="3508282"/>
                </a:lnTo>
                <a:close/>
              </a:path>
            </a:pathLst>
          </a:custGeom>
          <a:effectLst>
            <a:outerShdw blurRad="381000" dist="152400" dir="5400000" algn="t" rotWithShape="0">
              <a:prstClr val="black">
                <a:alpha val="20000"/>
              </a:prstClr>
            </a:outerShdw>
          </a:effectLst>
        </p:spPr>
      </p:pic>
      <p:grpSp>
        <p:nvGrpSpPr>
          <p:cNvPr id="12" name="Group 11">
            <a:extLst>
              <a:ext uri="{FF2B5EF4-FFF2-40B4-BE49-F238E27FC236}">
                <a16:creationId xmlns:a16="http://schemas.microsoft.com/office/drawing/2014/main" id="{4252769E-B9F0-4068-A645-5BBEF16E9C2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4" y="857610"/>
            <a:ext cx="12191456" cy="2849976"/>
            <a:chOff x="476" y="-3923157"/>
            <a:chExt cx="10667524" cy="2493729"/>
          </a:xfrm>
        </p:grpSpPr>
        <p:sp>
          <p:nvSpPr>
            <p:cNvPr id="13" name="Freeform: Shape 12">
              <a:extLst>
                <a:ext uri="{FF2B5EF4-FFF2-40B4-BE49-F238E27FC236}">
                  <a16:creationId xmlns:a16="http://schemas.microsoft.com/office/drawing/2014/main" id="{1E12D6AD-7096-45BB-9C02-468B2704C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6" y="-3923156"/>
              <a:ext cx="10667524" cy="2493728"/>
            </a:xfrm>
            <a:custGeom>
              <a:avLst/>
              <a:gdLst>
                <a:gd name="connsiteX0" fmla="*/ 6095524 w 6095524"/>
                <a:gd name="connsiteY0" fmla="*/ 0 h 1424940"/>
                <a:gd name="connsiteX1" fmla="*/ 6095524 w 6095524"/>
                <a:gd name="connsiteY1" fmla="*/ 17431 h 1424940"/>
                <a:gd name="connsiteX2" fmla="*/ 6095524 w 6095524"/>
                <a:gd name="connsiteY2" fmla="*/ 216290 h 1424940"/>
                <a:gd name="connsiteX3" fmla="*/ 6079998 w 6095524"/>
                <a:gd name="connsiteY3" fmla="*/ 230600 h 1424940"/>
                <a:gd name="connsiteX4" fmla="*/ 6012751 w 6095524"/>
                <a:gd name="connsiteY4" fmla="*/ 260699 h 1424940"/>
                <a:gd name="connsiteX5" fmla="*/ 5992749 w 6095524"/>
                <a:gd name="connsiteY5" fmla="*/ 268700 h 1424940"/>
                <a:gd name="connsiteX6" fmla="*/ 5910358 w 6095524"/>
                <a:gd name="connsiteY6" fmla="*/ 320231 h 1424940"/>
                <a:gd name="connsiteX7" fmla="*/ 5835777 w 6095524"/>
                <a:gd name="connsiteY7" fmla="*/ 383953 h 1424940"/>
                <a:gd name="connsiteX8" fmla="*/ 5781008 w 6095524"/>
                <a:gd name="connsiteY8" fmla="*/ 459581 h 1424940"/>
                <a:gd name="connsiteX9" fmla="*/ 5765673 w 6095524"/>
                <a:gd name="connsiteY9" fmla="*/ 477584 h 1424940"/>
                <a:gd name="connsiteX10" fmla="*/ 5723763 w 6095524"/>
                <a:gd name="connsiteY10" fmla="*/ 500158 h 1424940"/>
                <a:gd name="connsiteX11" fmla="*/ 5686711 w 6095524"/>
                <a:gd name="connsiteY11" fmla="*/ 517112 h 1424940"/>
                <a:gd name="connsiteX12" fmla="*/ 5659850 w 6095524"/>
                <a:gd name="connsiteY12" fmla="*/ 535877 h 1424940"/>
                <a:gd name="connsiteX13" fmla="*/ 5637181 w 6095524"/>
                <a:gd name="connsiteY13" fmla="*/ 553117 h 1424940"/>
                <a:gd name="connsiteX14" fmla="*/ 5585841 w 6095524"/>
                <a:gd name="connsiteY14" fmla="*/ 597694 h 1424940"/>
                <a:gd name="connsiteX15" fmla="*/ 5528977 w 6095524"/>
                <a:gd name="connsiteY15" fmla="*/ 635318 h 1424940"/>
                <a:gd name="connsiteX16" fmla="*/ 5483256 w 6095524"/>
                <a:gd name="connsiteY16" fmla="*/ 681419 h 1424940"/>
                <a:gd name="connsiteX17" fmla="*/ 5464397 w 6095524"/>
                <a:gd name="connsiteY17" fmla="*/ 706374 h 1424940"/>
                <a:gd name="connsiteX18" fmla="*/ 5424773 w 6095524"/>
                <a:gd name="connsiteY18" fmla="*/ 723424 h 1424940"/>
                <a:gd name="connsiteX19" fmla="*/ 5381815 w 6095524"/>
                <a:gd name="connsiteY19" fmla="*/ 750094 h 1424940"/>
                <a:gd name="connsiteX20" fmla="*/ 5351335 w 6095524"/>
                <a:gd name="connsiteY20" fmla="*/ 776573 h 1424940"/>
                <a:gd name="connsiteX21" fmla="*/ 5327809 w 6095524"/>
                <a:gd name="connsiteY21" fmla="*/ 794290 h 1424940"/>
                <a:gd name="connsiteX22" fmla="*/ 5294566 w 6095524"/>
                <a:gd name="connsiteY22" fmla="*/ 812102 h 1424940"/>
                <a:gd name="connsiteX23" fmla="*/ 5261229 w 6095524"/>
                <a:gd name="connsiteY23" fmla="*/ 835438 h 1424940"/>
                <a:gd name="connsiteX24" fmla="*/ 5245037 w 6095524"/>
                <a:gd name="connsiteY24" fmla="*/ 849821 h 1424940"/>
                <a:gd name="connsiteX25" fmla="*/ 5213699 w 6095524"/>
                <a:gd name="connsiteY25" fmla="*/ 873728 h 1424940"/>
                <a:gd name="connsiteX26" fmla="*/ 5181409 w 6095524"/>
                <a:gd name="connsiteY26" fmla="*/ 896017 h 1424940"/>
                <a:gd name="connsiteX27" fmla="*/ 5120735 w 6095524"/>
                <a:gd name="connsiteY27" fmla="*/ 921544 h 1424940"/>
                <a:gd name="connsiteX28" fmla="*/ 5065490 w 6095524"/>
                <a:gd name="connsiteY28" fmla="*/ 959072 h 1424940"/>
                <a:gd name="connsiteX29" fmla="*/ 5021675 w 6095524"/>
                <a:gd name="connsiteY29" fmla="*/ 986504 h 1424940"/>
                <a:gd name="connsiteX30" fmla="*/ 4996148 w 6095524"/>
                <a:gd name="connsiteY30" fmla="*/ 1004507 h 1424940"/>
                <a:gd name="connsiteX31" fmla="*/ 4949285 w 6095524"/>
                <a:gd name="connsiteY31" fmla="*/ 1044702 h 1424940"/>
                <a:gd name="connsiteX32" fmla="*/ 4876609 w 6095524"/>
                <a:gd name="connsiteY32" fmla="*/ 1086993 h 1424940"/>
                <a:gd name="connsiteX33" fmla="*/ 4832699 w 6095524"/>
                <a:gd name="connsiteY33" fmla="*/ 1109853 h 1424940"/>
                <a:gd name="connsiteX34" fmla="*/ 4738211 w 6095524"/>
                <a:gd name="connsiteY34" fmla="*/ 1144334 h 1424940"/>
                <a:gd name="connsiteX35" fmla="*/ 4707731 w 6095524"/>
                <a:gd name="connsiteY35" fmla="*/ 1156621 h 1424940"/>
                <a:gd name="connsiteX36" fmla="*/ 4672870 w 6095524"/>
                <a:gd name="connsiteY36" fmla="*/ 1164717 h 1424940"/>
                <a:gd name="connsiteX37" fmla="*/ 4616863 w 6095524"/>
                <a:gd name="connsiteY37" fmla="*/ 1183862 h 1424940"/>
                <a:gd name="connsiteX38" fmla="*/ 4507516 w 6095524"/>
                <a:gd name="connsiteY38" fmla="*/ 1216819 h 1424940"/>
                <a:gd name="connsiteX39" fmla="*/ 4483513 w 6095524"/>
                <a:gd name="connsiteY39" fmla="*/ 1221867 h 1424940"/>
                <a:gd name="connsiteX40" fmla="*/ 4422362 w 6095524"/>
                <a:gd name="connsiteY40" fmla="*/ 1243108 h 1424940"/>
                <a:gd name="connsiteX41" fmla="*/ 4385691 w 6095524"/>
                <a:gd name="connsiteY41" fmla="*/ 1257395 h 1424940"/>
                <a:gd name="connsiteX42" fmla="*/ 4355306 w 6095524"/>
                <a:gd name="connsiteY42" fmla="*/ 1265587 h 1424940"/>
                <a:gd name="connsiteX43" fmla="*/ 4328446 w 6095524"/>
                <a:gd name="connsiteY43" fmla="*/ 1269397 h 1424940"/>
                <a:gd name="connsiteX44" fmla="*/ 4257770 w 6095524"/>
                <a:gd name="connsiteY44" fmla="*/ 1288256 h 1424940"/>
                <a:gd name="connsiteX45" fmla="*/ 4229576 w 6095524"/>
                <a:gd name="connsiteY45" fmla="*/ 1295686 h 1424940"/>
                <a:gd name="connsiteX46" fmla="*/ 4156424 w 6095524"/>
                <a:gd name="connsiteY46" fmla="*/ 1321213 h 1424940"/>
                <a:gd name="connsiteX47" fmla="*/ 4094416 w 6095524"/>
                <a:gd name="connsiteY47" fmla="*/ 1338072 h 1424940"/>
                <a:gd name="connsiteX48" fmla="*/ 4068509 w 6095524"/>
                <a:gd name="connsiteY48" fmla="*/ 1346168 h 1424940"/>
                <a:gd name="connsiteX49" fmla="*/ 4009263 w 6095524"/>
                <a:gd name="connsiteY49" fmla="*/ 1359694 h 1424940"/>
                <a:gd name="connsiteX50" fmla="*/ 3975735 w 6095524"/>
                <a:gd name="connsiteY50" fmla="*/ 1369219 h 1424940"/>
                <a:gd name="connsiteX51" fmla="*/ 3893915 w 6095524"/>
                <a:gd name="connsiteY51" fmla="*/ 1379982 h 1424940"/>
                <a:gd name="connsiteX52" fmla="*/ 3809428 w 6095524"/>
                <a:gd name="connsiteY52" fmla="*/ 1390364 h 1424940"/>
                <a:gd name="connsiteX53" fmla="*/ 3763042 w 6095524"/>
                <a:gd name="connsiteY53" fmla="*/ 1393793 h 1424940"/>
                <a:gd name="connsiteX54" fmla="*/ 3722561 w 6095524"/>
                <a:gd name="connsiteY54" fmla="*/ 1399223 h 1424940"/>
                <a:gd name="connsiteX55" fmla="*/ 3687318 w 6095524"/>
                <a:gd name="connsiteY55" fmla="*/ 1402652 h 1424940"/>
                <a:gd name="connsiteX56" fmla="*/ 3631216 w 6095524"/>
                <a:gd name="connsiteY56" fmla="*/ 1409605 h 1424940"/>
                <a:gd name="connsiteX57" fmla="*/ 3607880 w 6095524"/>
                <a:gd name="connsiteY57" fmla="*/ 1411415 h 1424940"/>
                <a:gd name="connsiteX58" fmla="*/ 3552825 w 6095524"/>
                <a:gd name="connsiteY58" fmla="*/ 1411319 h 1424940"/>
                <a:gd name="connsiteX59" fmla="*/ 3533680 w 6095524"/>
                <a:gd name="connsiteY59" fmla="*/ 1410367 h 1424940"/>
                <a:gd name="connsiteX60" fmla="*/ 3496818 w 6095524"/>
                <a:gd name="connsiteY60" fmla="*/ 1398556 h 1424940"/>
                <a:gd name="connsiteX61" fmla="*/ 3492437 w 6095524"/>
                <a:gd name="connsiteY61" fmla="*/ 1397699 h 1424940"/>
                <a:gd name="connsiteX62" fmla="*/ 3468243 w 6095524"/>
                <a:gd name="connsiteY62" fmla="*/ 1393031 h 1424940"/>
                <a:gd name="connsiteX63" fmla="*/ 3455003 w 6095524"/>
                <a:gd name="connsiteY63" fmla="*/ 1391507 h 1424940"/>
                <a:gd name="connsiteX64" fmla="*/ 3404711 w 6095524"/>
                <a:gd name="connsiteY64" fmla="*/ 1381792 h 1424940"/>
                <a:gd name="connsiteX65" fmla="*/ 3375756 w 6095524"/>
                <a:gd name="connsiteY65" fmla="*/ 1377220 h 1424940"/>
                <a:gd name="connsiteX66" fmla="*/ 3352324 w 6095524"/>
                <a:gd name="connsiteY66" fmla="*/ 1377887 h 1424940"/>
                <a:gd name="connsiteX67" fmla="*/ 3311176 w 6095524"/>
                <a:gd name="connsiteY67" fmla="*/ 1378744 h 1424940"/>
                <a:gd name="connsiteX68" fmla="*/ 3298031 w 6095524"/>
                <a:gd name="connsiteY68" fmla="*/ 1380935 h 1424940"/>
                <a:gd name="connsiteX69" fmla="*/ 3238595 w 6095524"/>
                <a:gd name="connsiteY69" fmla="*/ 1374648 h 1424940"/>
                <a:gd name="connsiteX70" fmla="*/ 3204686 w 6095524"/>
                <a:gd name="connsiteY70" fmla="*/ 1374172 h 1424940"/>
                <a:gd name="connsiteX71" fmla="*/ 3166491 w 6095524"/>
                <a:gd name="connsiteY71" fmla="*/ 1366361 h 1424940"/>
                <a:gd name="connsiteX72" fmla="*/ 3155347 w 6095524"/>
                <a:gd name="connsiteY72" fmla="*/ 1366742 h 1424940"/>
                <a:gd name="connsiteX73" fmla="*/ 3142869 w 6095524"/>
                <a:gd name="connsiteY73" fmla="*/ 1367409 h 1424940"/>
                <a:gd name="connsiteX74" fmla="*/ 3104578 w 6095524"/>
                <a:gd name="connsiteY74" fmla="*/ 1367981 h 1424940"/>
                <a:gd name="connsiteX75" fmla="*/ 3081337 w 6095524"/>
                <a:gd name="connsiteY75" fmla="*/ 1370838 h 1424940"/>
                <a:gd name="connsiteX76" fmla="*/ 3037047 w 6095524"/>
                <a:gd name="connsiteY76" fmla="*/ 1369124 h 1424940"/>
                <a:gd name="connsiteX77" fmla="*/ 3020663 w 6095524"/>
                <a:gd name="connsiteY77" fmla="*/ 1371600 h 1424940"/>
                <a:gd name="connsiteX78" fmla="*/ 2979230 w 6095524"/>
                <a:gd name="connsiteY78" fmla="*/ 1371886 h 1424940"/>
                <a:gd name="connsiteX79" fmla="*/ 2942082 w 6095524"/>
                <a:gd name="connsiteY79" fmla="*/ 1370457 h 1424940"/>
                <a:gd name="connsiteX80" fmla="*/ 2906268 w 6095524"/>
                <a:gd name="connsiteY80" fmla="*/ 1371219 h 1424940"/>
                <a:gd name="connsiteX81" fmla="*/ 2880646 w 6095524"/>
                <a:gd name="connsiteY81" fmla="*/ 1374362 h 1424940"/>
                <a:gd name="connsiteX82" fmla="*/ 2852833 w 6095524"/>
                <a:gd name="connsiteY82" fmla="*/ 1376267 h 1424940"/>
                <a:gd name="connsiteX83" fmla="*/ 2776157 w 6095524"/>
                <a:gd name="connsiteY83" fmla="*/ 1387602 h 1424940"/>
                <a:gd name="connsiteX84" fmla="*/ 2761965 w 6095524"/>
                <a:gd name="connsiteY84" fmla="*/ 1384840 h 1424940"/>
                <a:gd name="connsiteX85" fmla="*/ 2681383 w 6095524"/>
                <a:gd name="connsiteY85" fmla="*/ 1382268 h 1424940"/>
                <a:gd name="connsiteX86" fmla="*/ 2663857 w 6095524"/>
                <a:gd name="connsiteY86" fmla="*/ 1382459 h 1424940"/>
                <a:gd name="connsiteX87" fmla="*/ 2616803 w 6095524"/>
                <a:gd name="connsiteY87" fmla="*/ 1371219 h 1424940"/>
                <a:gd name="connsiteX88" fmla="*/ 2544223 w 6095524"/>
                <a:gd name="connsiteY88" fmla="*/ 1389031 h 1424940"/>
                <a:gd name="connsiteX89" fmla="*/ 2476309 w 6095524"/>
                <a:gd name="connsiteY89" fmla="*/ 1411319 h 1424940"/>
                <a:gd name="connsiteX90" fmla="*/ 2467737 w 6095524"/>
                <a:gd name="connsiteY90" fmla="*/ 1414177 h 1424940"/>
                <a:gd name="connsiteX91" fmla="*/ 2443353 w 6095524"/>
                <a:gd name="connsiteY91" fmla="*/ 1419035 h 1424940"/>
                <a:gd name="connsiteX92" fmla="*/ 2413159 w 6095524"/>
                <a:gd name="connsiteY92" fmla="*/ 1420749 h 1424940"/>
                <a:gd name="connsiteX93" fmla="*/ 2374868 w 6095524"/>
                <a:gd name="connsiteY93" fmla="*/ 1424940 h 1424940"/>
                <a:gd name="connsiteX94" fmla="*/ 2344198 w 6095524"/>
                <a:gd name="connsiteY94" fmla="*/ 1419701 h 1424940"/>
                <a:gd name="connsiteX95" fmla="*/ 2301335 w 6095524"/>
                <a:gd name="connsiteY95" fmla="*/ 1411891 h 1424940"/>
                <a:gd name="connsiteX96" fmla="*/ 2260949 w 6095524"/>
                <a:gd name="connsiteY96" fmla="*/ 1404461 h 1424940"/>
                <a:gd name="connsiteX97" fmla="*/ 2248186 w 6095524"/>
                <a:gd name="connsiteY97" fmla="*/ 1413224 h 1424940"/>
                <a:gd name="connsiteX98" fmla="*/ 2228469 w 6095524"/>
                <a:gd name="connsiteY98" fmla="*/ 1420844 h 1424940"/>
                <a:gd name="connsiteX99" fmla="*/ 2206562 w 6095524"/>
                <a:gd name="connsiteY99" fmla="*/ 1411700 h 1424940"/>
                <a:gd name="connsiteX100" fmla="*/ 2155317 w 6095524"/>
                <a:gd name="connsiteY100" fmla="*/ 1392746 h 1424940"/>
                <a:gd name="connsiteX101" fmla="*/ 2122932 w 6095524"/>
                <a:gd name="connsiteY101" fmla="*/ 1391888 h 1424940"/>
                <a:gd name="connsiteX102" fmla="*/ 2052542 w 6095524"/>
                <a:gd name="connsiteY102" fmla="*/ 1383792 h 1424940"/>
                <a:gd name="connsiteX103" fmla="*/ 2006537 w 6095524"/>
                <a:gd name="connsiteY103" fmla="*/ 1372267 h 1424940"/>
                <a:gd name="connsiteX104" fmla="*/ 1973486 w 6095524"/>
                <a:gd name="connsiteY104" fmla="*/ 1359218 h 1424940"/>
                <a:gd name="connsiteX105" fmla="*/ 1926146 w 6095524"/>
                <a:gd name="connsiteY105" fmla="*/ 1342168 h 1424940"/>
                <a:gd name="connsiteX106" fmla="*/ 1878616 w 6095524"/>
                <a:gd name="connsiteY106" fmla="*/ 1333310 h 1424940"/>
                <a:gd name="connsiteX107" fmla="*/ 1844231 w 6095524"/>
                <a:gd name="connsiteY107" fmla="*/ 1322165 h 1424940"/>
                <a:gd name="connsiteX108" fmla="*/ 1802225 w 6095524"/>
                <a:gd name="connsiteY108" fmla="*/ 1314545 h 1424940"/>
                <a:gd name="connsiteX109" fmla="*/ 1766983 w 6095524"/>
                <a:gd name="connsiteY109" fmla="*/ 1314260 h 1424940"/>
                <a:gd name="connsiteX110" fmla="*/ 1711738 w 6095524"/>
                <a:gd name="connsiteY110" fmla="*/ 1315593 h 1424940"/>
                <a:gd name="connsiteX111" fmla="*/ 1644111 w 6095524"/>
                <a:gd name="connsiteY111" fmla="*/ 1292543 h 1424940"/>
                <a:gd name="connsiteX112" fmla="*/ 1616774 w 6095524"/>
                <a:gd name="connsiteY112" fmla="*/ 1287399 h 1424940"/>
                <a:gd name="connsiteX113" fmla="*/ 1591056 w 6095524"/>
                <a:gd name="connsiteY113" fmla="*/ 1285018 h 1424940"/>
                <a:gd name="connsiteX114" fmla="*/ 1536478 w 6095524"/>
                <a:gd name="connsiteY114" fmla="*/ 1269683 h 1424940"/>
                <a:gd name="connsiteX115" fmla="*/ 1514285 w 6095524"/>
                <a:gd name="connsiteY115" fmla="*/ 1264634 h 1424940"/>
                <a:gd name="connsiteX116" fmla="*/ 1483233 w 6095524"/>
                <a:gd name="connsiteY116" fmla="*/ 1264730 h 1424940"/>
                <a:gd name="connsiteX117" fmla="*/ 1426750 w 6095524"/>
                <a:gd name="connsiteY117" fmla="*/ 1257681 h 1424940"/>
                <a:gd name="connsiteX118" fmla="*/ 1370362 w 6095524"/>
                <a:gd name="connsiteY118" fmla="*/ 1237107 h 1424940"/>
                <a:gd name="connsiteX119" fmla="*/ 1346454 w 6095524"/>
                <a:gd name="connsiteY119" fmla="*/ 1239107 h 1424940"/>
                <a:gd name="connsiteX120" fmla="*/ 1337882 w 6095524"/>
                <a:gd name="connsiteY120" fmla="*/ 1238631 h 1424940"/>
                <a:gd name="connsiteX121" fmla="*/ 1260825 w 6095524"/>
                <a:gd name="connsiteY121" fmla="*/ 1227296 h 1424940"/>
                <a:gd name="connsiteX122" fmla="*/ 1253109 w 6095524"/>
                <a:gd name="connsiteY122" fmla="*/ 1226058 h 1424940"/>
                <a:gd name="connsiteX123" fmla="*/ 1216915 w 6095524"/>
                <a:gd name="connsiteY123" fmla="*/ 1215962 h 1424940"/>
                <a:gd name="connsiteX124" fmla="*/ 1125664 w 6095524"/>
                <a:gd name="connsiteY124" fmla="*/ 1209675 h 1424940"/>
                <a:gd name="connsiteX125" fmla="*/ 1120045 w 6095524"/>
                <a:gd name="connsiteY125" fmla="*/ 1208913 h 1424940"/>
                <a:gd name="connsiteX126" fmla="*/ 1089469 w 6095524"/>
                <a:gd name="connsiteY126" fmla="*/ 1213961 h 1424940"/>
                <a:gd name="connsiteX127" fmla="*/ 1074325 w 6095524"/>
                <a:gd name="connsiteY127" fmla="*/ 1221105 h 1424940"/>
                <a:gd name="connsiteX128" fmla="*/ 1050703 w 6095524"/>
                <a:gd name="connsiteY128" fmla="*/ 1228535 h 1424940"/>
                <a:gd name="connsiteX129" fmla="*/ 1026700 w 6095524"/>
                <a:gd name="connsiteY129" fmla="*/ 1231297 h 1424940"/>
                <a:gd name="connsiteX130" fmla="*/ 986409 w 6095524"/>
                <a:gd name="connsiteY130" fmla="*/ 1220057 h 1424940"/>
                <a:gd name="connsiteX131" fmla="*/ 971741 w 6095524"/>
                <a:gd name="connsiteY131" fmla="*/ 1218914 h 1424940"/>
                <a:gd name="connsiteX132" fmla="*/ 939070 w 6095524"/>
                <a:gd name="connsiteY132" fmla="*/ 1213485 h 1424940"/>
                <a:gd name="connsiteX133" fmla="*/ 910495 w 6095524"/>
                <a:gd name="connsiteY133" fmla="*/ 1213866 h 1424940"/>
                <a:gd name="connsiteX134" fmla="*/ 887540 w 6095524"/>
                <a:gd name="connsiteY134" fmla="*/ 1222534 h 1424940"/>
                <a:gd name="connsiteX135" fmla="*/ 854202 w 6095524"/>
                <a:gd name="connsiteY135" fmla="*/ 1224248 h 1424940"/>
                <a:gd name="connsiteX136" fmla="*/ 832675 w 6095524"/>
                <a:gd name="connsiteY136" fmla="*/ 1217962 h 1424940"/>
                <a:gd name="connsiteX137" fmla="*/ 828294 w 6095524"/>
                <a:gd name="connsiteY137" fmla="*/ 1217105 h 1424940"/>
                <a:gd name="connsiteX138" fmla="*/ 772001 w 6095524"/>
                <a:gd name="connsiteY138" fmla="*/ 1216723 h 1424940"/>
                <a:gd name="connsiteX139" fmla="*/ 701707 w 6095524"/>
                <a:gd name="connsiteY139" fmla="*/ 1235678 h 1424940"/>
                <a:gd name="connsiteX140" fmla="*/ 690086 w 6095524"/>
                <a:gd name="connsiteY140" fmla="*/ 1239679 h 1424940"/>
                <a:gd name="connsiteX141" fmla="*/ 633412 w 6095524"/>
                <a:gd name="connsiteY141" fmla="*/ 1246632 h 1424940"/>
                <a:gd name="connsiteX142" fmla="*/ 603028 w 6095524"/>
                <a:gd name="connsiteY142" fmla="*/ 1253681 h 1424940"/>
                <a:gd name="connsiteX143" fmla="*/ 581120 w 6095524"/>
                <a:gd name="connsiteY143" fmla="*/ 1254062 h 1424940"/>
                <a:gd name="connsiteX144" fmla="*/ 554642 w 6095524"/>
                <a:gd name="connsiteY144" fmla="*/ 1266539 h 1424940"/>
                <a:gd name="connsiteX145" fmla="*/ 545973 w 6095524"/>
                <a:gd name="connsiteY145" fmla="*/ 1271969 h 1424940"/>
                <a:gd name="connsiteX146" fmla="*/ 535591 w 6095524"/>
                <a:gd name="connsiteY146" fmla="*/ 1275207 h 1424940"/>
                <a:gd name="connsiteX147" fmla="*/ 488538 w 6095524"/>
                <a:gd name="connsiteY147" fmla="*/ 1285494 h 1424940"/>
                <a:gd name="connsiteX148" fmla="*/ 480155 w 6095524"/>
                <a:gd name="connsiteY148" fmla="*/ 1291304 h 1424940"/>
                <a:gd name="connsiteX149" fmla="*/ 474535 w 6095524"/>
                <a:gd name="connsiteY149" fmla="*/ 1294924 h 1424940"/>
                <a:gd name="connsiteX150" fmla="*/ 428816 w 6095524"/>
                <a:gd name="connsiteY150" fmla="*/ 1301020 h 1424940"/>
                <a:gd name="connsiteX151" fmla="*/ 400241 w 6095524"/>
                <a:gd name="connsiteY151" fmla="*/ 1318260 h 1424940"/>
                <a:gd name="connsiteX152" fmla="*/ 392431 w 6095524"/>
                <a:gd name="connsiteY152" fmla="*/ 1325594 h 1424940"/>
                <a:gd name="connsiteX153" fmla="*/ 365093 w 6095524"/>
                <a:gd name="connsiteY153" fmla="*/ 1336643 h 1424940"/>
                <a:gd name="connsiteX154" fmla="*/ 273177 w 6095524"/>
                <a:gd name="connsiteY154" fmla="*/ 1357884 h 1424940"/>
                <a:gd name="connsiteX155" fmla="*/ 246888 w 6095524"/>
                <a:gd name="connsiteY155" fmla="*/ 1350359 h 1424940"/>
                <a:gd name="connsiteX156" fmla="*/ 196977 w 6095524"/>
                <a:gd name="connsiteY156" fmla="*/ 1370552 h 1424940"/>
                <a:gd name="connsiteX157" fmla="*/ 153352 w 6095524"/>
                <a:gd name="connsiteY157" fmla="*/ 1381982 h 1424940"/>
                <a:gd name="connsiteX158" fmla="*/ 137160 w 6095524"/>
                <a:gd name="connsiteY158" fmla="*/ 1384745 h 1424940"/>
                <a:gd name="connsiteX159" fmla="*/ 85917 w 6095524"/>
                <a:gd name="connsiteY159" fmla="*/ 1389793 h 1424940"/>
                <a:gd name="connsiteX160" fmla="*/ 59532 w 6095524"/>
                <a:gd name="connsiteY160" fmla="*/ 1401223 h 1424940"/>
                <a:gd name="connsiteX161" fmla="*/ 30325 w 6095524"/>
                <a:gd name="connsiteY161" fmla="*/ 1409974 h 1424940"/>
                <a:gd name="connsiteX162" fmla="*/ 0 w 6095524"/>
                <a:gd name="connsiteY162" fmla="*/ 1412360 h 1424940"/>
                <a:gd name="connsiteX163" fmla="*/ 0 w 6095524"/>
                <a:gd name="connsiteY163" fmla="*/ 1058622 h 1424940"/>
                <a:gd name="connsiteX164" fmla="*/ 17145 w 6095524"/>
                <a:gd name="connsiteY164" fmla="*/ 1060228 h 1424940"/>
                <a:gd name="connsiteX165" fmla="*/ 44672 w 6095524"/>
                <a:gd name="connsiteY165" fmla="*/ 1066324 h 1424940"/>
                <a:gd name="connsiteX166" fmla="*/ 84677 w 6095524"/>
                <a:gd name="connsiteY166" fmla="*/ 1076230 h 1424940"/>
                <a:gd name="connsiteX167" fmla="*/ 132017 w 6095524"/>
                <a:gd name="connsiteY167" fmla="*/ 1064990 h 1424940"/>
                <a:gd name="connsiteX168" fmla="*/ 136779 w 6095524"/>
                <a:gd name="connsiteY168" fmla="*/ 1060323 h 1424940"/>
                <a:gd name="connsiteX169" fmla="*/ 187547 w 6095524"/>
                <a:gd name="connsiteY169" fmla="*/ 1049179 h 1424940"/>
                <a:gd name="connsiteX170" fmla="*/ 270891 w 6095524"/>
                <a:gd name="connsiteY170" fmla="*/ 1036415 h 1424940"/>
                <a:gd name="connsiteX171" fmla="*/ 276320 w 6095524"/>
                <a:gd name="connsiteY171" fmla="*/ 1035558 h 1424940"/>
                <a:gd name="connsiteX172" fmla="*/ 323755 w 6095524"/>
                <a:gd name="connsiteY172" fmla="*/ 1061561 h 1424940"/>
                <a:gd name="connsiteX173" fmla="*/ 361855 w 6095524"/>
                <a:gd name="connsiteY173" fmla="*/ 1057942 h 1424940"/>
                <a:gd name="connsiteX174" fmla="*/ 379571 w 6095524"/>
                <a:gd name="connsiteY174" fmla="*/ 1039939 h 1424940"/>
                <a:gd name="connsiteX175" fmla="*/ 430530 w 6095524"/>
                <a:gd name="connsiteY175" fmla="*/ 1025747 h 1424940"/>
                <a:gd name="connsiteX176" fmla="*/ 493300 w 6095524"/>
                <a:gd name="connsiteY176" fmla="*/ 1027176 h 1424940"/>
                <a:gd name="connsiteX177" fmla="*/ 537782 w 6095524"/>
                <a:gd name="connsiteY177" fmla="*/ 1025366 h 1424940"/>
                <a:gd name="connsiteX178" fmla="*/ 562166 w 6095524"/>
                <a:gd name="connsiteY178" fmla="*/ 1015746 h 1424940"/>
                <a:gd name="connsiteX179" fmla="*/ 579596 w 6095524"/>
                <a:gd name="connsiteY179" fmla="*/ 1016699 h 1424940"/>
                <a:gd name="connsiteX180" fmla="*/ 612362 w 6095524"/>
                <a:gd name="connsiteY180" fmla="*/ 1023557 h 1424940"/>
                <a:gd name="connsiteX181" fmla="*/ 716090 w 6095524"/>
                <a:gd name="connsiteY181" fmla="*/ 1031653 h 1424940"/>
                <a:gd name="connsiteX182" fmla="*/ 758381 w 6095524"/>
                <a:gd name="connsiteY182" fmla="*/ 1018985 h 1424940"/>
                <a:gd name="connsiteX183" fmla="*/ 771049 w 6095524"/>
                <a:gd name="connsiteY183" fmla="*/ 1018699 h 1424940"/>
                <a:gd name="connsiteX184" fmla="*/ 799433 w 6095524"/>
                <a:gd name="connsiteY184" fmla="*/ 1023652 h 1424940"/>
                <a:gd name="connsiteX185" fmla="*/ 858012 w 6095524"/>
                <a:gd name="connsiteY185" fmla="*/ 1020318 h 1424940"/>
                <a:gd name="connsiteX186" fmla="*/ 879634 w 6095524"/>
                <a:gd name="connsiteY186" fmla="*/ 1015270 h 1424940"/>
                <a:gd name="connsiteX187" fmla="*/ 891635 w 6095524"/>
                <a:gd name="connsiteY187" fmla="*/ 1012031 h 1424940"/>
                <a:gd name="connsiteX188" fmla="*/ 953262 w 6095524"/>
                <a:gd name="connsiteY188" fmla="*/ 1003078 h 1424940"/>
                <a:gd name="connsiteX189" fmla="*/ 980694 w 6095524"/>
                <a:gd name="connsiteY189" fmla="*/ 993458 h 1424940"/>
                <a:gd name="connsiteX190" fmla="*/ 988124 w 6095524"/>
                <a:gd name="connsiteY190" fmla="*/ 992029 h 1424940"/>
                <a:gd name="connsiteX191" fmla="*/ 1028795 w 6095524"/>
                <a:gd name="connsiteY191" fmla="*/ 996029 h 1424940"/>
                <a:gd name="connsiteX192" fmla="*/ 1059275 w 6095524"/>
                <a:gd name="connsiteY192" fmla="*/ 1011555 h 1424940"/>
                <a:gd name="connsiteX193" fmla="*/ 1065181 w 6095524"/>
                <a:gd name="connsiteY193" fmla="*/ 1016794 h 1424940"/>
                <a:gd name="connsiteX194" fmla="*/ 1150144 w 6095524"/>
                <a:gd name="connsiteY194" fmla="*/ 1014984 h 1424940"/>
                <a:gd name="connsiteX195" fmla="*/ 1163193 w 6095524"/>
                <a:gd name="connsiteY195" fmla="*/ 1012793 h 1424940"/>
                <a:gd name="connsiteX196" fmla="*/ 1226249 w 6095524"/>
                <a:gd name="connsiteY196" fmla="*/ 1021937 h 1424940"/>
                <a:gd name="connsiteX197" fmla="*/ 1244632 w 6095524"/>
                <a:gd name="connsiteY197" fmla="*/ 1023747 h 1424940"/>
                <a:gd name="connsiteX198" fmla="*/ 1310545 w 6095524"/>
                <a:gd name="connsiteY198" fmla="*/ 1031939 h 1424940"/>
                <a:gd name="connsiteX199" fmla="*/ 1319879 w 6095524"/>
                <a:gd name="connsiteY199" fmla="*/ 1024319 h 1424940"/>
                <a:gd name="connsiteX200" fmla="*/ 1346740 w 6095524"/>
                <a:gd name="connsiteY200" fmla="*/ 1005173 h 1424940"/>
                <a:gd name="connsiteX201" fmla="*/ 1399699 w 6095524"/>
                <a:gd name="connsiteY201" fmla="*/ 988219 h 1424940"/>
                <a:gd name="connsiteX202" fmla="*/ 1414082 w 6095524"/>
                <a:gd name="connsiteY202" fmla="*/ 989171 h 1424940"/>
                <a:gd name="connsiteX203" fmla="*/ 1450467 w 6095524"/>
                <a:gd name="connsiteY203" fmla="*/ 1017461 h 1424940"/>
                <a:gd name="connsiteX204" fmla="*/ 1468184 w 6095524"/>
                <a:gd name="connsiteY204" fmla="*/ 1028795 h 1424940"/>
                <a:gd name="connsiteX205" fmla="*/ 1518476 w 6095524"/>
                <a:gd name="connsiteY205" fmla="*/ 1049655 h 1424940"/>
                <a:gd name="connsiteX206" fmla="*/ 1522667 w 6095524"/>
                <a:gd name="connsiteY206" fmla="*/ 1053465 h 1424940"/>
                <a:gd name="connsiteX207" fmla="*/ 1559814 w 6095524"/>
                <a:gd name="connsiteY207" fmla="*/ 1098709 h 1424940"/>
                <a:gd name="connsiteX208" fmla="*/ 1568196 w 6095524"/>
                <a:gd name="connsiteY208" fmla="*/ 1106424 h 1424940"/>
                <a:gd name="connsiteX209" fmla="*/ 1578293 w 6095524"/>
                <a:gd name="connsiteY209" fmla="*/ 1118426 h 1424940"/>
                <a:gd name="connsiteX210" fmla="*/ 1609820 w 6095524"/>
                <a:gd name="connsiteY210" fmla="*/ 1141667 h 1424940"/>
                <a:gd name="connsiteX211" fmla="*/ 1648873 w 6095524"/>
                <a:gd name="connsiteY211" fmla="*/ 1149096 h 1424940"/>
                <a:gd name="connsiteX212" fmla="*/ 1696022 w 6095524"/>
                <a:gd name="connsiteY212" fmla="*/ 1160431 h 1424940"/>
                <a:gd name="connsiteX213" fmla="*/ 1715739 w 6095524"/>
                <a:gd name="connsiteY213" fmla="*/ 1168051 h 1424940"/>
                <a:gd name="connsiteX214" fmla="*/ 1768602 w 6095524"/>
                <a:gd name="connsiteY214" fmla="*/ 1182529 h 1424940"/>
                <a:gd name="connsiteX215" fmla="*/ 1806321 w 6095524"/>
                <a:gd name="connsiteY215" fmla="*/ 1194721 h 1424940"/>
                <a:gd name="connsiteX216" fmla="*/ 1860709 w 6095524"/>
                <a:gd name="connsiteY216" fmla="*/ 1201865 h 1424940"/>
                <a:gd name="connsiteX217" fmla="*/ 1887093 w 6095524"/>
                <a:gd name="connsiteY217" fmla="*/ 1202150 h 1424940"/>
                <a:gd name="connsiteX218" fmla="*/ 1935575 w 6095524"/>
                <a:gd name="connsiteY218" fmla="*/ 1238726 h 1424940"/>
                <a:gd name="connsiteX219" fmla="*/ 1974247 w 6095524"/>
                <a:gd name="connsiteY219" fmla="*/ 1262920 h 1424940"/>
                <a:gd name="connsiteX220" fmla="*/ 2014919 w 6095524"/>
                <a:gd name="connsiteY220" fmla="*/ 1251204 h 1424940"/>
                <a:gd name="connsiteX221" fmla="*/ 2025968 w 6095524"/>
                <a:gd name="connsiteY221" fmla="*/ 1240155 h 1424940"/>
                <a:gd name="connsiteX222" fmla="*/ 2092643 w 6095524"/>
                <a:gd name="connsiteY222" fmla="*/ 1229678 h 1424940"/>
                <a:gd name="connsiteX223" fmla="*/ 2187893 w 6095524"/>
                <a:gd name="connsiteY223" fmla="*/ 1229297 h 1424940"/>
                <a:gd name="connsiteX224" fmla="*/ 2346294 w 6095524"/>
                <a:gd name="connsiteY224" fmla="*/ 1205484 h 1424940"/>
                <a:gd name="connsiteX225" fmla="*/ 2373916 w 6095524"/>
                <a:gd name="connsiteY225" fmla="*/ 1194435 h 1424940"/>
                <a:gd name="connsiteX226" fmla="*/ 2404967 w 6095524"/>
                <a:gd name="connsiteY226" fmla="*/ 1191673 h 1424940"/>
                <a:gd name="connsiteX227" fmla="*/ 2416874 w 6095524"/>
                <a:gd name="connsiteY227" fmla="*/ 1198436 h 1424940"/>
                <a:gd name="connsiteX228" fmla="*/ 2468975 w 6095524"/>
                <a:gd name="connsiteY228" fmla="*/ 1208532 h 1424940"/>
                <a:gd name="connsiteX229" fmla="*/ 2478882 w 6095524"/>
                <a:gd name="connsiteY229" fmla="*/ 1208723 h 1424940"/>
                <a:gd name="connsiteX230" fmla="*/ 2512791 w 6095524"/>
                <a:gd name="connsiteY230" fmla="*/ 1204436 h 1424940"/>
                <a:gd name="connsiteX231" fmla="*/ 2544223 w 6095524"/>
                <a:gd name="connsiteY231" fmla="*/ 1201960 h 1424940"/>
                <a:gd name="connsiteX232" fmla="*/ 2623471 w 6095524"/>
                <a:gd name="connsiteY232" fmla="*/ 1210056 h 1424940"/>
                <a:gd name="connsiteX233" fmla="*/ 2684241 w 6095524"/>
                <a:gd name="connsiteY233" fmla="*/ 1208151 h 1424940"/>
                <a:gd name="connsiteX234" fmla="*/ 2712244 w 6095524"/>
                <a:gd name="connsiteY234" fmla="*/ 1210056 h 1424940"/>
                <a:gd name="connsiteX235" fmla="*/ 2728055 w 6095524"/>
                <a:gd name="connsiteY235" fmla="*/ 1212914 h 1424940"/>
                <a:gd name="connsiteX236" fmla="*/ 2763869 w 6095524"/>
                <a:gd name="connsiteY236" fmla="*/ 1232821 h 1424940"/>
                <a:gd name="connsiteX237" fmla="*/ 2783491 w 6095524"/>
                <a:gd name="connsiteY237" fmla="*/ 1237298 h 1424940"/>
                <a:gd name="connsiteX238" fmla="*/ 2842546 w 6095524"/>
                <a:gd name="connsiteY238" fmla="*/ 1236917 h 1424940"/>
                <a:gd name="connsiteX239" fmla="*/ 2931128 w 6095524"/>
                <a:gd name="connsiteY239" fmla="*/ 1206913 h 1424940"/>
                <a:gd name="connsiteX240" fmla="*/ 2940368 w 6095524"/>
                <a:gd name="connsiteY240" fmla="*/ 1202912 h 1424940"/>
                <a:gd name="connsiteX241" fmla="*/ 2985421 w 6095524"/>
                <a:gd name="connsiteY241" fmla="*/ 1197959 h 1424940"/>
                <a:gd name="connsiteX242" fmla="*/ 3015996 w 6095524"/>
                <a:gd name="connsiteY242" fmla="*/ 1204722 h 1424940"/>
                <a:gd name="connsiteX243" fmla="*/ 3057621 w 6095524"/>
                <a:gd name="connsiteY243" fmla="*/ 1218724 h 1424940"/>
                <a:gd name="connsiteX244" fmla="*/ 3095054 w 6095524"/>
                <a:gd name="connsiteY244" fmla="*/ 1230440 h 1424940"/>
                <a:gd name="connsiteX245" fmla="*/ 3122295 w 6095524"/>
                <a:gd name="connsiteY245" fmla="*/ 1243679 h 1424940"/>
                <a:gd name="connsiteX246" fmla="*/ 3184589 w 6095524"/>
                <a:gd name="connsiteY246" fmla="*/ 1253395 h 1424940"/>
                <a:gd name="connsiteX247" fmla="*/ 3191066 w 6095524"/>
                <a:gd name="connsiteY247" fmla="*/ 1255014 h 1424940"/>
                <a:gd name="connsiteX248" fmla="*/ 3237929 w 6095524"/>
                <a:gd name="connsiteY248" fmla="*/ 1243203 h 1424940"/>
                <a:gd name="connsiteX249" fmla="*/ 3294221 w 6095524"/>
                <a:gd name="connsiteY249" fmla="*/ 1231202 h 1424940"/>
                <a:gd name="connsiteX250" fmla="*/ 3314319 w 6095524"/>
                <a:gd name="connsiteY250" fmla="*/ 1235297 h 1424940"/>
                <a:gd name="connsiteX251" fmla="*/ 3341846 w 6095524"/>
                <a:gd name="connsiteY251" fmla="*/ 1241108 h 1424940"/>
                <a:gd name="connsiteX252" fmla="*/ 3367373 w 6095524"/>
                <a:gd name="connsiteY252" fmla="*/ 1238060 h 1424940"/>
                <a:gd name="connsiteX253" fmla="*/ 3382899 w 6095524"/>
                <a:gd name="connsiteY253" fmla="*/ 1237774 h 1424940"/>
                <a:gd name="connsiteX254" fmla="*/ 3453765 w 6095524"/>
                <a:gd name="connsiteY254" fmla="*/ 1273397 h 1424940"/>
                <a:gd name="connsiteX255" fmla="*/ 3471767 w 6095524"/>
                <a:gd name="connsiteY255" fmla="*/ 1276350 h 1424940"/>
                <a:gd name="connsiteX256" fmla="*/ 3481959 w 6095524"/>
                <a:gd name="connsiteY256" fmla="*/ 1280732 h 1424940"/>
                <a:gd name="connsiteX257" fmla="*/ 3543396 w 6095524"/>
                <a:gd name="connsiteY257" fmla="*/ 1324928 h 1424940"/>
                <a:gd name="connsiteX258" fmla="*/ 3569494 w 6095524"/>
                <a:gd name="connsiteY258" fmla="*/ 1333881 h 1424940"/>
                <a:gd name="connsiteX259" fmla="*/ 3598164 w 6095524"/>
                <a:gd name="connsiteY259" fmla="*/ 1332071 h 1424940"/>
                <a:gd name="connsiteX260" fmla="*/ 3614738 w 6095524"/>
                <a:gd name="connsiteY260" fmla="*/ 1328833 h 1424940"/>
                <a:gd name="connsiteX261" fmla="*/ 3655886 w 6095524"/>
                <a:gd name="connsiteY261" fmla="*/ 1300734 h 1424940"/>
                <a:gd name="connsiteX262" fmla="*/ 3679317 w 6095524"/>
                <a:gd name="connsiteY262" fmla="*/ 1301687 h 1424940"/>
                <a:gd name="connsiteX263" fmla="*/ 3715893 w 6095524"/>
                <a:gd name="connsiteY263" fmla="*/ 1321022 h 1424940"/>
                <a:gd name="connsiteX264" fmla="*/ 3782282 w 6095524"/>
                <a:gd name="connsiteY264" fmla="*/ 1329690 h 1424940"/>
                <a:gd name="connsiteX265" fmla="*/ 3816001 w 6095524"/>
                <a:gd name="connsiteY265" fmla="*/ 1302639 h 1424940"/>
                <a:gd name="connsiteX266" fmla="*/ 3833431 w 6095524"/>
                <a:gd name="connsiteY266" fmla="*/ 1276636 h 1424940"/>
                <a:gd name="connsiteX267" fmla="*/ 3883819 w 6095524"/>
                <a:gd name="connsiteY267" fmla="*/ 1246442 h 1424940"/>
                <a:gd name="connsiteX268" fmla="*/ 3895821 w 6095524"/>
                <a:gd name="connsiteY268" fmla="*/ 1257681 h 1424940"/>
                <a:gd name="connsiteX269" fmla="*/ 3932778 w 6095524"/>
                <a:gd name="connsiteY269" fmla="*/ 1262444 h 1424940"/>
                <a:gd name="connsiteX270" fmla="*/ 3972782 w 6095524"/>
                <a:gd name="connsiteY270" fmla="*/ 1262063 h 1424940"/>
                <a:gd name="connsiteX271" fmla="*/ 4042505 w 6095524"/>
                <a:gd name="connsiteY271" fmla="*/ 1267111 h 1424940"/>
                <a:gd name="connsiteX272" fmla="*/ 4088892 w 6095524"/>
                <a:gd name="connsiteY272" fmla="*/ 1238250 h 1424940"/>
                <a:gd name="connsiteX273" fmla="*/ 4106609 w 6095524"/>
                <a:gd name="connsiteY273" fmla="*/ 1226344 h 1424940"/>
                <a:gd name="connsiteX274" fmla="*/ 4123182 w 6095524"/>
                <a:gd name="connsiteY274" fmla="*/ 1218724 h 1424940"/>
                <a:gd name="connsiteX275" fmla="*/ 4142328 w 6095524"/>
                <a:gd name="connsiteY275" fmla="*/ 1214438 h 1424940"/>
                <a:gd name="connsiteX276" fmla="*/ 4188524 w 6095524"/>
                <a:gd name="connsiteY276" fmla="*/ 1198245 h 1424940"/>
                <a:gd name="connsiteX277" fmla="*/ 4213860 w 6095524"/>
                <a:gd name="connsiteY277" fmla="*/ 1182338 h 1424940"/>
                <a:gd name="connsiteX278" fmla="*/ 4270820 w 6095524"/>
                <a:gd name="connsiteY278" fmla="*/ 1167003 h 1424940"/>
                <a:gd name="connsiteX279" fmla="*/ 4309587 w 6095524"/>
                <a:gd name="connsiteY279" fmla="*/ 1153287 h 1424940"/>
                <a:gd name="connsiteX280" fmla="*/ 4350449 w 6095524"/>
                <a:gd name="connsiteY280" fmla="*/ 1129665 h 1424940"/>
                <a:gd name="connsiteX281" fmla="*/ 4356164 w 6095524"/>
                <a:gd name="connsiteY281" fmla="*/ 1126046 h 1424940"/>
                <a:gd name="connsiteX282" fmla="*/ 4369880 w 6095524"/>
                <a:gd name="connsiteY282" fmla="*/ 1110520 h 1424940"/>
                <a:gd name="connsiteX283" fmla="*/ 4389787 w 6095524"/>
                <a:gd name="connsiteY283" fmla="*/ 1057085 h 1424940"/>
                <a:gd name="connsiteX284" fmla="*/ 4395502 w 6095524"/>
                <a:gd name="connsiteY284" fmla="*/ 1046226 h 1424940"/>
                <a:gd name="connsiteX285" fmla="*/ 4447413 w 6095524"/>
                <a:gd name="connsiteY285" fmla="*/ 1009650 h 1424940"/>
                <a:gd name="connsiteX286" fmla="*/ 4466654 w 6095524"/>
                <a:gd name="connsiteY286" fmla="*/ 1013079 h 1424940"/>
                <a:gd name="connsiteX287" fmla="*/ 4487894 w 6095524"/>
                <a:gd name="connsiteY287" fmla="*/ 1025081 h 1424940"/>
                <a:gd name="connsiteX288" fmla="*/ 4534472 w 6095524"/>
                <a:gd name="connsiteY288" fmla="*/ 1028224 h 1424940"/>
                <a:gd name="connsiteX289" fmla="*/ 4551903 w 6095524"/>
                <a:gd name="connsiteY289" fmla="*/ 1022033 h 1424940"/>
                <a:gd name="connsiteX290" fmla="*/ 4582382 w 6095524"/>
                <a:gd name="connsiteY290" fmla="*/ 1005364 h 1424940"/>
                <a:gd name="connsiteX291" fmla="*/ 4605909 w 6095524"/>
                <a:gd name="connsiteY291" fmla="*/ 979551 h 1424940"/>
                <a:gd name="connsiteX292" fmla="*/ 4640104 w 6095524"/>
                <a:gd name="connsiteY292" fmla="*/ 936879 h 1424940"/>
                <a:gd name="connsiteX293" fmla="*/ 4705731 w 6095524"/>
                <a:gd name="connsiteY293" fmla="*/ 920591 h 1424940"/>
                <a:gd name="connsiteX294" fmla="*/ 4730973 w 6095524"/>
                <a:gd name="connsiteY294" fmla="*/ 915162 h 1424940"/>
                <a:gd name="connsiteX295" fmla="*/ 4822794 w 6095524"/>
                <a:gd name="connsiteY295" fmla="*/ 892397 h 1424940"/>
                <a:gd name="connsiteX296" fmla="*/ 4830794 w 6095524"/>
                <a:gd name="connsiteY296" fmla="*/ 891635 h 1424940"/>
                <a:gd name="connsiteX297" fmla="*/ 4894421 w 6095524"/>
                <a:gd name="connsiteY297" fmla="*/ 865442 h 1424940"/>
                <a:gd name="connsiteX298" fmla="*/ 4909756 w 6095524"/>
                <a:gd name="connsiteY298" fmla="*/ 858964 h 1424940"/>
                <a:gd name="connsiteX299" fmla="*/ 4928521 w 6095524"/>
                <a:gd name="connsiteY299" fmla="*/ 842391 h 1424940"/>
                <a:gd name="connsiteX300" fmla="*/ 4945857 w 6095524"/>
                <a:gd name="connsiteY300" fmla="*/ 795623 h 1424940"/>
                <a:gd name="connsiteX301" fmla="*/ 4966145 w 6095524"/>
                <a:gd name="connsiteY301" fmla="*/ 774287 h 1424940"/>
                <a:gd name="connsiteX302" fmla="*/ 4980909 w 6095524"/>
                <a:gd name="connsiteY302" fmla="*/ 761333 h 1424940"/>
                <a:gd name="connsiteX303" fmla="*/ 4993862 w 6095524"/>
                <a:gd name="connsiteY303" fmla="*/ 741712 h 1424940"/>
                <a:gd name="connsiteX304" fmla="*/ 5006816 w 6095524"/>
                <a:gd name="connsiteY304" fmla="*/ 694754 h 1424940"/>
                <a:gd name="connsiteX305" fmla="*/ 5026724 w 6095524"/>
                <a:gd name="connsiteY305" fmla="*/ 653129 h 1424940"/>
                <a:gd name="connsiteX306" fmla="*/ 5062538 w 6095524"/>
                <a:gd name="connsiteY306" fmla="*/ 630079 h 1424940"/>
                <a:gd name="connsiteX307" fmla="*/ 5084731 w 6095524"/>
                <a:gd name="connsiteY307" fmla="*/ 617982 h 1424940"/>
                <a:gd name="connsiteX308" fmla="*/ 5172647 w 6095524"/>
                <a:gd name="connsiteY308" fmla="*/ 630174 h 1424940"/>
                <a:gd name="connsiteX309" fmla="*/ 5232654 w 6095524"/>
                <a:gd name="connsiteY309" fmla="*/ 642080 h 1424940"/>
                <a:gd name="connsiteX310" fmla="*/ 5252371 w 6095524"/>
                <a:gd name="connsiteY310" fmla="*/ 637508 h 1424940"/>
                <a:gd name="connsiteX311" fmla="*/ 5308092 w 6095524"/>
                <a:gd name="connsiteY311" fmla="*/ 598646 h 1424940"/>
                <a:gd name="connsiteX312" fmla="*/ 5363147 w 6095524"/>
                <a:gd name="connsiteY312" fmla="*/ 581311 h 1424940"/>
                <a:gd name="connsiteX313" fmla="*/ 5404580 w 6095524"/>
                <a:gd name="connsiteY313" fmla="*/ 576358 h 1424940"/>
                <a:gd name="connsiteX314" fmla="*/ 5440203 w 6095524"/>
                <a:gd name="connsiteY314" fmla="*/ 572548 h 1424940"/>
                <a:gd name="connsiteX315" fmla="*/ 5482971 w 6095524"/>
                <a:gd name="connsiteY315" fmla="*/ 561880 h 1424940"/>
                <a:gd name="connsiteX316" fmla="*/ 5507165 w 6095524"/>
                <a:gd name="connsiteY316" fmla="*/ 550259 h 1424940"/>
                <a:gd name="connsiteX317" fmla="*/ 5545645 w 6095524"/>
                <a:gd name="connsiteY317" fmla="*/ 533591 h 1424940"/>
                <a:gd name="connsiteX318" fmla="*/ 5585079 w 6095524"/>
                <a:gd name="connsiteY318" fmla="*/ 511969 h 1424940"/>
                <a:gd name="connsiteX319" fmla="*/ 5615368 w 6095524"/>
                <a:gd name="connsiteY319" fmla="*/ 481679 h 1424940"/>
                <a:gd name="connsiteX320" fmla="*/ 5631656 w 6095524"/>
                <a:gd name="connsiteY320" fmla="*/ 456152 h 1424940"/>
                <a:gd name="connsiteX321" fmla="*/ 5679377 w 6095524"/>
                <a:gd name="connsiteY321" fmla="*/ 419576 h 1424940"/>
                <a:gd name="connsiteX322" fmla="*/ 5722525 w 6095524"/>
                <a:gd name="connsiteY322" fmla="*/ 350615 h 1424940"/>
                <a:gd name="connsiteX323" fmla="*/ 5749576 w 6095524"/>
                <a:gd name="connsiteY323" fmla="*/ 321945 h 1424940"/>
                <a:gd name="connsiteX324" fmla="*/ 5764911 w 6095524"/>
                <a:gd name="connsiteY324" fmla="*/ 313849 h 1424940"/>
                <a:gd name="connsiteX325" fmla="*/ 5791009 w 6095524"/>
                <a:gd name="connsiteY325" fmla="*/ 293942 h 1424940"/>
                <a:gd name="connsiteX326" fmla="*/ 5806440 w 6095524"/>
                <a:gd name="connsiteY326" fmla="*/ 279178 h 1424940"/>
                <a:gd name="connsiteX327" fmla="*/ 5848636 w 6095524"/>
                <a:gd name="connsiteY327" fmla="*/ 224885 h 1424940"/>
                <a:gd name="connsiteX328" fmla="*/ 5861590 w 6095524"/>
                <a:gd name="connsiteY328" fmla="*/ 208788 h 1424940"/>
                <a:gd name="connsiteX329" fmla="*/ 5888355 w 6095524"/>
                <a:gd name="connsiteY329" fmla="*/ 181166 h 1424940"/>
                <a:gd name="connsiteX330" fmla="*/ 5900071 w 6095524"/>
                <a:gd name="connsiteY330" fmla="*/ 172784 h 1424940"/>
                <a:gd name="connsiteX331" fmla="*/ 5920740 w 6095524"/>
                <a:gd name="connsiteY331" fmla="*/ 150305 h 1424940"/>
                <a:gd name="connsiteX332" fmla="*/ 5969985 w 6095524"/>
                <a:gd name="connsiteY332" fmla="*/ 91345 h 1424940"/>
                <a:gd name="connsiteX333" fmla="*/ 5991130 w 6095524"/>
                <a:gd name="connsiteY333" fmla="*/ 58293 h 1424940"/>
                <a:gd name="connsiteX334" fmla="*/ 6033325 w 6095524"/>
                <a:gd name="connsiteY334" fmla="*/ 33909 h 1424940"/>
                <a:gd name="connsiteX335" fmla="*/ 6054376 w 6095524"/>
                <a:gd name="connsiteY335" fmla="*/ 20955 h 1424940"/>
                <a:gd name="connsiteX336" fmla="*/ 6095524 w 6095524"/>
                <a:gd name="connsiteY336" fmla="*/ 0 h 142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6095524" h="1424940">
                  <a:moveTo>
                    <a:pt x="6095524" y="0"/>
                  </a:moveTo>
                  <a:cubicBezTo>
                    <a:pt x="6095524" y="7811"/>
                    <a:pt x="6095524" y="12573"/>
                    <a:pt x="6095524" y="17431"/>
                  </a:cubicBezTo>
                  <a:lnTo>
                    <a:pt x="6095524" y="216290"/>
                  </a:lnTo>
                  <a:lnTo>
                    <a:pt x="6079998" y="230600"/>
                  </a:lnTo>
                  <a:cubicBezTo>
                    <a:pt x="6058567" y="241363"/>
                    <a:pt x="6035706" y="251079"/>
                    <a:pt x="6012751" y="260699"/>
                  </a:cubicBezTo>
                  <a:cubicBezTo>
                    <a:pt x="6006084" y="263462"/>
                    <a:pt x="5998749" y="264986"/>
                    <a:pt x="5992749" y="268700"/>
                  </a:cubicBezTo>
                  <a:cubicBezTo>
                    <a:pt x="5965126" y="285655"/>
                    <a:pt x="5938361" y="303943"/>
                    <a:pt x="5910358" y="320231"/>
                  </a:cubicBezTo>
                  <a:cubicBezTo>
                    <a:pt x="5881497" y="337090"/>
                    <a:pt x="5855684" y="356997"/>
                    <a:pt x="5835777" y="383953"/>
                  </a:cubicBezTo>
                  <a:cubicBezTo>
                    <a:pt x="5817298" y="409004"/>
                    <a:pt x="5799391" y="434435"/>
                    <a:pt x="5781008" y="459581"/>
                  </a:cubicBezTo>
                  <a:cubicBezTo>
                    <a:pt x="5776341" y="465963"/>
                    <a:pt x="5772054" y="473488"/>
                    <a:pt x="5765673" y="477584"/>
                  </a:cubicBezTo>
                  <a:cubicBezTo>
                    <a:pt x="5752433" y="486156"/>
                    <a:pt x="5737955" y="493109"/>
                    <a:pt x="5723763" y="500158"/>
                  </a:cubicBezTo>
                  <a:cubicBezTo>
                    <a:pt x="5711571" y="506159"/>
                    <a:pt x="5698617" y="510635"/>
                    <a:pt x="5686711" y="517112"/>
                  </a:cubicBezTo>
                  <a:cubicBezTo>
                    <a:pt x="5677186" y="522256"/>
                    <a:pt x="5668708" y="529400"/>
                    <a:pt x="5659850" y="535877"/>
                  </a:cubicBezTo>
                  <a:cubicBezTo>
                    <a:pt x="5652135" y="541496"/>
                    <a:pt x="5643658" y="546354"/>
                    <a:pt x="5637181" y="553117"/>
                  </a:cubicBezTo>
                  <a:cubicBezTo>
                    <a:pt x="5621369" y="569500"/>
                    <a:pt x="5605462" y="585597"/>
                    <a:pt x="5585841" y="597694"/>
                  </a:cubicBezTo>
                  <a:cubicBezTo>
                    <a:pt x="5566505" y="609695"/>
                    <a:pt x="5548217" y="623126"/>
                    <a:pt x="5528977" y="635318"/>
                  </a:cubicBezTo>
                  <a:cubicBezTo>
                    <a:pt x="5510117" y="647224"/>
                    <a:pt x="5493067" y="660273"/>
                    <a:pt x="5483256" y="681419"/>
                  </a:cubicBezTo>
                  <a:cubicBezTo>
                    <a:pt x="5478875" y="690753"/>
                    <a:pt x="5472684" y="700945"/>
                    <a:pt x="5464397" y="706374"/>
                  </a:cubicBezTo>
                  <a:cubicBezTo>
                    <a:pt x="5452586" y="714089"/>
                    <a:pt x="5437632" y="716852"/>
                    <a:pt x="5424773" y="723424"/>
                  </a:cubicBezTo>
                  <a:cubicBezTo>
                    <a:pt x="5409628" y="731139"/>
                    <a:pt x="5392103" y="737807"/>
                    <a:pt x="5381815" y="750094"/>
                  </a:cubicBezTo>
                  <a:cubicBezTo>
                    <a:pt x="5372671" y="761048"/>
                    <a:pt x="5363432" y="769620"/>
                    <a:pt x="5351335" y="776573"/>
                  </a:cubicBezTo>
                  <a:cubicBezTo>
                    <a:pt x="5342858" y="781431"/>
                    <a:pt x="5336572" y="790289"/>
                    <a:pt x="5327809" y="794290"/>
                  </a:cubicBezTo>
                  <a:cubicBezTo>
                    <a:pt x="5316284" y="799624"/>
                    <a:pt x="5304663" y="803815"/>
                    <a:pt x="5294566" y="812102"/>
                  </a:cubicBezTo>
                  <a:cubicBezTo>
                    <a:pt x="5284089" y="820674"/>
                    <a:pt x="5272183" y="827437"/>
                    <a:pt x="5261229" y="835438"/>
                  </a:cubicBezTo>
                  <a:cubicBezTo>
                    <a:pt x="5255419" y="839724"/>
                    <a:pt x="5250656" y="845344"/>
                    <a:pt x="5245037" y="849821"/>
                  </a:cubicBezTo>
                  <a:cubicBezTo>
                    <a:pt x="5234750" y="858012"/>
                    <a:pt x="5224272" y="866013"/>
                    <a:pt x="5213699" y="873728"/>
                  </a:cubicBezTo>
                  <a:cubicBezTo>
                    <a:pt x="5203127" y="881444"/>
                    <a:pt x="5193030" y="890397"/>
                    <a:pt x="5181409" y="896017"/>
                  </a:cubicBezTo>
                  <a:cubicBezTo>
                    <a:pt x="5161598" y="905542"/>
                    <a:pt x="5139976" y="911257"/>
                    <a:pt x="5120735" y="921544"/>
                  </a:cubicBezTo>
                  <a:cubicBezTo>
                    <a:pt x="5101209" y="932021"/>
                    <a:pt x="5082826" y="945166"/>
                    <a:pt x="5065490" y="959072"/>
                  </a:cubicBezTo>
                  <a:cubicBezTo>
                    <a:pt x="5051774" y="970026"/>
                    <a:pt x="5038916" y="980885"/>
                    <a:pt x="5021675" y="986504"/>
                  </a:cubicBezTo>
                  <a:cubicBezTo>
                    <a:pt x="5012055" y="989648"/>
                    <a:pt x="5001959" y="996506"/>
                    <a:pt x="4996148" y="1004507"/>
                  </a:cubicBezTo>
                  <a:cubicBezTo>
                    <a:pt x="4983575" y="1021937"/>
                    <a:pt x="4967478" y="1034225"/>
                    <a:pt x="4949285" y="1044702"/>
                  </a:cubicBezTo>
                  <a:cubicBezTo>
                    <a:pt x="4924996" y="1058799"/>
                    <a:pt x="4900993" y="1073182"/>
                    <a:pt x="4876609" y="1086993"/>
                  </a:cubicBezTo>
                  <a:cubicBezTo>
                    <a:pt x="4862227" y="1095185"/>
                    <a:pt x="4847940" y="1103852"/>
                    <a:pt x="4832699" y="1109853"/>
                  </a:cubicBezTo>
                  <a:cubicBezTo>
                    <a:pt x="4801553" y="1122236"/>
                    <a:pt x="4769644" y="1132808"/>
                    <a:pt x="4738211" y="1144334"/>
                  </a:cubicBezTo>
                  <a:cubicBezTo>
                    <a:pt x="4727924" y="1148048"/>
                    <a:pt x="4718209" y="1153382"/>
                    <a:pt x="4707731" y="1156621"/>
                  </a:cubicBezTo>
                  <a:cubicBezTo>
                    <a:pt x="4696396" y="1160145"/>
                    <a:pt x="4684205" y="1161193"/>
                    <a:pt x="4672870" y="1164717"/>
                  </a:cubicBezTo>
                  <a:cubicBezTo>
                    <a:pt x="4654010" y="1170527"/>
                    <a:pt x="4635722" y="1177957"/>
                    <a:pt x="4616863" y="1183862"/>
                  </a:cubicBezTo>
                  <a:cubicBezTo>
                    <a:pt x="4580477" y="1195197"/>
                    <a:pt x="4543996" y="1206056"/>
                    <a:pt x="4507516" y="1216819"/>
                  </a:cubicBezTo>
                  <a:cubicBezTo>
                    <a:pt x="4499706" y="1219105"/>
                    <a:pt x="4491228" y="1219391"/>
                    <a:pt x="4483513" y="1221867"/>
                  </a:cubicBezTo>
                  <a:cubicBezTo>
                    <a:pt x="4463034" y="1228535"/>
                    <a:pt x="4442650" y="1235773"/>
                    <a:pt x="4422362" y="1243108"/>
                  </a:cubicBezTo>
                  <a:cubicBezTo>
                    <a:pt x="4410075" y="1247585"/>
                    <a:pt x="4398073" y="1253109"/>
                    <a:pt x="4385691" y="1257395"/>
                  </a:cubicBezTo>
                  <a:cubicBezTo>
                    <a:pt x="4375785" y="1260824"/>
                    <a:pt x="4365593" y="1263491"/>
                    <a:pt x="4355306" y="1265587"/>
                  </a:cubicBezTo>
                  <a:cubicBezTo>
                    <a:pt x="4346448" y="1267397"/>
                    <a:pt x="4337209" y="1267206"/>
                    <a:pt x="4328446" y="1269397"/>
                  </a:cubicBezTo>
                  <a:cubicBezTo>
                    <a:pt x="4304728" y="1275302"/>
                    <a:pt x="4281297" y="1281970"/>
                    <a:pt x="4257770" y="1288256"/>
                  </a:cubicBezTo>
                  <a:cubicBezTo>
                    <a:pt x="4248341" y="1290733"/>
                    <a:pt x="4238720" y="1292543"/>
                    <a:pt x="4229576" y="1295686"/>
                  </a:cubicBezTo>
                  <a:cubicBezTo>
                    <a:pt x="4205097" y="1303973"/>
                    <a:pt x="4180999" y="1313402"/>
                    <a:pt x="4156424" y="1321213"/>
                  </a:cubicBezTo>
                  <a:cubicBezTo>
                    <a:pt x="4136041" y="1327690"/>
                    <a:pt x="4115086" y="1332357"/>
                    <a:pt x="4094416" y="1338072"/>
                  </a:cubicBezTo>
                  <a:cubicBezTo>
                    <a:pt x="4085653" y="1340549"/>
                    <a:pt x="4077271" y="1344073"/>
                    <a:pt x="4068509" y="1346168"/>
                  </a:cubicBezTo>
                  <a:cubicBezTo>
                    <a:pt x="4048887" y="1350931"/>
                    <a:pt x="4028980" y="1354931"/>
                    <a:pt x="4009263" y="1359694"/>
                  </a:cubicBezTo>
                  <a:cubicBezTo>
                    <a:pt x="3998023" y="1362456"/>
                    <a:pt x="3987165" y="1367409"/>
                    <a:pt x="3975735" y="1369219"/>
                  </a:cubicBezTo>
                  <a:cubicBezTo>
                    <a:pt x="3948589" y="1373505"/>
                    <a:pt x="3921252" y="1376553"/>
                    <a:pt x="3893915" y="1379982"/>
                  </a:cubicBezTo>
                  <a:cubicBezTo>
                    <a:pt x="3865722" y="1383506"/>
                    <a:pt x="3837623" y="1387221"/>
                    <a:pt x="3809428" y="1390364"/>
                  </a:cubicBezTo>
                  <a:cubicBezTo>
                    <a:pt x="3793998" y="1391984"/>
                    <a:pt x="3778472" y="1392269"/>
                    <a:pt x="3763042" y="1393793"/>
                  </a:cubicBezTo>
                  <a:cubicBezTo>
                    <a:pt x="3749516" y="1395127"/>
                    <a:pt x="3736086" y="1397603"/>
                    <a:pt x="3722561" y="1399223"/>
                  </a:cubicBezTo>
                  <a:cubicBezTo>
                    <a:pt x="3710845" y="1400556"/>
                    <a:pt x="3699034" y="1401318"/>
                    <a:pt x="3687318" y="1402652"/>
                  </a:cubicBezTo>
                  <a:cubicBezTo>
                    <a:pt x="3668554" y="1404842"/>
                    <a:pt x="3649885" y="1407319"/>
                    <a:pt x="3631216" y="1409605"/>
                  </a:cubicBezTo>
                  <a:cubicBezTo>
                    <a:pt x="3623406" y="1410462"/>
                    <a:pt x="3615214" y="1412843"/>
                    <a:pt x="3607880" y="1411415"/>
                  </a:cubicBezTo>
                  <a:cubicBezTo>
                    <a:pt x="3589401" y="1407795"/>
                    <a:pt x="3571208" y="1408843"/>
                    <a:pt x="3552825" y="1411319"/>
                  </a:cubicBezTo>
                  <a:cubicBezTo>
                    <a:pt x="3546539" y="1412177"/>
                    <a:pt x="3539776" y="1411986"/>
                    <a:pt x="3533680" y="1410367"/>
                  </a:cubicBezTo>
                  <a:cubicBezTo>
                    <a:pt x="3521202" y="1407128"/>
                    <a:pt x="3509106" y="1402556"/>
                    <a:pt x="3496818" y="1398556"/>
                  </a:cubicBezTo>
                  <a:cubicBezTo>
                    <a:pt x="3495484" y="1398080"/>
                    <a:pt x="3493865" y="1397984"/>
                    <a:pt x="3492437" y="1397699"/>
                  </a:cubicBezTo>
                  <a:cubicBezTo>
                    <a:pt x="3484340" y="1396079"/>
                    <a:pt x="3476340" y="1394460"/>
                    <a:pt x="3468243" y="1393031"/>
                  </a:cubicBezTo>
                  <a:cubicBezTo>
                    <a:pt x="3463862" y="1392269"/>
                    <a:pt x="3459385" y="1392174"/>
                    <a:pt x="3455003" y="1391507"/>
                  </a:cubicBezTo>
                  <a:cubicBezTo>
                    <a:pt x="3438049" y="1388840"/>
                    <a:pt x="3419380" y="1393317"/>
                    <a:pt x="3404711" y="1381792"/>
                  </a:cubicBezTo>
                  <a:cubicBezTo>
                    <a:pt x="3395186" y="1374362"/>
                    <a:pt x="3385947" y="1376077"/>
                    <a:pt x="3375756" y="1377220"/>
                  </a:cubicBezTo>
                  <a:cubicBezTo>
                    <a:pt x="3368040" y="1378077"/>
                    <a:pt x="3360134" y="1377791"/>
                    <a:pt x="3352324" y="1377887"/>
                  </a:cubicBezTo>
                  <a:cubicBezTo>
                    <a:pt x="3338608" y="1378172"/>
                    <a:pt x="3324892" y="1378268"/>
                    <a:pt x="3311176" y="1378744"/>
                  </a:cubicBezTo>
                  <a:cubicBezTo>
                    <a:pt x="3306794" y="1378934"/>
                    <a:pt x="3302318" y="1381316"/>
                    <a:pt x="3298031" y="1380935"/>
                  </a:cubicBezTo>
                  <a:cubicBezTo>
                    <a:pt x="3278219" y="1379125"/>
                    <a:pt x="3258407" y="1376267"/>
                    <a:pt x="3238595" y="1374648"/>
                  </a:cubicBezTo>
                  <a:cubicBezTo>
                    <a:pt x="3227356" y="1373696"/>
                    <a:pt x="3215830" y="1375505"/>
                    <a:pt x="3204686" y="1374172"/>
                  </a:cubicBezTo>
                  <a:cubicBezTo>
                    <a:pt x="3191828" y="1372648"/>
                    <a:pt x="3179255" y="1368743"/>
                    <a:pt x="3166491" y="1366361"/>
                  </a:cubicBezTo>
                  <a:cubicBezTo>
                    <a:pt x="3162967" y="1365695"/>
                    <a:pt x="3159062" y="1366552"/>
                    <a:pt x="3155347" y="1366742"/>
                  </a:cubicBezTo>
                  <a:cubicBezTo>
                    <a:pt x="3151156" y="1366933"/>
                    <a:pt x="3147060" y="1367314"/>
                    <a:pt x="3142869" y="1367409"/>
                  </a:cubicBezTo>
                  <a:cubicBezTo>
                    <a:pt x="3130105" y="1367600"/>
                    <a:pt x="3117342" y="1367314"/>
                    <a:pt x="3104578" y="1367981"/>
                  </a:cubicBezTo>
                  <a:cubicBezTo>
                    <a:pt x="3096768" y="1368362"/>
                    <a:pt x="3088577" y="1372267"/>
                    <a:pt x="3081337" y="1370838"/>
                  </a:cubicBezTo>
                  <a:cubicBezTo>
                    <a:pt x="3066574" y="1368076"/>
                    <a:pt x="3051810" y="1374267"/>
                    <a:pt x="3037047" y="1369124"/>
                  </a:cubicBezTo>
                  <a:cubicBezTo>
                    <a:pt x="3032474" y="1367600"/>
                    <a:pt x="3026188" y="1371410"/>
                    <a:pt x="3020663" y="1371600"/>
                  </a:cubicBezTo>
                  <a:cubicBezTo>
                    <a:pt x="3006852" y="1372076"/>
                    <a:pt x="2993041" y="1371981"/>
                    <a:pt x="2979230" y="1371886"/>
                  </a:cubicBezTo>
                  <a:cubicBezTo>
                    <a:pt x="2966847" y="1371791"/>
                    <a:pt x="2953988" y="1373124"/>
                    <a:pt x="2942082" y="1370457"/>
                  </a:cubicBezTo>
                  <a:cubicBezTo>
                    <a:pt x="2929604" y="1367600"/>
                    <a:pt x="2918365" y="1367981"/>
                    <a:pt x="2906268" y="1371219"/>
                  </a:cubicBezTo>
                  <a:cubicBezTo>
                    <a:pt x="2897981" y="1373410"/>
                    <a:pt x="2889218" y="1373696"/>
                    <a:pt x="2880646" y="1374362"/>
                  </a:cubicBezTo>
                  <a:cubicBezTo>
                    <a:pt x="2871407" y="1375124"/>
                    <a:pt x="2861215" y="1373124"/>
                    <a:pt x="2852833" y="1376267"/>
                  </a:cubicBezTo>
                  <a:cubicBezTo>
                    <a:pt x="2827877" y="1385602"/>
                    <a:pt x="2802255" y="1387602"/>
                    <a:pt x="2776157" y="1387602"/>
                  </a:cubicBezTo>
                  <a:cubicBezTo>
                    <a:pt x="2771394" y="1387602"/>
                    <a:pt x="2766536" y="1386269"/>
                    <a:pt x="2761965" y="1384840"/>
                  </a:cubicBezTo>
                  <a:cubicBezTo>
                    <a:pt x="2735294" y="1376267"/>
                    <a:pt x="2708529" y="1377029"/>
                    <a:pt x="2681383" y="1382268"/>
                  </a:cubicBezTo>
                  <a:cubicBezTo>
                    <a:pt x="2675763" y="1383411"/>
                    <a:pt x="2669477" y="1383602"/>
                    <a:pt x="2663857" y="1382459"/>
                  </a:cubicBezTo>
                  <a:cubicBezTo>
                    <a:pt x="2648045" y="1379125"/>
                    <a:pt x="2632710" y="1373600"/>
                    <a:pt x="2616803" y="1371219"/>
                  </a:cubicBezTo>
                  <a:cubicBezTo>
                    <a:pt x="2590515" y="1367314"/>
                    <a:pt x="2567750" y="1380458"/>
                    <a:pt x="2544223" y="1389031"/>
                  </a:cubicBezTo>
                  <a:cubicBezTo>
                    <a:pt x="2521839" y="1397127"/>
                    <a:pt x="2502789" y="1415415"/>
                    <a:pt x="2476309" y="1411319"/>
                  </a:cubicBezTo>
                  <a:cubicBezTo>
                    <a:pt x="2473643" y="1410938"/>
                    <a:pt x="2470690" y="1413510"/>
                    <a:pt x="2467737" y="1414177"/>
                  </a:cubicBezTo>
                  <a:cubicBezTo>
                    <a:pt x="2459641" y="1415987"/>
                    <a:pt x="2451545" y="1418177"/>
                    <a:pt x="2443353" y="1419035"/>
                  </a:cubicBezTo>
                  <a:cubicBezTo>
                    <a:pt x="2433352" y="1420178"/>
                    <a:pt x="2423160" y="1419797"/>
                    <a:pt x="2413159" y="1420749"/>
                  </a:cubicBezTo>
                  <a:cubicBezTo>
                    <a:pt x="2400300" y="1421892"/>
                    <a:pt x="2387632" y="1424940"/>
                    <a:pt x="2374868" y="1424940"/>
                  </a:cubicBezTo>
                  <a:cubicBezTo>
                    <a:pt x="2364581" y="1424940"/>
                    <a:pt x="2354389" y="1421416"/>
                    <a:pt x="2344198" y="1419701"/>
                  </a:cubicBezTo>
                  <a:cubicBezTo>
                    <a:pt x="2329815" y="1417320"/>
                    <a:pt x="2314003" y="1417987"/>
                    <a:pt x="2301335" y="1411891"/>
                  </a:cubicBezTo>
                  <a:cubicBezTo>
                    <a:pt x="2287810" y="1405414"/>
                    <a:pt x="2274951" y="1402461"/>
                    <a:pt x="2260949" y="1404461"/>
                  </a:cubicBezTo>
                  <a:cubicBezTo>
                    <a:pt x="2256282" y="1405128"/>
                    <a:pt x="2250281" y="1409129"/>
                    <a:pt x="2248186" y="1413224"/>
                  </a:cubicBezTo>
                  <a:cubicBezTo>
                    <a:pt x="2243518" y="1422368"/>
                    <a:pt x="2237137" y="1423988"/>
                    <a:pt x="2228469" y="1420844"/>
                  </a:cubicBezTo>
                  <a:cubicBezTo>
                    <a:pt x="2220944" y="1418177"/>
                    <a:pt x="2211705" y="1416844"/>
                    <a:pt x="2206562" y="1411700"/>
                  </a:cubicBezTo>
                  <a:cubicBezTo>
                    <a:pt x="2191988" y="1397127"/>
                    <a:pt x="2173414" y="1396651"/>
                    <a:pt x="2155317" y="1392746"/>
                  </a:cubicBezTo>
                  <a:cubicBezTo>
                    <a:pt x="2144269" y="1390364"/>
                    <a:pt x="2133981" y="1390269"/>
                    <a:pt x="2122932" y="1391888"/>
                  </a:cubicBezTo>
                  <a:cubicBezTo>
                    <a:pt x="2098930" y="1395508"/>
                    <a:pt x="2075593" y="1390364"/>
                    <a:pt x="2052542" y="1383792"/>
                  </a:cubicBezTo>
                  <a:cubicBezTo>
                    <a:pt x="2037302" y="1379411"/>
                    <a:pt x="2021681" y="1376744"/>
                    <a:pt x="2006537" y="1372267"/>
                  </a:cubicBezTo>
                  <a:cubicBezTo>
                    <a:pt x="1995202" y="1368838"/>
                    <a:pt x="1983868" y="1364742"/>
                    <a:pt x="1973486" y="1359218"/>
                  </a:cubicBezTo>
                  <a:cubicBezTo>
                    <a:pt x="1958435" y="1351121"/>
                    <a:pt x="1945292" y="1338929"/>
                    <a:pt x="1926146" y="1342168"/>
                  </a:cubicBezTo>
                  <a:cubicBezTo>
                    <a:pt x="1909286" y="1345025"/>
                    <a:pt x="1894047" y="1339025"/>
                    <a:pt x="1878616" y="1333310"/>
                  </a:cubicBezTo>
                  <a:cubicBezTo>
                    <a:pt x="1867281" y="1329119"/>
                    <a:pt x="1855948" y="1324832"/>
                    <a:pt x="1844231" y="1322165"/>
                  </a:cubicBezTo>
                  <a:cubicBezTo>
                    <a:pt x="1830324" y="1319022"/>
                    <a:pt x="1814608" y="1320356"/>
                    <a:pt x="1802225" y="1314545"/>
                  </a:cubicBezTo>
                  <a:cubicBezTo>
                    <a:pt x="1789271" y="1308449"/>
                    <a:pt x="1778509" y="1312545"/>
                    <a:pt x="1766983" y="1314260"/>
                  </a:cubicBezTo>
                  <a:cubicBezTo>
                    <a:pt x="1748600" y="1316927"/>
                    <a:pt x="1730311" y="1321880"/>
                    <a:pt x="1711738" y="1315593"/>
                  </a:cubicBezTo>
                  <a:cubicBezTo>
                    <a:pt x="1689164" y="1307973"/>
                    <a:pt x="1666780" y="1299782"/>
                    <a:pt x="1644111" y="1292543"/>
                  </a:cubicBezTo>
                  <a:cubicBezTo>
                    <a:pt x="1635347" y="1289780"/>
                    <a:pt x="1625919" y="1288637"/>
                    <a:pt x="1616774" y="1287399"/>
                  </a:cubicBezTo>
                  <a:cubicBezTo>
                    <a:pt x="1608107" y="1286351"/>
                    <a:pt x="1597725" y="1289018"/>
                    <a:pt x="1591056" y="1285018"/>
                  </a:cubicBezTo>
                  <a:cubicBezTo>
                    <a:pt x="1573911" y="1274731"/>
                    <a:pt x="1556291" y="1269683"/>
                    <a:pt x="1536478" y="1269683"/>
                  </a:cubicBezTo>
                  <a:cubicBezTo>
                    <a:pt x="1529048" y="1269683"/>
                    <a:pt x="1521809" y="1265396"/>
                    <a:pt x="1514285" y="1264634"/>
                  </a:cubicBezTo>
                  <a:cubicBezTo>
                    <a:pt x="1503997" y="1263682"/>
                    <a:pt x="1492186" y="1261110"/>
                    <a:pt x="1483233" y="1264730"/>
                  </a:cubicBezTo>
                  <a:cubicBezTo>
                    <a:pt x="1462183" y="1273302"/>
                    <a:pt x="1445134" y="1266158"/>
                    <a:pt x="1426750" y="1257681"/>
                  </a:cubicBezTo>
                  <a:cubicBezTo>
                    <a:pt x="1408652" y="1249299"/>
                    <a:pt x="1389602" y="1242632"/>
                    <a:pt x="1370362" y="1237107"/>
                  </a:cubicBezTo>
                  <a:cubicBezTo>
                    <a:pt x="1363123" y="1235107"/>
                    <a:pt x="1354456" y="1238441"/>
                    <a:pt x="1346454" y="1239107"/>
                  </a:cubicBezTo>
                  <a:cubicBezTo>
                    <a:pt x="1343596" y="1239298"/>
                    <a:pt x="1340453" y="1239584"/>
                    <a:pt x="1337882" y="1238631"/>
                  </a:cubicBezTo>
                  <a:cubicBezTo>
                    <a:pt x="1313022" y="1229487"/>
                    <a:pt x="1287780" y="1222534"/>
                    <a:pt x="1260825" y="1227296"/>
                  </a:cubicBezTo>
                  <a:cubicBezTo>
                    <a:pt x="1258349" y="1227773"/>
                    <a:pt x="1255586" y="1226725"/>
                    <a:pt x="1253109" y="1226058"/>
                  </a:cubicBezTo>
                  <a:cubicBezTo>
                    <a:pt x="1241012" y="1222629"/>
                    <a:pt x="1229201" y="1217200"/>
                    <a:pt x="1216915" y="1215962"/>
                  </a:cubicBezTo>
                  <a:cubicBezTo>
                    <a:pt x="1186625" y="1212914"/>
                    <a:pt x="1156146" y="1211675"/>
                    <a:pt x="1125664" y="1209675"/>
                  </a:cubicBezTo>
                  <a:cubicBezTo>
                    <a:pt x="1123759" y="1209580"/>
                    <a:pt x="1121759" y="1209580"/>
                    <a:pt x="1120045" y="1208913"/>
                  </a:cubicBezTo>
                  <a:cubicBezTo>
                    <a:pt x="1108805" y="1204817"/>
                    <a:pt x="1098995" y="1206151"/>
                    <a:pt x="1089469" y="1213961"/>
                  </a:cubicBezTo>
                  <a:cubicBezTo>
                    <a:pt x="1085278" y="1217390"/>
                    <a:pt x="1079563" y="1219200"/>
                    <a:pt x="1074325" y="1221105"/>
                  </a:cubicBezTo>
                  <a:cubicBezTo>
                    <a:pt x="1066609" y="1223963"/>
                    <a:pt x="1058704" y="1226725"/>
                    <a:pt x="1050703" y="1228535"/>
                  </a:cubicBezTo>
                  <a:cubicBezTo>
                    <a:pt x="1042797" y="1230249"/>
                    <a:pt x="1034320" y="1232630"/>
                    <a:pt x="1026700" y="1231297"/>
                  </a:cubicBezTo>
                  <a:cubicBezTo>
                    <a:pt x="1012984" y="1228916"/>
                    <a:pt x="999934" y="1223582"/>
                    <a:pt x="986409" y="1220057"/>
                  </a:cubicBezTo>
                  <a:cubicBezTo>
                    <a:pt x="981742" y="1218819"/>
                    <a:pt x="976598" y="1219010"/>
                    <a:pt x="971741" y="1218914"/>
                  </a:cubicBezTo>
                  <a:cubicBezTo>
                    <a:pt x="960596" y="1218629"/>
                    <a:pt x="949166" y="1221391"/>
                    <a:pt x="939070" y="1213485"/>
                  </a:cubicBezTo>
                  <a:cubicBezTo>
                    <a:pt x="929736" y="1206056"/>
                    <a:pt x="920305" y="1208246"/>
                    <a:pt x="910495" y="1213866"/>
                  </a:cubicBezTo>
                  <a:cubicBezTo>
                    <a:pt x="903446" y="1217867"/>
                    <a:pt x="895446" y="1221010"/>
                    <a:pt x="887540" y="1222534"/>
                  </a:cubicBezTo>
                  <a:cubicBezTo>
                    <a:pt x="876681" y="1224629"/>
                    <a:pt x="865918" y="1225487"/>
                    <a:pt x="854202" y="1224248"/>
                  </a:cubicBezTo>
                  <a:cubicBezTo>
                    <a:pt x="845915" y="1223391"/>
                    <a:pt x="839152" y="1223010"/>
                    <a:pt x="832675" y="1217962"/>
                  </a:cubicBezTo>
                  <a:cubicBezTo>
                    <a:pt x="831628" y="1217200"/>
                    <a:pt x="829723" y="1217009"/>
                    <a:pt x="828294" y="1217105"/>
                  </a:cubicBezTo>
                  <a:cubicBezTo>
                    <a:pt x="809530" y="1218724"/>
                    <a:pt x="790956" y="1217867"/>
                    <a:pt x="772001" y="1216723"/>
                  </a:cubicBezTo>
                  <a:cubicBezTo>
                    <a:pt x="747904" y="1215200"/>
                    <a:pt x="722566" y="1219676"/>
                    <a:pt x="701707" y="1235678"/>
                  </a:cubicBezTo>
                  <a:cubicBezTo>
                    <a:pt x="698659" y="1238060"/>
                    <a:pt x="694087" y="1239107"/>
                    <a:pt x="690086" y="1239679"/>
                  </a:cubicBezTo>
                  <a:cubicBezTo>
                    <a:pt x="671227" y="1242155"/>
                    <a:pt x="652272" y="1243870"/>
                    <a:pt x="633412" y="1246632"/>
                  </a:cubicBezTo>
                  <a:cubicBezTo>
                    <a:pt x="623125" y="1248156"/>
                    <a:pt x="612362" y="1249490"/>
                    <a:pt x="603028" y="1253681"/>
                  </a:cubicBezTo>
                  <a:cubicBezTo>
                    <a:pt x="593885" y="1257776"/>
                    <a:pt x="586549" y="1262634"/>
                    <a:pt x="581120" y="1254062"/>
                  </a:cubicBezTo>
                  <a:cubicBezTo>
                    <a:pt x="571406" y="1258634"/>
                    <a:pt x="562927" y="1262444"/>
                    <a:pt x="554642" y="1266539"/>
                  </a:cubicBezTo>
                  <a:cubicBezTo>
                    <a:pt x="551593" y="1268063"/>
                    <a:pt x="549021" y="1270540"/>
                    <a:pt x="545973" y="1271969"/>
                  </a:cubicBezTo>
                  <a:cubicBezTo>
                    <a:pt x="542734" y="1273493"/>
                    <a:pt x="539115" y="1274445"/>
                    <a:pt x="535591" y="1275207"/>
                  </a:cubicBezTo>
                  <a:cubicBezTo>
                    <a:pt x="519874" y="1278636"/>
                    <a:pt x="504158" y="1281779"/>
                    <a:pt x="488538" y="1285494"/>
                  </a:cubicBezTo>
                  <a:cubicBezTo>
                    <a:pt x="485489" y="1286256"/>
                    <a:pt x="482917" y="1289304"/>
                    <a:pt x="480155" y="1291304"/>
                  </a:cubicBezTo>
                  <a:cubicBezTo>
                    <a:pt x="478345" y="1292638"/>
                    <a:pt x="476536" y="1294638"/>
                    <a:pt x="474535" y="1294924"/>
                  </a:cubicBezTo>
                  <a:cubicBezTo>
                    <a:pt x="459295" y="1297210"/>
                    <a:pt x="444151" y="1299877"/>
                    <a:pt x="428816" y="1301020"/>
                  </a:cubicBezTo>
                  <a:cubicBezTo>
                    <a:pt x="415957" y="1301972"/>
                    <a:pt x="403574" y="1301687"/>
                    <a:pt x="400241" y="1318260"/>
                  </a:cubicBezTo>
                  <a:cubicBezTo>
                    <a:pt x="399669" y="1321118"/>
                    <a:pt x="395573" y="1324166"/>
                    <a:pt x="392431" y="1325594"/>
                  </a:cubicBezTo>
                  <a:cubicBezTo>
                    <a:pt x="383477" y="1329690"/>
                    <a:pt x="373951" y="1332452"/>
                    <a:pt x="365093" y="1336643"/>
                  </a:cubicBezTo>
                  <a:cubicBezTo>
                    <a:pt x="336042" y="1350645"/>
                    <a:pt x="305658" y="1359503"/>
                    <a:pt x="273177" y="1357884"/>
                  </a:cubicBezTo>
                  <a:cubicBezTo>
                    <a:pt x="263081" y="1357408"/>
                    <a:pt x="253270" y="1352264"/>
                    <a:pt x="246888" y="1350359"/>
                  </a:cubicBezTo>
                  <a:cubicBezTo>
                    <a:pt x="228506" y="1357884"/>
                    <a:pt x="213075" y="1365123"/>
                    <a:pt x="196977" y="1370552"/>
                  </a:cubicBezTo>
                  <a:cubicBezTo>
                    <a:pt x="182785" y="1375410"/>
                    <a:pt x="167926" y="1378458"/>
                    <a:pt x="153352" y="1381982"/>
                  </a:cubicBezTo>
                  <a:cubicBezTo>
                    <a:pt x="148018" y="1383316"/>
                    <a:pt x="142589" y="1384078"/>
                    <a:pt x="137160" y="1384745"/>
                  </a:cubicBezTo>
                  <a:cubicBezTo>
                    <a:pt x="120206" y="1386840"/>
                    <a:pt x="102489" y="1381792"/>
                    <a:pt x="85917" y="1389793"/>
                  </a:cubicBezTo>
                  <a:cubicBezTo>
                    <a:pt x="77248" y="1393984"/>
                    <a:pt x="68675" y="1399032"/>
                    <a:pt x="59532" y="1401223"/>
                  </a:cubicBezTo>
                  <a:cubicBezTo>
                    <a:pt x="49721" y="1403604"/>
                    <a:pt x="40124" y="1407319"/>
                    <a:pt x="30325" y="1409974"/>
                  </a:cubicBezTo>
                  <a:lnTo>
                    <a:pt x="0" y="1412360"/>
                  </a:lnTo>
                  <a:lnTo>
                    <a:pt x="0" y="1058622"/>
                  </a:lnTo>
                  <a:lnTo>
                    <a:pt x="17145" y="1060228"/>
                  </a:lnTo>
                  <a:cubicBezTo>
                    <a:pt x="26480" y="1061561"/>
                    <a:pt x="35528" y="1066133"/>
                    <a:pt x="44672" y="1066324"/>
                  </a:cubicBezTo>
                  <a:cubicBezTo>
                    <a:pt x="59055" y="1066610"/>
                    <a:pt x="71819" y="1068419"/>
                    <a:pt x="84677" y="1076230"/>
                  </a:cubicBezTo>
                  <a:cubicBezTo>
                    <a:pt x="104108" y="1087946"/>
                    <a:pt x="120110" y="1082993"/>
                    <a:pt x="132017" y="1064990"/>
                  </a:cubicBezTo>
                  <a:cubicBezTo>
                    <a:pt x="133255" y="1063181"/>
                    <a:pt x="134874" y="1060799"/>
                    <a:pt x="136779" y="1060323"/>
                  </a:cubicBezTo>
                  <a:cubicBezTo>
                    <a:pt x="153639" y="1056132"/>
                    <a:pt x="170974" y="1048131"/>
                    <a:pt x="187547" y="1049179"/>
                  </a:cubicBezTo>
                  <a:cubicBezTo>
                    <a:pt x="216789" y="1051084"/>
                    <a:pt x="244316" y="1048798"/>
                    <a:pt x="270891" y="1036415"/>
                  </a:cubicBezTo>
                  <a:cubicBezTo>
                    <a:pt x="272510" y="1035653"/>
                    <a:pt x="274987" y="1034891"/>
                    <a:pt x="276320" y="1035558"/>
                  </a:cubicBezTo>
                  <a:cubicBezTo>
                    <a:pt x="292322" y="1043845"/>
                    <a:pt x="309848" y="1050417"/>
                    <a:pt x="323755" y="1061561"/>
                  </a:cubicBezTo>
                  <a:cubicBezTo>
                    <a:pt x="336995" y="1072134"/>
                    <a:pt x="352997" y="1072229"/>
                    <a:pt x="361855" y="1057942"/>
                  </a:cubicBezTo>
                  <a:cubicBezTo>
                    <a:pt x="366236" y="1050893"/>
                    <a:pt x="372332" y="1042702"/>
                    <a:pt x="379571" y="1039939"/>
                  </a:cubicBezTo>
                  <a:cubicBezTo>
                    <a:pt x="395954" y="1033653"/>
                    <a:pt x="413481" y="1030414"/>
                    <a:pt x="430530" y="1025747"/>
                  </a:cubicBezTo>
                  <a:cubicBezTo>
                    <a:pt x="451581" y="1020032"/>
                    <a:pt x="472345" y="1020032"/>
                    <a:pt x="493300" y="1027176"/>
                  </a:cubicBezTo>
                  <a:cubicBezTo>
                    <a:pt x="508064" y="1032224"/>
                    <a:pt x="523113" y="1032224"/>
                    <a:pt x="537782" y="1025366"/>
                  </a:cubicBezTo>
                  <a:cubicBezTo>
                    <a:pt x="545687" y="1021652"/>
                    <a:pt x="553784" y="1017842"/>
                    <a:pt x="562166" y="1015746"/>
                  </a:cubicBezTo>
                  <a:cubicBezTo>
                    <a:pt x="567595" y="1014412"/>
                    <a:pt x="573881" y="1015651"/>
                    <a:pt x="579596" y="1016699"/>
                  </a:cubicBezTo>
                  <a:cubicBezTo>
                    <a:pt x="590645" y="1018794"/>
                    <a:pt x="602075" y="1025176"/>
                    <a:pt x="612362" y="1023557"/>
                  </a:cubicBezTo>
                  <a:cubicBezTo>
                    <a:pt x="647891" y="1017842"/>
                    <a:pt x="681419" y="1031272"/>
                    <a:pt x="716090" y="1031653"/>
                  </a:cubicBezTo>
                  <a:cubicBezTo>
                    <a:pt x="731806" y="1031843"/>
                    <a:pt x="747332" y="1034891"/>
                    <a:pt x="758381" y="1018985"/>
                  </a:cubicBezTo>
                  <a:cubicBezTo>
                    <a:pt x="759809" y="1016889"/>
                    <a:pt x="766763" y="1018032"/>
                    <a:pt x="771049" y="1018699"/>
                  </a:cubicBezTo>
                  <a:cubicBezTo>
                    <a:pt x="780574" y="1020128"/>
                    <a:pt x="790004" y="1023747"/>
                    <a:pt x="799433" y="1023652"/>
                  </a:cubicBezTo>
                  <a:cubicBezTo>
                    <a:pt x="818960" y="1023557"/>
                    <a:pt x="838581" y="1022033"/>
                    <a:pt x="858012" y="1020318"/>
                  </a:cubicBezTo>
                  <a:cubicBezTo>
                    <a:pt x="865346" y="1019651"/>
                    <a:pt x="872395" y="1017080"/>
                    <a:pt x="879634" y="1015270"/>
                  </a:cubicBezTo>
                  <a:cubicBezTo>
                    <a:pt x="883634" y="1014222"/>
                    <a:pt x="887921" y="1011460"/>
                    <a:pt x="891635" y="1012031"/>
                  </a:cubicBezTo>
                  <a:cubicBezTo>
                    <a:pt x="913162" y="1015365"/>
                    <a:pt x="932879" y="1007174"/>
                    <a:pt x="953262" y="1003078"/>
                  </a:cubicBezTo>
                  <a:cubicBezTo>
                    <a:pt x="962692" y="1001173"/>
                    <a:pt x="971550" y="996601"/>
                    <a:pt x="980694" y="993458"/>
                  </a:cubicBezTo>
                  <a:cubicBezTo>
                    <a:pt x="983075" y="992600"/>
                    <a:pt x="985742" y="991838"/>
                    <a:pt x="988124" y="992029"/>
                  </a:cubicBezTo>
                  <a:cubicBezTo>
                    <a:pt x="1001744" y="993172"/>
                    <a:pt x="1015270" y="994791"/>
                    <a:pt x="1028795" y="996029"/>
                  </a:cubicBezTo>
                  <a:cubicBezTo>
                    <a:pt x="1041083" y="997172"/>
                    <a:pt x="1053465" y="997553"/>
                    <a:pt x="1059275" y="1011555"/>
                  </a:cubicBezTo>
                  <a:cubicBezTo>
                    <a:pt x="1060133" y="1013746"/>
                    <a:pt x="1062990" y="1015365"/>
                    <a:pt x="1065181" y="1016794"/>
                  </a:cubicBezTo>
                  <a:cubicBezTo>
                    <a:pt x="1098995" y="1038797"/>
                    <a:pt x="1117092" y="1038225"/>
                    <a:pt x="1150144" y="1014984"/>
                  </a:cubicBezTo>
                  <a:cubicBezTo>
                    <a:pt x="1153573" y="1012603"/>
                    <a:pt x="1160907" y="1010888"/>
                    <a:pt x="1163193" y="1012793"/>
                  </a:cubicBezTo>
                  <a:cubicBezTo>
                    <a:pt x="1182624" y="1028605"/>
                    <a:pt x="1203865" y="1026890"/>
                    <a:pt x="1226249" y="1021937"/>
                  </a:cubicBezTo>
                  <a:cubicBezTo>
                    <a:pt x="1232059" y="1020604"/>
                    <a:pt x="1240251" y="1020604"/>
                    <a:pt x="1244632" y="1023747"/>
                  </a:cubicBezTo>
                  <a:cubicBezTo>
                    <a:pt x="1265492" y="1038320"/>
                    <a:pt x="1287876" y="1036225"/>
                    <a:pt x="1310545" y="1031939"/>
                  </a:cubicBezTo>
                  <a:cubicBezTo>
                    <a:pt x="1314069" y="1031272"/>
                    <a:pt x="1318356" y="1027652"/>
                    <a:pt x="1319879" y="1024319"/>
                  </a:cubicBezTo>
                  <a:cubicBezTo>
                    <a:pt x="1325309" y="1012508"/>
                    <a:pt x="1335501" y="1008507"/>
                    <a:pt x="1346740" y="1005173"/>
                  </a:cubicBezTo>
                  <a:cubicBezTo>
                    <a:pt x="1364457" y="999744"/>
                    <a:pt x="1381887" y="993362"/>
                    <a:pt x="1399699" y="988219"/>
                  </a:cubicBezTo>
                  <a:cubicBezTo>
                    <a:pt x="1404081" y="986981"/>
                    <a:pt x="1409510" y="987743"/>
                    <a:pt x="1414082" y="989171"/>
                  </a:cubicBezTo>
                  <a:cubicBezTo>
                    <a:pt x="1429703" y="994029"/>
                    <a:pt x="1439609" y="1006221"/>
                    <a:pt x="1450467" y="1017461"/>
                  </a:cubicBezTo>
                  <a:cubicBezTo>
                    <a:pt x="1455230" y="1022414"/>
                    <a:pt x="1461802" y="1025938"/>
                    <a:pt x="1468184" y="1028795"/>
                  </a:cubicBezTo>
                  <a:cubicBezTo>
                    <a:pt x="1484757" y="1036130"/>
                    <a:pt x="1501712" y="1042702"/>
                    <a:pt x="1518476" y="1049655"/>
                  </a:cubicBezTo>
                  <a:cubicBezTo>
                    <a:pt x="1520095" y="1050322"/>
                    <a:pt x="1521428" y="1052036"/>
                    <a:pt x="1522667" y="1053465"/>
                  </a:cubicBezTo>
                  <a:cubicBezTo>
                    <a:pt x="1535049" y="1068515"/>
                    <a:pt x="1547336" y="1083659"/>
                    <a:pt x="1559814" y="1098709"/>
                  </a:cubicBezTo>
                  <a:cubicBezTo>
                    <a:pt x="1562195" y="1101566"/>
                    <a:pt x="1565625" y="1103662"/>
                    <a:pt x="1568196" y="1106424"/>
                  </a:cubicBezTo>
                  <a:cubicBezTo>
                    <a:pt x="1571816" y="1110234"/>
                    <a:pt x="1576388" y="1113854"/>
                    <a:pt x="1578293" y="1118426"/>
                  </a:cubicBezTo>
                  <a:cubicBezTo>
                    <a:pt x="1584198" y="1132808"/>
                    <a:pt x="1595533" y="1139000"/>
                    <a:pt x="1609820" y="1141667"/>
                  </a:cubicBezTo>
                  <a:cubicBezTo>
                    <a:pt x="1622870" y="1144143"/>
                    <a:pt x="1635919" y="1146239"/>
                    <a:pt x="1648873" y="1149096"/>
                  </a:cubicBezTo>
                  <a:cubicBezTo>
                    <a:pt x="1664684" y="1152525"/>
                    <a:pt x="1680401" y="1156240"/>
                    <a:pt x="1696022" y="1160431"/>
                  </a:cubicBezTo>
                  <a:cubicBezTo>
                    <a:pt x="1702784" y="1162241"/>
                    <a:pt x="1709928" y="1164336"/>
                    <a:pt x="1715739" y="1168051"/>
                  </a:cubicBezTo>
                  <a:cubicBezTo>
                    <a:pt x="1732026" y="1178338"/>
                    <a:pt x="1749457" y="1185291"/>
                    <a:pt x="1768602" y="1182529"/>
                  </a:cubicBezTo>
                  <a:cubicBezTo>
                    <a:pt x="1783937" y="1180338"/>
                    <a:pt x="1796796" y="1185958"/>
                    <a:pt x="1806321" y="1194721"/>
                  </a:cubicBezTo>
                  <a:cubicBezTo>
                    <a:pt x="1823657" y="1210628"/>
                    <a:pt x="1842230" y="1207008"/>
                    <a:pt x="1860709" y="1201865"/>
                  </a:cubicBezTo>
                  <a:cubicBezTo>
                    <a:pt x="1870234" y="1199198"/>
                    <a:pt x="1878044" y="1199579"/>
                    <a:pt x="1887093" y="1202150"/>
                  </a:cubicBezTo>
                  <a:cubicBezTo>
                    <a:pt x="1908048" y="1208151"/>
                    <a:pt x="1922050" y="1224439"/>
                    <a:pt x="1935575" y="1238726"/>
                  </a:cubicBezTo>
                  <a:cubicBezTo>
                    <a:pt x="1947101" y="1250918"/>
                    <a:pt x="1960055" y="1257776"/>
                    <a:pt x="1974247" y="1262920"/>
                  </a:cubicBezTo>
                  <a:cubicBezTo>
                    <a:pt x="1992154" y="1269492"/>
                    <a:pt x="2006346" y="1267016"/>
                    <a:pt x="2014919" y="1251204"/>
                  </a:cubicBezTo>
                  <a:cubicBezTo>
                    <a:pt x="2017300" y="1246727"/>
                    <a:pt x="2021491" y="1241488"/>
                    <a:pt x="2025968" y="1240155"/>
                  </a:cubicBezTo>
                  <a:cubicBezTo>
                    <a:pt x="2047589" y="1233488"/>
                    <a:pt x="2069497" y="1223772"/>
                    <a:pt x="2092643" y="1229678"/>
                  </a:cubicBezTo>
                  <a:cubicBezTo>
                    <a:pt x="2124647" y="1237774"/>
                    <a:pt x="2155889" y="1237298"/>
                    <a:pt x="2187893" y="1229297"/>
                  </a:cubicBezTo>
                  <a:cubicBezTo>
                    <a:pt x="2239804" y="1216343"/>
                    <a:pt x="2291715" y="1202627"/>
                    <a:pt x="2346294" y="1205484"/>
                  </a:cubicBezTo>
                  <a:cubicBezTo>
                    <a:pt x="2355342" y="1205960"/>
                    <a:pt x="2366105" y="1200150"/>
                    <a:pt x="2373916" y="1194435"/>
                  </a:cubicBezTo>
                  <a:cubicBezTo>
                    <a:pt x="2388870" y="1183577"/>
                    <a:pt x="2388203" y="1182719"/>
                    <a:pt x="2404967" y="1191673"/>
                  </a:cubicBezTo>
                  <a:cubicBezTo>
                    <a:pt x="2408968" y="1193864"/>
                    <a:pt x="2413921" y="1195197"/>
                    <a:pt x="2416874" y="1198436"/>
                  </a:cubicBezTo>
                  <a:cubicBezTo>
                    <a:pt x="2431923" y="1214914"/>
                    <a:pt x="2450497" y="1210913"/>
                    <a:pt x="2468975" y="1208532"/>
                  </a:cubicBezTo>
                  <a:cubicBezTo>
                    <a:pt x="2472214" y="1208056"/>
                    <a:pt x="2476119" y="1207389"/>
                    <a:pt x="2478882" y="1208723"/>
                  </a:cubicBezTo>
                  <a:cubicBezTo>
                    <a:pt x="2491359" y="1214723"/>
                    <a:pt x="2501932" y="1212628"/>
                    <a:pt x="2512791" y="1204436"/>
                  </a:cubicBezTo>
                  <a:cubicBezTo>
                    <a:pt x="2522220" y="1197388"/>
                    <a:pt x="2533079" y="1193197"/>
                    <a:pt x="2544223" y="1201960"/>
                  </a:cubicBezTo>
                  <a:cubicBezTo>
                    <a:pt x="2568988" y="1221391"/>
                    <a:pt x="2595467" y="1222343"/>
                    <a:pt x="2623471" y="1210056"/>
                  </a:cubicBezTo>
                  <a:cubicBezTo>
                    <a:pt x="2643473" y="1201293"/>
                    <a:pt x="2663190" y="1199293"/>
                    <a:pt x="2684241" y="1208151"/>
                  </a:cubicBezTo>
                  <a:cubicBezTo>
                    <a:pt x="2692337" y="1211580"/>
                    <a:pt x="2702814" y="1209294"/>
                    <a:pt x="2712244" y="1210056"/>
                  </a:cubicBezTo>
                  <a:cubicBezTo>
                    <a:pt x="2717578" y="1210437"/>
                    <a:pt x="2723484" y="1210532"/>
                    <a:pt x="2728055" y="1212914"/>
                  </a:cubicBezTo>
                  <a:cubicBezTo>
                    <a:pt x="2740248" y="1219010"/>
                    <a:pt x="2751582" y="1226820"/>
                    <a:pt x="2763869" y="1232821"/>
                  </a:cubicBezTo>
                  <a:cubicBezTo>
                    <a:pt x="2769775" y="1235678"/>
                    <a:pt x="2776823" y="1237202"/>
                    <a:pt x="2783491" y="1237298"/>
                  </a:cubicBezTo>
                  <a:cubicBezTo>
                    <a:pt x="2803208" y="1237774"/>
                    <a:pt x="2822925" y="1237774"/>
                    <a:pt x="2842546" y="1236917"/>
                  </a:cubicBezTo>
                  <a:cubicBezTo>
                    <a:pt x="2874931" y="1235583"/>
                    <a:pt x="2907792" y="1235297"/>
                    <a:pt x="2931128" y="1206913"/>
                  </a:cubicBezTo>
                  <a:cubicBezTo>
                    <a:pt x="2933034" y="1204627"/>
                    <a:pt x="2937129" y="1203293"/>
                    <a:pt x="2940368" y="1202912"/>
                  </a:cubicBezTo>
                  <a:cubicBezTo>
                    <a:pt x="2955322" y="1201103"/>
                    <a:pt x="2970657" y="1200912"/>
                    <a:pt x="2985421" y="1197959"/>
                  </a:cubicBezTo>
                  <a:cubicBezTo>
                    <a:pt x="2997232" y="1195578"/>
                    <a:pt x="3007043" y="1196340"/>
                    <a:pt x="3015996" y="1204722"/>
                  </a:cubicBezTo>
                  <a:cubicBezTo>
                    <a:pt x="3027712" y="1215771"/>
                    <a:pt x="3042000" y="1222248"/>
                    <a:pt x="3057621" y="1218724"/>
                  </a:cubicBezTo>
                  <a:cubicBezTo>
                    <a:pt x="3073241" y="1215295"/>
                    <a:pt x="3083528" y="1222724"/>
                    <a:pt x="3095054" y="1230440"/>
                  </a:cubicBezTo>
                  <a:cubicBezTo>
                    <a:pt x="3103436" y="1236059"/>
                    <a:pt x="3112961" y="1243108"/>
                    <a:pt x="3122295" y="1243679"/>
                  </a:cubicBezTo>
                  <a:cubicBezTo>
                    <a:pt x="3143441" y="1244917"/>
                    <a:pt x="3161634" y="1264539"/>
                    <a:pt x="3184589" y="1253395"/>
                  </a:cubicBezTo>
                  <a:cubicBezTo>
                    <a:pt x="3186113" y="1252633"/>
                    <a:pt x="3188875" y="1254538"/>
                    <a:pt x="3191066" y="1255014"/>
                  </a:cubicBezTo>
                  <a:cubicBezTo>
                    <a:pt x="3208592" y="1258634"/>
                    <a:pt x="3225070" y="1255109"/>
                    <a:pt x="3237929" y="1243203"/>
                  </a:cubicBezTo>
                  <a:cubicBezTo>
                    <a:pt x="3254788" y="1227677"/>
                    <a:pt x="3273457" y="1226153"/>
                    <a:pt x="3294221" y="1231202"/>
                  </a:cubicBezTo>
                  <a:cubicBezTo>
                    <a:pt x="3300889" y="1232821"/>
                    <a:pt x="3307557" y="1233964"/>
                    <a:pt x="3314319" y="1235297"/>
                  </a:cubicBezTo>
                  <a:cubicBezTo>
                    <a:pt x="3323463" y="1237202"/>
                    <a:pt x="3332703" y="1239203"/>
                    <a:pt x="3341846" y="1241108"/>
                  </a:cubicBezTo>
                  <a:cubicBezTo>
                    <a:pt x="3350705" y="1243013"/>
                    <a:pt x="3360516" y="1246251"/>
                    <a:pt x="3367373" y="1238060"/>
                  </a:cubicBezTo>
                  <a:cubicBezTo>
                    <a:pt x="3373279" y="1231011"/>
                    <a:pt x="3377470" y="1231678"/>
                    <a:pt x="3382899" y="1237774"/>
                  </a:cubicBezTo>
                  <a:cubicBezTo>
                    <a:pt x="3401759" y="1259110"/>
                    <a:pt x="3424619" y="1272445"/>
                    <a:pt x="3453765" y="1273397"/>
                  </a:cubicBezTo>
                  <a:cubicBezTo>
                    <a:pt x="3459766" y="1273588"/>
                    <a:pt x="3465862" y="1274921"/>
                    <a:pt x="3471767" y="1276350"/>
                  </a:cubicBezTo>
                  <a:cubicBezTo>
                    <a:pt x="3475387" y="1277207"/>
                    <a:pt x="3479769" y="1278160"/>
                    <a:pt x="3481959" y="1280732"/>
                  </a:cubicBezTo>
                  <a:cubicBezTo>
                    <a:pt x="3499009" y="1300353"/>
                    <a:pt x="3520250" y="1313974"/>
                    <a:pt x="3543396" y="1324928"/>
                  </a:cubicBezTo>
                  <a:cubicBezTo>
                    <a:pt x="3551682" y="1328833"/>
                    <a:pt x="3560541" y="1332738"/>
                    <a:pt x="3569494" y="1333881"/>
                  </a:cubicBezTo>
                  <a:cubicBezTo>
                    <a:pt x="3578828" y="1335024"/>
                    <a:pt x="3588639" y="1333119"/>
                    <a:pt x="3598164" y="1332071"/>
                  </a:cubicBezTo>
                  <a:cubicBezTo>
                    <a:pt x="3603784" y="1331500"/>
                    <a:pt x="3610261" y="1331595"/>
                    <a:pt x="3614738" y="1328833"/>
                  </a:cubicBezTo>
                  <a:cubicBezTo>
                    <a:pt x="3628930" y="1320165"/>
                    <a:pt x="3642646" y="1310831"/>
                    <a:pt x="3655886" y="1300734"/>
                  </a:cubicBezTo>
                  <a:cubicBezTo>
                    <a:pt x="3667221" y="1292066"/>
                    <a:pt x="3669507" y="1290828"/>
                    <a:pt x="3679317" y="1301687"/>
                  </a:cubicBezTo>
                  <a:cubicBezTo>
                    <a:pt x="3689414" y="1312831"/>
                    <a:pt x="3701987" y="1318641"/>
                    <a:pt x="3715893" y="1321022"/>
                  </a:cubicBezTo>
                  <a:cubicBezTo>
                    <a:pt x="3737896" y="1324737"/>
                    <a:pt x="3760089" y="1327880"/>
                    <a:pt x="3782282" y="1329690"/>
                  </a:cubicBezTo>
                  <a:cubicBezTo>
                    <a:pt x="3802380" y="1331309"/>
                    <a:pt x="3812000" y="1322546"/>
                    <a:pt x="3816001" y="1302639"/>
                  </a:cubicBezTo>
                  <a:cubicBezTo>
                    <a:pt x="3818287" y="1291590"/>
                    <a:pt x="3821240" y="1279588"/>
                    <a:pt x="3833431" y="1276636"/>
                  </a:cubicBezTo>
                  <a:cubicBezTo>
                    <a:pt x="3853339" y="1271873"/>
                    <a:pt x="3874008" y="1269778"/>
                    <a:pt x="3883819" y="1246442"/>
                  </a:cubicBezTo>
                  <a:cubicBezTo>
                    <a:pt x="3889248" y="1251585"/>
                    <a:pt x="3892582" y="1254633"/>
                    <a:pt x="3895821" y="1257681"/>
                  </a:cubicBezTo>
                  <a:cubicBezTo>
                    <a:pt x="3904774" y="1266158"/>
                    <a:pt x="3923347" y="1269778"/>
                    <a:pt x="3932778" y="1262444"/>
                  </a:cubicBezTo>
                  <a:cubicBezTo>
                    <a:pt x="3946684" y="1251776"/>
                    <a:pt x="3959448" y="1253776"/>
                    <a:pt x="3972782" y="1262063"/>
                  </a:cubicBezTo>
                  <a:cubicBezTo>
                    <a:pt x="3995071" y="1275779"/>
                    <a:pt x="4019931" y="1272635"/>
                    <a:pt x="4042505" y="1267111"/>
                  </a:cubicBezTo>
                  <a:cubicBezTo>
                    <a:pt x="4059555" y="1263015"/>
                    <a:pt x="4077748" y="1255490"/>
                    <a:pt x="4088892" y="1238250"/>
                  </a:cubicBezTo>
                  <a:cubicBezTo>
                    <a:pt x="4092416" y="1232726"/>
                    <a:pt x="4100322" y="1229963"/>
                    <a:pt x="4106609" y="1226344"/>
                  </a:cubicBezTo>
                  <a:cubicBezTo>
                    <a:pt x="4111848" y="1223391"/>
                    <a:pt x="4117372" y="1220629"/>
                    <a:pt x="4123182" y="1218724"/>
                  </a:cubicBezTo>
                  <a:cubicBezTo>
                    <a:pt x="4129373" y="1216628"/>
                    <a:pt x="4136232" y="1213580"/>
                    <a:pt x="4142328" y="1214438"/>
                  </a:cubicBezTo>
                  <a:cubicBezTo>
                    <a:pt x="4160806" y="1216914"/>
                    <a:pt x="4175475" y="1212056"/>
                    <a:pt x="4188524" y="1198245"/>
                  </a:cubicBezTo>
                  <a:cubicBezTo>
                    <a:pt x="4195287" y="1191101"/>
                    <a:pt x="4205288" y="1182434"/>
                    <a:pt x="4213860" y="1182338"/>
                  </a:cubicBezTo>
                  <a:cubicBezTo>
                    <a:pt x="4234720" y="1182053"/>
                    <a:pt x="4252055" y="1175195"/>
                    <a:pt x="4270820" y="1167003"/>
                  </a:cubicBezTo>
                  <a:cubicBezTo>
                    <a:pt x="4282916" y="1161764"/>
                    <a:pt x="4296632" y="1158145"/>
                    <a:pt x="4309587" y="1153287"/>
                  </a:cubicBezTo>
                  <a:cubicBezTo>
                    <a:pt x="4324731" y="1147572"/>
                    <a:pt x="4341210" y="1145477"/>
                    <a:pt x="4350449" y="1129665"/>
                  </a:cubicBezTo>
                  <a:cubicBezTo>
                    <a:pt x="4351496" y="1127951"/>
                    <a:pt x="4354640" y="1127665"/>
                    <a:pt x="4356164" y="1126046"/>
                  </a:cubicBezTo>
                  <a:cubicBezTo>
                    <a:pt x="4361021" y="1121093"/>
                    <a:pt x="4367308" y="1116521"/>
                    <a:pt x="4369880" y="1110520"/>
                  </a:cubicBezTo>
                  <a:cubicBezTo>
                    <a:pt x="4377309" y="1092994"/>
                    <a:pt x="4383119" y="1074896"/>
                    <a:pt x="4389787" y="1057085"/>
                  </a:cubicBezTo>
                  <a:cubicBezTo>
                    <a:pt x="4391216" y="1053275"/>
                    <a:pt x="4392549" y="1048417"/>
                    <a:pt x="4395502" y="1046226"/>
                  </a:cubicBezTo>
                  <a:cubicBezTo>
                    <a:pt x="4412552" y="1033653"/>
                    <a:pt x="4429888" y="1021556"/>
                    <a:pt x="4447413" y="1009650"/>
                  </a:cubicBezTo>
                  <a:cubicBezTo>
                    <a:pt x="4454462" y="1004887"/>
                    <a:pt x="4460367" y="1007555"/>
                    <a:pt x="4466654" y="1013079"/>
                  </a:cubicBezTo>
                  <a:cubicBezTo>
                    <a:pt x="4472750" y="1018318"/>
                    <a:pt x="4480275" y="1023747"/>
                    <a:pt x="4487894" y="1025081"/>
                  </a:cubicBezTo>
                  <a:cubicBezTo>
                    <a:pt x="4503135" y="1027652"/>
                    <a:pt x="4518946" y="1028224"/>
                    <a:pt x="4534472" y="1028224"/>
                  </a:cubicBezTo>
                  <a:cubicBezTo>
                    <a:pt x="4540282" y="1028224"/>
                    <a:pt x="4546473" y="1024795"/>
                    <a:pt x="4551903" y="1022033"/>
                  </a:cubicBezTo>
                  <a:cubicBezTo>
                    <a:pt x="4562189" y="1016794"/>
                    <a:pt x="4571714" y="1009745"/>
                    <a:pt x="4582382" y="1005364"/>
                  </a:cubicBezTo>
                  <a:cubicBezTo>
                    <a:pt x="4594765" y="1000316"/>
                    <a:pt x="4602194" y="992219"/>
                    <a:pt x="4605909" y="979551"/>
                  </a:cubicBezTo>
                  <a:cubicBezTo>
                    <a:pt x="4611434" y="960692"/>
                    <a:pt x="4624579" y="947547"/>
                    <a:pt x="4640104" y="936879"/>
                  </a:cubicBezTo>
                  <a:cubicBezTo>
                    <a:pt x="4659821" y="923258"/>
                    <a:pt x="4683348" y="923925"/>
                    <a:pt x="4705731" y="920591"/>
                  </a:cubicBezTo>
                  <a:cubicBezTo>
                    <a:pt x="4714304" y="919353"/>
                    <a:pt x="4723162" y="918305"/>
                    <a:pt x="4730973" y="915162"/>
                  </a:cubicBezTo>
                  <a:cubicBezTo>
                    <a:pt x="4760595" y="903351"/>
                    <a:pt x="4790218" y="892112"/>
                    <a:pt x="4822794" y="892397"/>
                  </a:cubicBezTo>
                  <a:cubicBezTo>
                    <a:pt x="4825460" y="892397"/>
                    <a:pt x="4828128" y="892112"/>
                    <a:pt x="4830794" y="891635"/>
                  </a:cubicBezTo>
                  <a:cubicBezTo>
                    <a:pt x="4853940" y="887730"/>
                    <a:pt x="4877848" y="886206"/>
                    <a:pt x="4894421" y="865442"/>
                  </a:cubicBezTo>
                  <a:cubicBezTo>
                    <a:pt x="4897469" y="861632"/>
                    <a:pt x="4904422" y="860489"/>
                    <a:pt x="4909756" y="858964"/>
                  </a:cubicBezTo>
                  <a:cubicBezTo>
                    <a:pt x="4918996" y="856488"/>
                    <a:pt x="4925188" y="851440"/>
                    <a:pt x="4928521" y="842391"/>
                  </a:cubicBezTo>
                  <a:cubicBezTo>
                    <a:pt x="4934141" y="826770"/>
                    <a:pt x="4940808" y="811435"/>
                    <a:pt x="4945857" y="795623"/>
                  </a:cubicBezTo>
                  <a:cubicBezTo>
                    <a:pt x="4949381" y="784765"/>
                    <a:pt x="4955953" y="778764"/>
                    <a:pt x="4966145" y="774287"/>
                  </a:cubicBezTo>
                  <a:cubicBezTo>
                    <a:pt x="4971860" y="771811"/>
                    <a:pt x="4976813" y="766382"/>
                    <a:pt x="4980909" y="761333"/>
                  </a:cubicBezTo>
                  <a:cubicBezTo>
                    <a:pt x="4985862" y="755237"/>
                    <a:pt x="4988433" y="747141"/>
                    <a:pt x="4993862" y="741712"/>
                  </a:cubicBezTo>
                  <a:cubicBezTo>
                    <a:pt x="5007102" y="728186"/>
                    <a:pt x="5011198" y="713232"/>
                    <a:pt x="5006816" y="694754"/>
                  </a:cubicBezTo>
                  <a:cubicBezTo>
                    <a:pt x="5002911" y="678371"/>
                    <a:pt x="5013198" y="656463"/>
                    <a:pt x="5026724" y="653129"/>
                  </a:cubicBezTo>
                  <a:cubicBezTo>
                    <a:pt x="5041678" y="649414"/>
                    <a:pt x="5051965" y="640271"/>
                    <a:pt x="5062538" y="630079"/>
                  </a:cubicBezTo>
                  <a:cubicBezTo>
                    <a:pt x="5068443" y="624364"/>
                    <a:pt x="5076730" y="619411"/>
                    <a:pt x="5084731" y="617982"/>
                  </a:cubicBezTo>
                  <a:cubicBezTo>
                    <a:pt x="5115116" y="612458"/>
                    <a:pt x="5143786" y="619220"/>
                    <a:pt x="5172647" y="630174"/>
                  </a:cubicBezTo>
                  <a:cubicBezTo>
                    <a:pt x="5191506" y="637318"/>
                    <a:pt x="5212461" y="639223"/>
                    <a:pt x="5232654" y="642080"/>
                  </a:cubicBezTo>
                  <a:cubicBezTo>
                    <a:pt x="5238941" y="642937"/>
                    <a:pt x="5246942" y="641033"/>
                    <a:pt x="5252371" y="637508"/>
                  </a:cubicBezTo>
                  <a:cubicBezTo>
                    <a:pt x="5271421" y="625316"/>
                    <a:pt x="5290376" y="612743"/>
                    <a:pt x="5308092" y="598646"/>
                  </a:cubicBezTo>
                  <a:cubicBezTo>
                    <a:pt x="5324571" y="585407"/>
                    <a:pt x="5343144" y="579882"/>
                    <a:pt x="5363147" y="581311"/>
                  </a:cubicBezTo>
                  <a:cubicBezTo>
                    <a:pt x="5377720" y="582359"/>
                    <a:pt x="5390864" y="579977"/>
                    <a:pt x="5404580" y="576358"/>
                  </a:cubicBezTo>
                  <a:cubicBezTo>
                    <a:pt x="5416010" y="573310"/>
                    <a:pt x="5428583" y="571214"/>
                    <a:pt x="5440203" y="572548"/>
                  </a:cubicBezTo>
                  <a:cubicBezTo>
                    <a:pt x="5456491" y="574453"/>
                    <a:pt x="5469922" y="571691"/>
                    <a:pt x="5482971" y="561880"/>
                  </a:cubicBezTo>
                  <a:cubicBezTo>
                    <a:pt x="5489924" y="556641"/>
                    <a:pt x="5498878" y="553879"/>
                    <a:pt x="5507165" y="550259"/>
                  </a:cubicBezTo>
                  <a:cubicBezTo>
                    <a:pt x="5519928" y="544640"/>
                    <a:pt x="5533168" y="539877"/>
                    <a:pt x="5545645" y="533591"/>
                  </a:cubicBezTo>
                  <a:cubicBezTo>
                    <a:pt x="5559076" y="526923"/>
                    <a:pt x="5571363" y="517684"/>
                    <a:pt x="5585079" y="511969"/>
                  </a:cubicBezTo>
                  <a:cubicBezTo>
                    <a:pt x="5599843" y="505778"/>
                    <a:pt x="5609368" y="496348"/>
                    <a:pt x="5615368" y="481679"/>
                  </a:cubicBezTo>
                  <a:cubicBezTo>
                    <a:pt x="5619179" y="472440"/>
                    <a:pt x="5624417" y="462629"/>
                    <a:pt x="5631656" y="456152"/>
                  </a:cubicBezTo>
                  <a:cubicBezTo>
                    <a:pt x="5646611" y="442913"/>
                    <a:pt x="5664136" y="432625"/>
                    <a:pt x="5679377" y="419576"/>
                  </a:cubicBezTo>
                  <a:cubicBezTo>
                    <a:pt x="5700808" y="401288"/>
                    <a:pt x="5720620" y="381857"/>
                    <a:pt x="5722525" y="350615"/>
                  </a:cubicBezTo>
                  <a:cubicBezTo>
                    <a:pt x="5723572" y="333375"/>
                    <a:pt x="5732716" y="326041"/>
                    <a:pt x="5749576" y="321945"/>
                  </a:cubicBezTo>
                  <a:cubicBezTo>
                    <a:pt x="5755195" y="320612"/>
                    <a:pt x="5763197" y="318040"/>
                    <a:pt x="5764911" y="313849"/>
                  </a:cubicBezTo>
                  <a:cubicBezTo>
                    <a:pt x="5770054" y="301371"/>
                    <a:pt x="5780722" y="298895"/>
                    <a:pt x="5791009" y="293942"/>
                  </a:cubicBezTo>
                  <a:cubicBezTo>
                    <a:pt x="5797201" y="290989"/>
                    <a:pt x="5804821" y="285179"/>
                    <a:pt x="5806440" y="279178"/>
                  </a:cubicBezTo>
                  <a:cubicBezTo>
                    <a:pt x="5813107" y="254889"/>
                    <a:pt x="5831395" y="240602"/>
                    <a:pt x="5848636" y="224885"/>
                  </a:cubicBezTo>
                  <a:cubicBezTo>
                    <a:pt x="5853684" y="220218"/>
                    <a:pt x="5859113" y="214884"/>
                    <a:pt x="5861590" y="208788"/>
                  </a:cubicBezTo>
                  <a:cubicBezTo>
                    <a:pt x="5866829" y="195643"/>
                    <a:pt x="5874639" y="186118"/>
                    <a:pt x="5888355" y="181166"/>
                  </a:cubicBezTo>
                  <a:cubicBezTo>
                    <a:pt x="5892736" y="179642"/>
                    <a:pt x="5896737" y="176117"/>
                    <a:pt x="5900071" y="172784"/>
                  </a:cubicBezTo>
                  <a:cubicBezTo>
                    <a:pt x="5907215" y="165545"/>
                    <a:pt x="5913215" y="157067"/>
                    <a:pt x="5920740" y="150305"/>
                  </a:cubicBezTo>
                  <a:cubicBezTo>
                    <a:pt x="5939885" y="132874"/>
                    <a:pt x="5958840" y="115729"/>
                    <a:pt x="5969985" y="91345"/>
                  </a:cubicBezTo>
                  <a:cubicBezTo>
                    <a:pt x="5975413" y="79439"/>
                    <a:pt x="5981605" y="66485"/>
                    <a:pt x="5991130" y="58293"/>
                  </a:cubicBezTo>
                  <a:cubicBezTo>
                    <a:pt x="6003227" y="47911"/>
                    <a:pt x="6019133" y="42005"/>
                    <a:pt x="6033325" y="33909"/>
                  </a:cubicBezTo>
                  <a:cubicBezTo>
                    <a:pt x="6040469" y="29813"/>
                    <a:pt x="6047137" y="24860"/>
                    <a:pt x="6054376" y="20955"/>
                  </a:cubicBezTo>
                  <a:cubicBezTo>
                    <a:pt x="6067234" y="14097"/>
                    <a:pt x="6080379" y="7715"/>
                    <a:pt x="6095524" y="0"/>
                  </a:cubicBez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39953252-97DE-4766-B2F6-E4FDA2FDA6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6" y="-3923157"/>
              <a:ext cx="10667524" cy="2493728"/>
            </a:xfrm>
            <a:custGeom>
              <a:avLst/>
              <a:gdLst>
                <a:gd name="connsiteX0" fmla="*/ 6095524 w 6095524"/>
                <a:gd name="connsiteY0" fmla="*/ 0 h 1424940"/>
                <a:gd name="connsiteX1" fmla="*/ 6095524 w 6095524"/>
                <a:gd name="connsiteY1" fmla="*/ 17431 h 1424940"/>
                <a:gd name="connsiteX2" fmla="*/ 6095524 w 6095524"/>
                <a:gd name="connsiteY2" fmla="*/ 216290 h 1424940"/>
                <a:gd name="connsiteX3" fmla="*/ 6079998 w 6095524"/>
                <a:gd name="connsiteY3" fmla="*/ 230600 h 1424940"/>
                <a:gd name="connsiteX4" fmla="*/ 6012751 w 6095524"/>
                <a:gd name="connsiteY4" fmla="*/ 260699 h 1424940"/>
                <a:gd name="connsiteX5" fmla="*/ 5992749 w 6095524"/>
                <a:gd name="connsiteY5" fmla="*/ 268700 h 1424940"/>
                <a:gd name="connsiteX6" fmla="*/ 5910358 w 6095524"/>
                <a:gd name="connsiteY6" fmla="*/ 320231 h 1424940"/>
                <a:gd name="connsiteX7" fmla="*/ 5835777 w 6095524"/>
                <a:gd name="connsiteY7" fmla="*/ 383953 h 1424940"/>
                <a:gd name="connsiteX8" fmla="*/ 5781008 w 6095524"/>
                <a:gd name="connsiteY8" fmla="*/ 459581 h 1424940"/>
                <a:gd name="connsiteX9" fmla="*/ 5765673 w 6095524"/>
                <a:gd name="connsiteY9" fmla="*/ 477584 h 1424940"/>
                <a:gd name="connsiteX10" fmla="*/ 5723763 w 6095524"/>
                <a:gd name="connsiteY10" fmla="*/ 500158 h 1424940"/>
                <a:gd name="connsiteX11" fmla="*/ 5686711 w 6095524"/>
                <a:gd name="connsiteY11" fmla="*/ 517112 h 1424940"/>
                <a:gd name="connsiteX12" fmla="*/ 5659850 w 6095524"/>
                <a:gd name="connsiteY12" fmla="*/ 535877 h 1424940"/>
                <a:gd name="connsiteX13" fmla="*/ 5637181 w 6095524"/>
                <a:gd name="connsiteY13" fmla="*/ 553117 h 1424940"/>
                <a:gd name="connsiteX14" fmla="*/ 5585841 w 6095524"/>
                <a:gd name="connsiteY14" fmla="*/ 597694 h 1424940"/>
                <a:gd name="connsiteX15" fmla="*/ 5528977 w 6095524"/>
                <a:gd name="connsiteY15" fmla="*/ 635318 h 1424940"/>
                <a:gd name="connsiteX16" fmla="*/ 5483256 w 6095524"/>
                <a:gd name="connsiteY16" fmla="*/ 681419 h 1424940"/>
                <a:gd name="connsiteX17" fmla="*/ 5464397 w 6095524"/>
                <a:gd name="connsiteY17" fmla="*/ 706374 h 1424940"/>
                <a:gd name="connsiteX18" fmla="*/ 5424773 w 6095524"/>
                <a:gd name="connsiteY18" fmla="*/ 723424 h 1424940"/>
                <a:gd name="connsiteX19" fmla="*/ 5381815 w 6095524"/>
                <a:gd name="connsiteY19" fmla="*/ 750094 h 1424940"/>
                <a:gd name="connsiteX20" fmla="*/ 5351335 w 6095524"/>
                <a:gd name="connsiteY20" fmla="*/ 776573 h 1424940"/>
                <a:gd name="connsiteX21" fmla="*/ 5327809 w 6095524"/>
                <a:gd name="connsiteY21" fmla="*/ 794290 h 1424940"/>
                <a:gd name="connsiteX22" fmla="*/ 5294566 w 6095524"/>
                <a:gd name="connsiteY22" fmla="*/ 812102 h 1424940"/>
                <a:gd name="connsiteX23" fmla="*/ 5261229 w 6095524"/>
                <a:gd name="connsiteY23" fmla="*/ 835438 h 1424940"/>
                <a:gd name="connsiteX24" fmla="*/ 5245037 w 6095524"/>
                <a:gd name="connsiteY24" fmla="*/ 849821 h 1424940"/>
                <a:gd name="connsiteX25" fmla="*/ 5213699 w 6095524"/>
                <a:gd name="connsiteY25" fmla="*/ 873728 h 1424940"/>
                <a:gd name="connsiteX26" fmla="*/ 5181409 w 6095524"/>
                <a:gd name="connsiteY26" fmla="*/ 896017 h 1424940"/>
                <a:gd name="connsiteX27" fmla="*/ 5120735 w 6095524"/>
                <a:gd name="connsiteY27" fmla="*/ 921544 h 1424940"/>
                <a:gd name="connsiteX28" fmla="*/ 5065490 w 6095524"/>
                <a:gd name="connsiteY28" fmla="*/ 959072 h 1424940"/>
                <a:gd name="connsiteX29" fmla="*/ 5021675 w 6095524"/>
                <a:gd name="connsiteY29" fmla="*/ 986504 h 1424940"/>
                <a:gd name="connsiteX30" fmla="*/ 4996148 w 6095524"/>
                <a:gd name="connsiteY30" fmla="*/ 1004507 h 1424940"/>
                <a:gd name="connsiteX31" fmla="*/ 4949285 w 6095524"/>
                <a:gd name="connsiteY31" fmla="*/ 1044702 h 1424940"/>
                <a:gd name="connsiteX32" fmla="*/ 4876609 w 6095524"/>
                <a:gd name="connsiteY32" fmla="*/ 1086993 h 1424940"/>
                <a:gd name="connsiteX33" fmla="*/ 4832699 w 6095524"/>
                <a:gd name="connsiteY33" fmla="*/ 1109853 h 1424940"/>
                <a:gd name="connsiteX34" fmla="*/ 4738211 w 6095524"/>
                <a:gd name="connsiteY34" fmla="*/ 1144334 h 1424940"/>
                <a:gd name="connsiteX35" fmla="*/ 4707731 w 6095524"/>
                <a:gd name="connsiteY35" fmla="*/ 1156621 h 1424940"/>
                <a:gd name="connsiteX36" fmla="*/ 4672870 w 6095524"/>
                <a:gd name="connsiteY36" fmla="*/ 1164717 h 1424940"/>
                <a:gd name="connsiteX37" fmla="*/ 4616863 w 6095524"/>
                <a:gd name="connsiteY37" fmla="*/ 1183862 h 1424940"/>
                <a:gd name="connsiteX38" fmla="*/ 4507516 w 6095524"/>
                <a:gd name="connsiteY38" fmla="*/ 1216819 h 1424940"/>
                <a:gd name="connsiteX39" fmla="*/ 4483513 w 6095524"/>
                <a:gd name="connsiteY39" fmla="*/ 1221867 h 1424940"/>
                <a:gd name="connsiteX40" fmla="*/ 4422362 w 6095524"/>
                <a:gd name="connsiteY40" fmla="*/ 1243108 h 1424940"/>
                <a:gd name="connsiteX41" fmla="*/ 4385691 w 6095524"/>
                <a:gd name="connsiteY41" fmla="*/ 1257395 h 1424940"/>
                <a:gd name="connsiteX42" fmla="*/ 4355306 w 6095524"/>
                <a:gd name="connsiteY42" fmla="*/ 1265587 h 1424940"/>
                <a:gd name="connsiteX43" fmla="*/ 4328446 w 6095524"/>
                <a:gd name="connsiteY43" fmla="*/ 1269397 h 1424940"/>
                <a:gd name="connsiteX44" fmla="*/ 4257770 w 6095524"/>
                <a:gd name="connsiteY44" fmla="*/ 1288256 h 1424940"/>
                <a:gd name="connsiteX45" fmla="*/ 4229576 w 6095524"/>
                <a:gd name="connsiteY45" fmla="*/ 1295686 h 1424940"/>
                <a:gd name="connsiteX46" fmla="*/ 4156424 w 6095524"/>
                <a:gd name="connsiteY46" fmla="*/ 1321213 h 1424940"/>
                <a:gd name="connsiteX47" fmla="*/ 4094416 w 6095524"/>
                <a:gd name="connsiteY47" fmla="*/ 1338072 h 1424940"/>
                <a:gd name="connsiteX48" fmla="*/ 4068509 w 6095524"/>
                <a:gd name="connsiteY48" fmla="*/ 1346168 h 1424940"/>
                <a:gd name="connsiteX49" fmla="*/ 4009263 w 6095524"/>
                <a:gd name="connsiteY49" fmla="*/ 1359694 h 1424940"/>
                <a:gd name="connsiteX50" fmla="*/ 3975735 w 6095524"/>
                <a:gd name="connsiteY50" fmla="*/ 1369219 h 1424940"/>
                <a:gd name="connsiteX51" fmla="*/ 3893915 w 6095524"/>
                <a:gd name="connsiteY51" fmla="*/ 1379982 h 1424940"/>
                <a:gd name="connsiteX52" fmla="*/ 3809428 w 6095524"/>
                <a:gd name="connsiteY52" fmla="*/ 1390364 h 1424940"/>
                <a:gd name="connsiteX53" fmla="*/ 3763042 w 6095524"/>
                <a:gd name="connsiteY53" fmla="*/ 1393793 h 1424940"/>
                <a:gd name="connsiteX54" fmla="*/ 3722561 w 6095524"/>
                <a:gd name="connsiteY54" fmla="*/ 1399223 h 1424940"/>
                <a:gd name="connsiteX55" fmla="*/ 3687318 w 6095524"/>
                <a:gd name="connsiteY55" fmla="*/ 1402652 h 1424940"/>
                <a:gd name="connsiteX56" fmla="*/ 3631216 w 6095524"/>
                <a:gd name="connsiteY56" fmla="*/ 1409605 h 1424940"/>
                <a:gd name="connsiteX57" fmla="*/ 3607880 w 6095524"/>
                <a:gd name="connsiteY57" fmla="*/ 1411415 h 1424940"/>
                <a:gd name="connsiteX58" fmla="*/ 3552825 w 6095524"/>
                <a:gd name="connsiteY58" fmla="*/ 1411319 h 1424940"/>
                <a:gd name="connsiteX59" fmla="*/ 3533680 w 6095524"/>
                <a:gd name="connsiteY59" fmla="*/ 1410367 h 1424940"/>
                <a:gd name="connsiteX60" fmla="*/ 3496818 w 6095524"/>
                <a:gd name="connsiteY60" fmla="*/ 1398556 h 1424940"/>
                <a:gd name="connsiteX61" fmla="*/ 3492437 w 6095524"/>
                <a:gd name="connsiteY61" fmla="*/ 1397699 h 1424940"/>
                <a:gd name="connsiteX62" fmla="*/ 3468243 w 6095524"/>
                <a:gd name="connsiteY62" fmla="*/ 1393031 h 1424940"/>
                <a:gd name="connsiteX63" fmla="*/ 3455003 w 6095524"/>
                <a:gd name="connsiteY63" fmla="*/ 1391507 h 1424940"/>
                <a:gd name="connsiteX64" fmla="*/ 3404711 w 6095524"/>
                <a:gd name="connsiteY64" fmla="*/ 1381792 h 1424940"/>
                <a:gd name="connsiteX65" fmla="*/ 3375756 w 6095524"/>
                <a:gd name="connsiteY65" fmla="*/ 1377220 h 1424940"/>
                <a:gd name="connsiteX66" fmla="*/ 3352324 w 6095524"/>
                <a:gd name="connsiteY66" fmla="*/ 1377887 h 1424940"/>
                <a:gd name="connsiteX67" fmla="*/ 3311176 w 6095524"/>
                <a:gd name="connsiteY67" fmla="*/ 1378744 h 1424940"/>
                <a:gd name="connsiteX68" fmla="*/ 3298031 w 6095524"/>
                <a:gd name="connsiteY68" fmla="*/ 1380935 h 1424940"/>
                <a:gd name="connsiteX69" fmla="*/ 3238595 w 6095524"/>
                <a:gd name="connsiteY69" fmla="*/ 1374648 h 1424940"/>
                <a:gd name="connsiteX70" fmla="*/ 3204686 w 6095524"/>
                <a:gd name="connsiteY70" fmla="*/ 1374172 h 1424940"/>
                <a:gd name="connsiteX71" fmla="*/ 3166491 w 6095524"/>
                <a:gd name="connsiteY71" fmla="*/ 1366361 h 1424940"/>
                <a:gd name="connsiteX72" fmla="*/ 3155347 w 6095524"/>
                <a:gd name="connsiteY72" fmla="*/ 1366742 h 1424940"/>
                <a:gd name="connsiteX73" fmla="*/ 3142869 w 6095524"/>
                <a:gd name="connsiteY73" fmla="*/ 1367409 h 1424940"/>
                <a:gd name="connsiteX74" fmla="*/ 3104578 w 6095524"/>
                <a:gd name="connsiteY74" fmla="*/ 1367981 h 1424940"/>
                <a:gd name="connsiteX75" fmla="*/ 3081337 w 6095524"/>
                <a:gd name="connsiteY75" fmla="*/ 1370838 h 1424940"/>
                <a:gd name="connsiteX76" fmla="*/ 3037047 w 6095524"/>
                <a:gd name="connsiteY76" fmla="*/ 1369124 h 1424940"/>
                <a:gd name="connsiteX77" fmla="*/ 3020663 w 6095524"/>
                <a:gd name="connsiteY77" fmla="*/ 1371600 h 1424940"/>
                <a:gd name="connsiteX78" fmla="*/ 2979230 w 6095524"/>
                <a:gd name="connsiteY78" fmla="*/ 1371886 h 1424940"/>
                <a:gd name="connsiteX79" fmla="*/ 2942082 w 6095524"/>
                <a:gd name="connsiteY79" fmla="*/ 1370457 h 1424940"/>
                <a:gd name="connsiteX80" fmla="*/ 2906268 w 6095524"/>
                <a:gd name="connsiteY80" fmla="*/ 1371219 h 1424940"/>
                <a:gd name="connsiteX81" fmla="*/ 2880646 w 6095524"/>
                <a:gd name="connsiteY81" fmla="*/ 1374362 h 1424940"/>
                <a:gd name="connsiteX82" fmla="*/ 2852833 w 6095524"/>
                <a:gd name="connsiteY82" fmla="*/ 1376267 h 1424940"/>
                <a:gd name="connsiteX83" fmla="*/ 2776157 w 6095524"/>
                <a:gd name="connsiteY83" fmla="*/ 1387602 h 1424940"/>
                <a:gd name="connsiteX84" fmla="*/ 2761965 w 6095524"/>
                <a:gd name="connsiteY84" fmla="*/ 1384840 h 1424940"/>
                <a:gd name="connsiteX85" fmla="*/ 2681383 w 6095524"/>
                <a:gd name="connsiteY85" fmla="*/ 1382268 h 1424940"/>
                <a:gd name="connsiteX86" fmla="*/ 2663857 w 6095524"/>
                <a:gd name="connsiteY86" fmla="*/ 1382459 h 1424940"/>
                <a:gd name="connsiteX87" fmla="*/ 2616803 w 6095524"/>
                <a:gd name="connsiteY87" fmla="*/ 1371219 h 1424940"/>
                <a:gd name="connsiteX88" fmla="*/ 2544223 w 6095524"/>
                <a:gd name="connsiteY88" fmla="*/ 1389031 h 1424940"/>
                <a:gd name="connsiteX89" fmla="*/ 2476309 w 6095524"/>
                <a:gd name="connsiteY89" fmla="*/ 1411319 h 1424940"/>
                <a:gd name="connsiteX90" fmla="*/ 2467737 w 6095524"/>
                <a:gd name="connsiteY90" fmla="*/ 1414177 h 1424940"/>
                <a:gd name="connsiteX91" fmla="*/ 2443353 w 6095524"/>
                <a:gd name="connsiteY91" fmla="*/ 1419035 h 1424940"/>
                <a:gd name="connsiteX92" fmla="*/ 2413159 w 6095524"/>
                <a:gd name="connsiteY92" fmla="*/ 1420749 h 1424940"/>
                <a:gd name="connsiteX93" fmla="*/ 2374868 w 6095524"/>
                <a:gd name="connsiteY93" fmla="*/ 1424940 h 1424940"/>
                <a:gd name="connsiteX94" fmla="*/ 2344198 w 6095524"/>
                <a:gd name="connsiteY94" fmla="*/ 1419701 h 1424940"/>
                <a:gd name="connsiteX95" fmla="*/ 2301335 w 6095524"/>
                <a:gd name="connsiteY95" fmla="*/ 1411891 h 1424940"/>
                <a:gd name="connsiteX96" fmla="*/ 2260949 w 6095524"/>
                <a:gd name="connsiteY96" fmla="*/ 1404461 h 1424940"/>
                <a:gd name="connsiteX97" fmla="*/ 2248186 w 6095524"/>
                <a:gd name="connsiteY97" fmla="*/ 1413224 h 1424940"/>
                <a:gd name="connsiteX98" fmla="*/ 2228469 w 6095524"/>
                <a:gd name="connsiteY98" fmla="*/ 1420844 h 1424940"/>
                <a:gd name="connsiteX99" fmla="*/ 2206562 w 6095524"/>
                <a:gd name="connsiteY99" fmla="*/ 1411700 h 1424940"/>
                <a:gd name="connsiteX100" fmla="*/ 2155317 w 6095524"/>
                <a:gd name="connsiteY100" fmla="*/ 1392746 h 1424940"/>
                <a:gd name="connsiteX101" fmla="*/ 2122932 w 6095524"/>
                <a:gd name="connsiteY101" fmla="*/ 1391888 h 1424940"/>
                <a:gd name="connsiteX102" fmla="*/ 2052542 w 6095524"/>
                <a:gd name="connsiteY102" fmla="*/ 1383792 h 1424940"/>
                <a:gd name="connsiteX103" fmla="*/ 2006537 w 6095524"/>
                <a:gd name="connsiteY103" fmla="*/ 1372267 h 1424940"/>
                <a:gd name="connsiteX104" fmla="*/ 1973486 w 6095524"/>
                <a:gd name="connsiteY104" fmla="*/ 1359218 h 1424940"/>
                <a:gd name="connsiteX105" fmla="*/ 1926146 w 6095524"/>
                <a:gd name="connsiteY105" fmla="*/ 1342168 h 1424940"/>
                <a:gd name="connsiteX106" fmla="*/ 1878616 w 6095524"/>
                <a:gd name="connsiteY106" fmla="*/ 1333310 h 1424940"/>
                <a:gd name="connsiteX107" fmla="*/ 1844231 w 6095524"/>
                <a:gd name="connsiteY107" fmla="*/ 1322165 h 1424940"/>
                <a:gd name="connsiteX108" fmla="*/ 1802225 w 6095524"/>
                <a:gd name="connsiteY108" fmla="*/ 1314545 h 1424940"/>
                <a:gd name="connsiteX109" fmla="*/ 1766983 w 6095524"/>
                <a:gd name="connsiteY109" fmla="*/ 1314260 h 1424940"/>
                <a:gd name="connsiteX110" fmla="*/ 1711738 w 6095524"/>
                <a:gd name="connsiteY110" fmla="*/ 1315593 h 1424940"/>
                <a:gd name="connsiteX111" fmla="*/ 1644111 w 6095524"/>
                <a:gd name="connsiteY111" fmla="*/ 1292543 h 1424940"/>
                <a:gd name="connsiteX112" fmla="*/ 1616774 w 6095524"/>
                <a:gd name="connsiteY112" fmla="*/ 1287399 h 1424940"/>
                <a:gd name="connsiteX113" fmla="*/ 1591056 w 6095524"/>
                <a:gd name="connsiteY113" fmla="*/ 1285018 h 1424940"/>
                <a:gd name="connsiteX114" fmla="*/ 1536478 w 6095524"/>
                <a:gd name="connsiteY114" fmla="*/ 1269683 h 1424940"/>
                <a:gd name="connsiteX115" fmla="*/ 1514285 w 6095524"/>
                <a:gd name="connsiteY115" fmla="*/ 1264634 h 1424940"/>
                <a:gd name="connsiteX116" fmla="*/ 1483233 w 6095524"/>
                <a:gd name="connsiteY116" fmla="*/ 1264730 h 1424940"/>
                <a:gd name="connsiteX117" fmla="*/ 1426750 w 6095524"/>
                <a:gd name="connsiteY117" fmla="*/ 1257681 h 1424940"/>
                <a:gd name="connsiteX118" fmla="*/ 1370362 w 6095524"/>
                <a:gd name="connsiteY118" fmla="*/ 1237107 h 1424940"/>
                <a:gd name="connsiteX119" fmla="*/ 1346454 w 6095524"/>
                <a:gd name="connsiteY119" fmla="*/ 1239107 h 1424940"/>
                <a:gd name="connsiteX120" fmla="*/ 1337882 w 6095524"/>
                <a:gd name="connsiteY120" fmla="*/ 1238631 h 1424940"/>
                <a:gd name="connsiteX121" fmla="*/ 1260825 w 6095524"/>
                <a:gd name="connsiteY121" fmla="*/ 1227296 h 1424940"/>
                <a:gd name="connsiteX122" fmla="*/ 1253109 w 6095524"/>
                <a:gd name="connsiteY122" fmla="*/ 1226058 h 1424940"/>
                <a:gd name="connsiteX123" fmla="*/ 1216915 w 6095524"/>
                <a:gd name="connsiteY123" fmla="*/ 1215962 h 1424940"/>
                <a:gd name="connsiteX124" fmla="*/ 1125664 w 6095524"/>
                <a:gd name="connsiteY124" fmla="*/ 1209675 h 1424940"/>
                <a:gd name="connsiteX125" fmla="*/ 1120045 w 6095524"/>
                <a:gd name="connsiteY125" fmla="*/ 1208913 h 1424940"/>
                <a:gd name="connsiteX126" fmla="*/ 1089469 w 6095524"/>
                <a:gd name="connsiteY126" fmla="*/ 1213961 h 1424940"/>
                <a:gd name="connsiteX127" fmla="*/ 1074325 w 6095524"/>
                <a:gd name="connsiteY127" fmla="*/ 1221105 h 1424940"/>
                <a:gd name="connsiteX128" fmla="*/ 1050703 w 6095524"/>
                <a:gd name="connsiteY128" fmla="*/ 1228535 h 1424940"/>
                <a:gd name="connsiteX129" fmla="*/ 1026700 w 6095524"/>
                <a:gd name="connsiteY129" fmla="*/ 1231297 h 1424940"/>
                <a:gd name="connsiteX130" fmla="*/ 986409 w 6095524"/>
                <a:gd name="connsiteY130" fmla="*/ 1220057 h 1424940"/>
                <a:gd name="connsiteX131" fmla="*/ 971741 w 6095524"/>
                <a:gd name="connsiteY131" fmla="*/ 1218914 h 1424940"/>
                <a:gd name="connsiteX132" fmla="*/ 939070 w 6095524"/>
                <a:gd name="connsiteY132" fmla="*/ 1213485 h 1424940"/>
                <a:gd name="connsiteX133" fmla="*/ 910495 w 6095524"/>
                <a:gd name="connsiteY133" fmla="*/ 1213866 h 1424940"/>
                <a:gd name="connsiteX134" fmla="*/ 887540 w 6095524"/>
                <a:gd name="connsiteY134" fmla="*/ 1222534 h 1424940"/>
                <a:gd name="connsiteX135" fmla="*/ 854202 w 6095524"/>
                <a:gd name="connsiteY135" fmla="*/ 1224248 h 1424940"/>
                <a:gd name="connsiteX136" fmla="*/ 832675 w 6095524"/>
                <a:gd name="connsiteY136" fmla="*/ 1217962 h 1424940"/>
                <a:gd name="connsiteX137" fmla="*/ 828294 w 6095524"/>
                <a:gd name="connsiteY137" fmla="*/ 1217105 h 1424940"/>
                <a:gd name="connsiteX138" fmla="*/ 772001 w 6095524"/>
                <a:gd name="connsiteY138" fmla="*/ 1216723 h 1424940"/>
                <a:gd name="connsiteX139" fmla="*/ 701707 w 6095524"/>
                <a:gd name="connsiteY139" fmla="*/ 1235678 h 1424940"/>
                <a:gd name="connsiteX140" fmla="*/ 690086 w 6095524"/>
                <a:gd name="connsiteY140" fmla="*/ 1239679 h 1424940"/>
                <a:gd name="connsiteX141" fmla="*/ 633412 w 6095524"/>
                <a:gd name="connsiteY141" fmla="*/ 1246632 h 1424940"/>
                <a:gd name="connsiteX142" fmla="*/ 603028 w 6095524"/>
                <a:gd name="connsiteY142" fmla="*/ 1253681 h 1424940"/>
                <a:gd name="connsiteX143" fmla="*/ 581120 w 6095524"/>
                <a:gd name="connsiteY143" fmla="*/ 1254062 h 1424940"/>
                <a:gd name="connsiteX144" fmla="*/ 554642 w 6095524"/>
                <a:gd name="connsiteY144" fmla="*/ 1266539 h 1424940"/>
                <a:gd name="connsiteX145" fmla="*/ 545973 w 6095524"/>
                <a:gd name="connsiteY145" fmla="*/ 1271969 h 1424940"/>
                <a:gd name="connsiteX146" fmla="*/ 535591 w 6095524"/>
                <a:gd name="connsiteY146" fmla="*/ 1275207 h 1424940"/>
                <a:gd name="connsiteX147" fmla="*/ 488538 w 6095524"/>
                <a:gd name="connsiteY147" fmla="*/ 1285494 h 1424940"/>
                <a:gd name="connsiteX148" fmla="*/ 480155 w 6095524"/>
                <a:gd name="connsiteY148" fmla="*/ 1291304 h 1424940"/>
                <a:gd name="connsiteX149" fmla="*/ 474535 w 6095524"/>
                <a:gd name="connsiteY149" fmla="*/ 1294924 h 1424940"/>
                <a:gd name="connsiteX150" fmla="*/ 428816 w 6095524"/>
                <a:gd name="connsiteY150" fmla="*/ 1301020 h 1424940"/>
                <a:gd name="connsiteX151" fmla="*/ 400241 w 6095524"/>
                <a:gd name="connsiteY151" fmla="*/ 1318260 h 1424940"/>
                <a:gd name="connsiteX152" fmla="*/ 392431 w 6095524"/>
                <a:gd name="connsiteY152" fmla="*/ 1325594 h 1424940"/>
                <a:gd name="connsiteX153" fmla="*/ 365093 w 6095524"/>
                <a:gd name="connsiteY153" fmla="*/ 1336643 h 1424940"/>
                <a:gd name="connsiteX154" fmla="*/ 273177 w 6095524"/>
                <a:gd name="connsiteY154" fmla="*/ 1357884 h 1424940"/>
                <a:gd name="connsiteX155" fmla="*/ 246888 w 6095524"/>
                <a:gd name="connsiteY155" fmla="*/ 1350359 h 1424940"/>
                <a:gd name="connsiteX156" fmla="*/ 196977 w 6095524"/>
                <a:gd name="connsiteY156" fmla="*/ 1370552 h 1424940"/>
                <a:gd name="connsiteX157" fmla="*/ 153352 w 6095524"/>
                <a:gd name="connsiteY157" fmla="*/ 1381982 h 1424940"/>
                <a:gd name="connsiteX158" fmla="*/ 137160 w 6095524"/>
                <a:gd name="connsiteY158" fmla="*/ 1384745 h 1424940"/>
                <a:gd name="connsiteX159" fmla="*/ 85917 w 6095524"/>
                <a:gd name="connsiteY159" fmla="*/ 1389793 h 1424940"/>
                <a:gd name="connsiteX160" fmla="*/ 59532 w 6095524"/>
                <a:gd name="connsiteY160" fmla="*/ 1401223 h 1424940"/>
                <a:gd name="connsiteX161" fmla="*/ 30325 w 6095524"/>
                <a:gd name="connsiteY161" fmla="*/ 1409974 h 1424940"/>
                <a:gd name="connsiteX162" fmla="*/ 0 w 6095524"/>
                <a:gd name="connsiteY162" fmla="*/ 1412360 h 1424940"/>
                <a:gd name="connsiteX163" fmla="*/ 0 w 6095524"/>
                <a:gd name="connsiteY163" fmla="*/ 1058622 h 1424940"/>
                <a:gd name="connsiteX164" fmla="*/ 17145 w 6095524"/>
                <a:gd name="connsiteY164" fmla="*/ 1060228 h 1424940"/>
                <a:gd name="connsiteX165" fmla="*/ 44672 w 6095524"/>
                <a:gd name="connsiteY165" fmla="*/ 1066324 h 1424940"/>
                <a:gd name="connsiteX166" fmla="*/ 84677 w 6095524"/>
                <a:gd name="connsiteY166" fmla="*/ 1076230 h 1424940"/>
                <a:gd name="connsiteX167" fmla="*/ 132017 w 6095524"/>
                <a:gd name="connsiteY167" fmla="*/ 1064990 h 1424940"/>
                <a:gd name="connsiteX168" fmla="*/ 136779 w 6095524"/>
                <a:gd name="connsiteY168" fmla="*/ 1060323 h 1424940"/>
                <a:gd name="connsiteX169" fmla="*/ 187547 w 6095524"/>
                <a:gd name="connsiteY169" fmla="*/ 1049179 h 1424940"/>
                <a:gd name="connsiteX170" fmla="*/ 270891 w 6095524"/>
                <a:gd name="connsiteY170" fmla="*/ 1036415 h 1424940"/>
                <a:gd name="connsiteX171" fmla="*/ 276320 w 6095524"/>
                <a:gd name="connsiteY171" fmla="*/ 1035558 h 1424940"/>
                <a:gd name="connsiteX172" fmla="*/ 323755 w 6095524"/>
                <a:gd name="connsiteY172" fmla="*/ 1061561 h 1424940"/>
                <a:gd name="connsiteX173" fmla="*/ 361855 w 6095524"/>
                <a:gd name="connsiteY173" fmla="*/ 1057942 h 1424940"/>
                <a:gd name="connsiteX174" fmla="*/ 379571 w 6095524"/>
                <a:gd name="connsiteY174" fmla="*/ 1039939 h 1424940"/>
                <a:gd name="connsiteX175" fmla="*/ 430530 w 6095524"/>
                <a:gd name="connsiteY175" fmla="*/ 1025747 h 1424940"/>
                <a:gd name="connsiteX176" fmla="*/ 493300 w 6095524"/>
                <a:gd name="connsiteY176" fmla="*/ 1027176 h 1424940"/>
                <a:gd name="connsiteX177" fmla="*/ 537782 w 6095524"/>
                <a:gd name="connsiteY177" fmla="*/ 1025366 h 1424940"/>
                <a:gd name="connsiteX178" fmla="*/ 562166 w 6095524"/>
                <a:gd name="connsiteY178" fmla="*/ 1015746 h 1424940"/>
                <a:gd name="connsiteX179" fmla="*/ 579596 w 6095524"/>
                <a:gd name="connsiteY179" fmla="*/ 1016699 h 1424940"/>
                <a:gd name="connsiteX180" fmla="*/ 612362 w 6095524"/>
                <a:gd name="connsiteY180" fmla="*/ 1023557 h 1424940"/>
                <a:gd name="connsiteX181" fmla="*/ 716090 w 6095524"/>
                <a:gd name="connsiteY181" fmla="*/ 1031653 h 1424940"/>
                <a:gd name="connsiteX182" fmla="*/ 758381 w 6095524"/>
                <a:gd name="connsiteY182" fmla="*/ 1018985 h 1424940"/>
                <a:gd name="connsiteX183" fmla="*/ 771049 w 6095524"/>
                <a:gd name="connsiteY183" fmla="*/ 1018699 h 1424940"/>
                <a:gd name="connsiteX184" fmla="*/ 799433 w 6095524"/>
                <a:gd name="connsiteY184" fmla="*/ 1023652 h 1424940"/>
                <a:gd name="connsiteX185" fmla="*/ 858012 w 6095524"/>
                <a:gd name="connsiteY185" fmla="*/ 1020318 h 1424940"/>
                <a:gd name="connsiteX186" fmla="*/ 879634 w 6095524"/>
                <a:gd name="connsiteY186" fmla="*/ 1015270 h 1424940"/>
                <a:gd name="connsiteX187" fmla="*/ 891635 w 6095524"/>
                <a:gd name="connsiteY187" fmla="*/ 1012031 h 1424940"/>
                <a:gd name="connsiteX188" fmla="*/ 953262 w 6095524"/>
                <a:gd name="connsiteY188" fmla="*/ 1003078 h 1424940"/>
                <a:gd name="connsiteX189" fmla="*/ 980694 w 6095524"/>
                <a:gd name="connsiteY189" fmla="*/ 993458 h 1424940"/>
                <a:gd name="connsiteX190" fmla="*/ 988124 w 6095524"/>
                <a:gd name="connsiteY190" fmla="*/ 992029 h 1424940"/>
                <a:gd name="connsiteX191" fmla="*/ 1028795 w 6095524"/>
                <a:gd name="connsiteY191" fmla="*/ 996029 h 1424940"/>
                <a:gd name="connsiteX192" fmla="*/ 1059275 w 6095524"/>
                <a:gd name="connsiteY192" fmla="*/ 1011555 h 1424940"/>
                <a:gd name="connsiteX193" fmla="*/ 1065181 w 6095524"/>
                <a:gd name="connsiteY193" fmla="*/ 1016794 h 1424940"/>
                <a:gd name="connsiteX194" fmla="*/ 1150144 w 6095524"/>
                <a:gd name="connsiteY194" fmla="*/ 1014984 h 1424940"/>
                <a:gd name="connsiteX195" fmla="*/ 1163193 w 6095524"/>
                <a:gd name="connsiteY195" fmla="*/ 1012793 h 1424940"/>
                <a:gd name="connsiteX196" fmla="*/ 1226249 w 6095524"/>
                <a:gd name="connsiteY196" fmla="*/ 1021937 h 1424940"/>
                <a:gd name="connsiteX197" fmla="*/ 1244632 w 6095524"/>
                <a:gd name="connsiteY197" fmla="*/ 1023747 h 1424940"/>
                <a:gd name="connsiteX198" fmla="*/ 1310545 w 6095524"/>
                <a:gd name="connsiteY198" fmla="*/ 1031939 h 1424940"/>
                <a:gd name="connsiteX199" fmla="*/ 1319879 w 6095524"/>
                <a:gd name="connsiteY199" fmla="*/ 1024319 h 1424940"/>
                <a:gd name="connsiteX200" fmla="*/ 1346740 w 6095524"/>
                <a:gd name="connsiteY200" fmla="*/ 1005173 h 1424940"/>
                <a:gd name="connsiteX201" fmla="*/ 1399699 w 6095524"/>
                <a:gd name="connsiteY201" fmla="*/ 988219 h 1424940"/>
                <a:gd name="connsiteX202" fmla="*/ 1414082 w 6095524"/>
                <a:gd name="connsiteY202" fmla="*/ 989171 h 1424940"/>
                <a:gd name="connsiteX203" fmla="*/ 1450467 w 6095524"/>
                <a:gd name="connsiteY203" fmla="*/ 1017461 h 1424940"/>
                <a:gd name="connsiteX204" fmla="*/ 1468184 w 6095524"/>
                <a:gd name="connsiteY204" fmla="*/ 1028795 h 1424940"/>
                <a:gd name="connsiteX205" fmla="*/ 1518476 w 6095524"/>
                <a:gd name="connsiteY205" fmla="*/ 1049655 h 1424940"/>
                <a:gd name="connsiteX206" fmla="*/ 1522667 w 6095524"/>
                <a:gd name="connsiteY206" fmla="*/ 1053465 h 1424940"/>
                <a:gd name="connsiteX207" fmla="*/ 1559814 w 6095524"/>
                <a:gd name="connsiteY207" fmla="*/ 1098709 h 1424940"/>
                <a:gd name="connsiteX208" fmla="*/ 1568196 w 6095524"/>
                <a:gd name="connsiteY208" fmla="*/ 1106424 h 1424940"/>
                <a:gd name="connsiteX209" fmla="*/ 1578293 w 6095524"/>
                <a:gd name="connsiteY209" fmla="*/ 1118426 h 1424940"/>
                <a:gd name="connsiteX210" fmla="*/ 1609820 w 6095524"/>
                <a:gd name="connsiteY210" fmla="*/ 1141667 h 1424940"/>
                <a:gd name="connsiteX211" fmla="*/ 1648873 w 6095524"/>
                <a:gd name="connsiteY211" fmla="*/ 1149096 h 1424940"/>
                <a:gd name="connsiteX212" fmla="*/ 1696022 w 6095524"/>
                <a:gd name="connsiteY212" fmla="*/ 1160431 h 1424940"/>
                <a:gd name="connsiteX213" fmla="*/ 1715739 w 6095524"/>
                <a:gd name="connsiteY213" fmla="*/ 1168051 h 1424940"/>
                <a:gd name="connsiteX214" fmla="*/ 1768602 w 6095524"/>
                <a:gd name="connsiteY214" fmla="*/ 1182529 h 1424940"/>
                <a:gd name="connsiteX215" fmla="*/ 1806321 w 6095524"/>
                <a:gd name="connsiteY215" fmla="*/ 1194721 h 1424940"/>
                <a:gd name="connsiteX216" fmla="*/ 1860709 w 6095524"/>
                <a:gd name="connsiteY216" fmla="*/ 1201865 h 1424940"/>
                <a:gd name="connsiteX217" fmla="*/ 1887093 w 6095524"/>
                <a:gd name="connsiteY217" fmla="*/ 1202150 h 1424940"/>
                <a:gd name="connsiteX218" fmla="*/ 1935575 w 6095524"/>
                <a:gd name="connsiteY218" fmla="*/ 1238726 h 1424940"/>
                <a:gd name="connsiteX219" fmla="*/ 1974247 w 6095524"/>
                <a:gd name="connsiteY219" fmla="*/ 1262920 h 1424940"/>
                <a:gd name="connsiteX220" fmla="*/ 2014919 w 6095524"/>
                <a:gd name="connsiteY220" fmla="*/ 1251204 h 1424940"/>
                <a:gd name="connsiteX221" fmla="*/ 2025968 w 6095524"/>
                <a:gd name="connsiteY221" fmla="*/ 1240155 h 1424940"/>
                <a:gd name="connsiteX222" fmla="*/ 2092643 w 6095524"/>
                <a:gd name="connsiteY222" fmla="*/ 1229678 h 1424940"/>
                <a:gd name="connsiteX223" fmla="*/ 2187893 w 6095524"/>
                <a:gd name="connsiteY223" fmla="*/ 1229297 h 1424940"/>
                <a:gd name="connsiteX224" fmla="*/ 2346294 w 6095524"/>
                <a:gd name="connsiteY224" fmla="*/ 1205484 h 1424940"/>
                <a:gd name="connsiteX225" fmla="*/ 2373916 w 6095524"/>
                <a:gd name="connsiteY225" fmla="*/ 1194435 h 1424940"/>
                <a:gd name="connsiteX226" fmla="*/ 2404967 w 6095524"/>
                <a:gd name="connsiteY226" fmla="*/ 1191673 h 1424940"/>
                <a:gd name="connsiteX227" fmla="*/ 2416874 w 6095524"/>
                <a:gd name="connsiteY227" fmla="*/ 1198436 h 1424940"/>
                <a:gd name="connsiteX228" fmla="*/ 2468975 w 6095524"/>
                <a:gd name="connsiteY228" fmla="*/ 1208532 h 1424940"/>
                <a:gd name="connsiteX229" fmla="*/ 2478882 w 6095524"/>
                <a:gd name="connsiteY229" fmla="*/ 1208723 h 1424940"/>
                <a:gd name="connsiteX230" fmla="*/ 2512791 w 6095524"/>
                <a:gd name="connsiteY230" fmla="*/ 1204436 h 1424940"/>
                <a:gd name="connsiteX231" fmla="*/ 2544223 w 6095524"/>
                <a:gd name="connsiteY231" fmla="*/ 1201960 h 1424940"/>
                <a:gd name="connsiteX232" fmla="*/ 2623471 w 6095524"/>
                <a:gd name="connsiteY232" fmla="*/ 1210056 h 1424940"/>
                <a:gd name="connsiteX233" fmla="*/ 2684241 w 6095524"/>
                <a:gd name="connsiteY233" fmla="*/ 1208151 h 1424940"/>
                <a:gd name="connsiteX234" fmla="*/ 2712244 w 6095524"/>
                <a:gd name="connsiteY234" fmla="*/ 1210056 h 1424940"/>
                <a:gd name="connsiteX235" fmla="*/ 2728055 w 6095524"/>
                <a:gd name="connsiteY235" fmla="*/ 1212914 h 1424940"/>
                <a:gd name="connsiteX236" fmla="*/ 2763869 w 6095524"/>
                <a:gd name="connsiteY236" fmla="*/ 1232821 h 1424940"/>
                <a:gd name="connsiteX237" fmla="*/ 2783491 w 6095524"/>
                <a:gd name="connsiteY237" fmla="*/ 1237298 h 1424940"/>
                <a:gd name="connsiteX238" fmla="*/ 2842546 w 6095524"/>
                <a:gd name="connsiteY238" fmla="*/ 1236917 h 1424940"/>
                <a:gd name="connsiteX239" fmla="*/ 2931128 w 6095524"/>
                <a:gd name="connsiteY239" fmla="*/ 1206913 h 1424940"/>
                <a:gd name="connsiteX240" fmla="*/ 2940368 w 6095524"/>
                <a:gd name="connsiteY240" fmla="*/ 1202912 h 1424940"/>
                <a:gd name="connsiteX241" fmla="*/ 2985421 w 6095524"/>
                <a:gd name="connsiteY241" fmla="*/ 1197959 h 1424940"/>
                <a:gd name="connsiteX242" fmla="*/ 3015996 w 6095524"/>
                <a:gd name="connsiteY242" fmla="*/ 1204722 h 1424940"/>
                <a:gd name="connsiteX243" fmla="*/ 3057621 w 6095524"/>
                <a:gd name="connsiteY243" fmla="*/ 1218724 h 1424940"/>
                <a:gd name="connsiteX244" fmla="*/ 3095054 w 6095524"/>
                <a:gd name="connsiteY244" fmla="*/ 1230440 h 1424940"/>
                <a:gd name="connsiteX245" fmla="*/ 3122295 w 6095524"/>
                <a:gd name="connsiteY245" fmla="*/ 1243679 h 1424940"/>
                <a:gd name="connsiteX246" fmla="*/ 3184589 w 6095524"/>
                <a:gd name="connsiteY246" fmla="*/ 1253395 h 1424940"/>
                <a:gd name="connsiteX247" fmla="*/ 3191066 w 6095524"/>
                <a:gd name="connsiteY247" fmla="*/ 1255014 h 1424940"/>
                <a:gd name="connsiteX248" fmla="*/ 3237929 w 6095524"/>
                <a:gd name="connsiteY248" fmla="*/ 1243203 h 1424940"/>
                <a:gd name="connsiteX249" fmla="*/ 3294221 w 6095524"/>
                <a:gd name="connsiteY249" fmla="*/ 1231202 h 1424940"/>
                <a:gd name="connsiteX250" fmla="*/ 3314319 w 6095524"/>
                <a:gd name="connsiteY250" fmla="*/ 1235297 h 1424940"/>
                <a:gd name="connsiteX251" fmla="*/ 3341846 w 6095524"/>
                <a:gd name="connsiteY251" fmla="*/ 1241108 h 1424940"/>
                <a:gd name="connsiteX252" fmla="*/ 3367373 w 6095524"/>
                <a:gd name="connsiteY252" fmla="*/ 1238060 h 1424940"/>
                <a:gd name="connsiteX253" fmla="*/ 3382899 w 6095524"/>
                <a:gd name="connsiteY253" fmla="*/ 1237774 h 1424940"/>
                <a:gd name="connsiteX254" fmla="*/ 3453765 w 6095524"/>
                <a:gd name="connsiteY254" fmla="*/ 1273397 h 1424940"/>
                <a:gd name="connsiteX255" fmla="*/ 3471767 w 6095524"/>
                <a:gd name="connsiteY255" fmla="*/ 1276350 h 1424940"/>
                <a:gd name="connsiteX256" fmla="*/ 3481959 w 6095524"/>
                <a:gd name="connsiteY256" fmla="*/ 1280732 h 1424940"/>
                <a:gd name="connsiteX257" fmla="*/ 3543396 w 6095524"/>
                <a:gd name="connsiteY257" fmla="*/ 1324928 h 1424940"/>
                <a:gd name="connsiteX258" fmla="*/ 3569494 w 6095524"/>
                <a:gd name="connsiteY258" fmla="*/ 1333881 h 1424940"/>
                <a:gd name="connsiteX259" fmla="*/ 3598164 w 6095524"/>
                <a:gd name="connsiteY259" fmla="*/ 1332071 h 1424940"/>
                <a:gd name="connsiteX260" fmla="*/ 3614738 w 6095524"/>
                <a:gd name="connsiteY260" fmla="*/ 1328833 h 1424940"/>
                <a:gd name="connsiteX261" fmla="*/ 3655886 w 6095524"/>
                <a:gd name="connsiteY261" fmla="*/ 1300734 h 1424940"/>
                <a:gd name="connsiteX262" fmla="*/ 3679317 w 6095524"/>
                <a:gd name="connsiteY262" fmla="*/ 1301687 h 1424940"/>
                <a:gd name="connsiteX263" fmla="*/ 3715893 w 6095524"/>
                <a:gd name="connsiteY263" fmla="*/ 1321022 h 1424940"/>
                <a:gd name="connsiteX264" fmla="*/ 3782282 w 6095524"/>
                <a:gd name="connsiteY264" fmla="*/ 1329690 h 1424940"/>
                <a:gd name="connsiteX265" fmla="*/ 3816001 w 6095524"/>
                <a:gd name="connsiteY265" fmla="*/ 1302639 h 1424940"/>
                <a:gd name="connsiteX266" fmla="*/ 3833431 w 6095524"/>
                <a:gd name="connsiteY266" fmla="*/ 1276636 h 1424940"/>
                <a:gd name="connsiteX267" fmla="*/ 3883819 w 6095524"/>
                <a:gd name="connsiteY267" fmla="*/ 1246442 h 1424940"/>
                <a:gd name="connsiteX268" fmla="*/ 3895821 w 6095524"/>
                <a:gd name="connsiteY268" fmla="*/ 1257681 h 1424940"/>
                <a:gd name="connsiteX269" fmla="*/ 3932778 w 6095524"/>
                <a:gd name="connsiteY269" fmla="*/ 1262444 h 1424940"/>
                <a:gd name="connsiteX270" fmla="*/ 3972782 w 6095524"/>
                <a:gd name="connsiteY270" fmla="*/ 1262063 h 1424940"/>
                <a:gd name="connsiteX271" fmla="*/ 4042505 w 6095524"/>
                <a:gd name="connsiteY271" fmla="*/ 1267111 h 1424940"/>
                <a:gd name="connsiteX272" fmla="*/ 4088892 w 6095524"/>
                <a:gd name="connsiteY272" fmla="*/ 1238250 h 1424940"/>
                <a:gd name="connsiteX273" fmla="*/ 4106609 w 6095524"/>
                <a:gd name="connsiteY273" fmla="*/ 1226344 h 1424940"/>
                <a:gd name="connsiteX274" fmla="*/ 4123182 w 6095524"/>
                <a:gd name="connsiteY274" fmla="*/ 1218724 h 1424940"/>
                <a:gd name="connsiteX275" fmla="*/ 4142328 w 6095524"/>
                <a:gd name="connsiteY275" fmla="*/ 1214438 h 1424940"/>
                <a:gd name="connsiteX276" fmla="*/ 4188524 w 6095524"/>
                <a:gd name="connsiteY276" fmla="*/ 1198245 h 1424940"/>
                <a:gd name="connsiteX277" fmla="*/ 4213860 w 6095524"/>
                <a:gd name="connsiteY277" fmla="*/ 1182338 h 1424940"/>
                <a:gd name="connsiteX278" fmla="*/ 4270820 w 6095524"/>
                <a:gd name="connsiteY278" fmla="*/ 1167003 h 1424940"/>
                <a:gd name="connsiteX279" fmla="*/ 4309587 w 6095524"/>
                <a:gd name="connsiteY279" fmla="*/ 1153287 h 1424940"/>
                <a:gd name="connsiteX280" fmla="*/ 4350449 w 6095524"/>
                <a:gd name="connsiteY280" fmla="*/ 1129665 h 1424940"/>
                <a:gd name="connsiteX281" fmla="*/ 4356164 w 6095524"/>
                <a:gd name="connsiteY281" fmla="*/ 1126046 h 1424940"/>
                <a:gd name="connsiteX282" fmla="*/ 4369880 w 6095524"/>
                <a:gd name="connsiteY282" fmla="*/ 1110520 h 1424940"/>
                <a:gd name="connsiteX283" fmla="*/ 4389787 w 6095524"/>
                <a:gd name="connsiteY283" fmla="*/ 1057085 h 1424940"/>
                <a:gd name="connsiteX284" fmla="*/ 4395502 w 6095524"/>
                <a:gd name="connsiteY284" fmla="*/ 1046226 h 1424940"/>
                <a:gd name="connsiteX285" fmla="*/ 4447413 w 6095524"/>
                <a:gd name="connsiteY285" fmla="*/ 1009650 h 1424940"/>
                <a:gd name="connsiteX286" fmla="*/ 4466654 w 6095524"/>
                <a:gd name="connsiteY286" fmla="*/ 1013079 h 1424940"/>
                <a:gd name="connsiteX287" fmla="*/ 4487894 w 6095524"/>
                <a:gd name="connsiteY287" fmla="*/ 1025081 h 1424940"/>
                <a:gd name="connsiteX288" fmla="*/ 4534472 w 6095524"/>
                <a:gd name="connsiteY288" fmla="*/ 1028224 h 1424940"/>
                <a:gd name="connsiteX289" fmla="*/ 4551903 w 6095524"/>
                <a:gd name="connsiteY289" fmla="*/ 1022033 h 1424940"/>
                <a:gd name="connsiteX290" fmla="*/ 4582382 w 6095524"/>
                <a:gd name="connsiteY290" fmla="*/ 1005364 h 1424940"/>
                <a:gd name="connsiteX291" fmla="*/ 4605909 w 6095524"/>
                <a:gd name="connsiteY291" fmla="*/ 979551 h 1424940"/>
                <a:gd name="connsiteX292" fmla="*/ 4640104 w 6095524"/>
                <a:gd name="connsiteY292" fmla="*/ 936879 h 1424940"/>
                <a:gd name="connsiteX293" fmla="*/ 4705731 w 6095524"/>
                <a:gd name="connsiteY293" fmla="*/ 920591 h 1424940"/>
                <a:gd name="connsiteX294" fmla="*/ 4730973 w 6095524"/>
                <a:gd name="connsiteY294" fmla="*/ 915162 h 1424940"/>
                <a:gd name="connsiteX295" fmla="*/ 4822794 w 6095524"/>
                <a:gd name="connsiteY295" fmla="*/ 892397 h 1424940"/>
                <a:gd name="connsiteX296" fmla="*/ 4830794 w 6095524"/>
                <a:gd name="connsiteY296" fmla="*/ 891635 h 1424940"/>
                <a:gd name="connsiteX297" fmla="*/ 4894421 w 6095524"/>
                <a:gd name="connsiteY297" fmla="*/ 865442 h 1424940"/>
                <a:gd name="connsiteX298" fmla="*/ 4909756 w 6095524"/>
                <a:gd name="connsiteY298" fmla="*/ 858964 h 1424940"/>
                <a:gd name="connsiteX299" fmla="*/ 4928521 w 6095524"/>
                <a:gd name="connsiteY299" fmla="*/ 842391 h 1424940"/>
                <a:gd name="connsiteX300" fmla="*/ 4945857 w 6095524"/>
                <a:gd name="connsiteY300" fmla="*/ 795623 h 1424940"/>
                <a:gd name="connsiteX301" fmla="*/ 4966145 w 6095524"/>
                <a:gd name="connsiteY301" fmla="*/ 774287 h 1424940"/>
                <a:gd name="connsiteX302" fmla="*/ 4980909 w 6095524"/>
                <a:gd name="connsiteY302" fmla="*/ 761333 h 1424940"/>
                <a:gd name="connsiteX303" fmla="*/ 4993862 w 6095524"/>
                <a:gd name="connsiteY303" fmla="*/ 741712 h 1424940"/>
                <a:gd name="connsiteX304" fmla="*/ 5006816 w 6095524"/>
                <a:gd name="connsiteY304" fmla="*/ 694754 h 1424940"/>
                <a:gd name="connsiteX305" fmla="*/ 5026724 w 6095524"/>
                <a:gd name="connsiteY305" fmla="*/ 653129 h 1424940"/>
                <a:gd name="connsiteX306" fmla="*/ 5062538 w 6095524"/>
                <a:gd name="connsiteY306" fmla="*/ 630079 h 1424940"/>
                <a:gd name="connsiteX307" fmla="*/ 5084731 w 6095524"/>
                <a:gd name="connsiteY307" fmla="*/ 617982 h 1424940"/>
                <a:gd name="connsiteX308" fmla="*/ 5172647 w 6095524"/>
                <a:gd name="connsiteY308" fmla="*/ 630174 h 1424940"/>
                <a:gd name="connsiteX309" fmla="*/ 5232654 w 6095524"/>
                <a:gd name="connsiteY309" fmla="*/ 642080 h 1424940"/>
                <a:gd name="connsiteX310" fmla="*/ 5252371 w 6095524"/>
                <a:gd name="connsiteY310" fmla="*/ 637508 h 1424940"/>
                <a:gd name="connsiteX311" fmla="*/ 5308092 w 6095524"/>
                <a:gd name="connsiteY311" fmla="*/ 598646 h 1424940"/>
                <a:gd name="connsiteX312" fmla="*/ 5363147 w 6095524"/>
                <a:gd name="connsiteY312" fmla="*/ 581311 h 1424940"/>
                <a:gd name="connsiteX313" fmla="*/ 5404580 w 6095524"/>
                <a:gd name="connsiteY313" fmla="*/ 576358 h 1424940"/>
                <a:gd name="connsiteX314" fmla="*/ 5440203 w 6095524"/>
                <a:gd name="connsiteY314" fmla="*/ 572548 h 1424940"/>
                <a:gd name="connsiteX315" fmla="*/ 5482971 w 6095524"/>
                <a:gd name="connsiteY315" fmla="*/ 561880 h 1424940"/>
                <a:gd name="connsiteX316" fmla="*/ 5507165 w 6095524"/>
                <a:gd name="connsiteY316" fmla="*/ 550259 h 1424940"/>
                <a:gd name="connsiteX317" fmla="*/ 5545645 w 6095524"/>
                <a:gd name="connsiteY317" fmla="*/ 533591 h 1424940"/>
                <a:gd name="connsiteX318" fmla="*/ 5585079 w 6095524"/>
                <a:gd name="connsiteY318" fmla="*/ 511969 h 1424940"/>
                <a:gd name="connsiteX319" fmla="*/ 5615368 w 6095524"/>
                <a:gd name="connsiteY319" fmla="*/ 481679 h 1424940"/>
                <a:gd name="connsiteX320" fmla="*/ 5631656 w 6095524"/>
                <a:gd name="connsiteY320" fmla="*/ 456152 h 1424940"/>
                <a:gd name="connsiteX321" fmla="*/ 5679377 w 6095524"/>
                <a:gd name="connsiteY321" fmla="*/ 419576 h 1424940"/>
                <a:gd name="connsiteX322" fmla="*/ 5722525 w 6095524"/>
                <a:gd name="connsiteY322" fmla="*/ 350615 h 1424940"/>
                <a:gd name="connsiteX323" fmla="*/ 5749576 w 6095524"/>
                <a:gd name="connsiteY323" fmla="*/ 321945 h 1424940"/>
                <a:gd name="connsiteX324" fmla="*/ 5764911 w 6095524"/>
                <a:gd name="connsiteY324" fmla="*/ 313849 h 1424940"/>
                <a:gd name="connsiteX325" fmla="*/ 5791009 w 6095524"/>
                <a:gd name="connsiteY325" fmla="*/ 293942 h 1424940"/>
                <a:gd name="connsiteX326" fmla="*/ 5806440 w 6095524"/>
                <a:gd name="connsiteY326" fmla="*/ 279178 h 1424940"/>
                <a:gd name="connsiteX327" fmla="*/ 5848636 w 6095524"/>
                <a:gd name="connsiteY327" fmla="*/ 224885 h 1424940"/>
                <a:gd name="connsiteX328" fmla="*/ 5861590 w 6095524"/>
                <a:gd name="connsiteY328" fmla="*/ 208788 h 1424940"/>
                <a:gd name="connsiteX329" fmla="*/ 5888355 w 6095524"/>
                <a:gd name="connsiteY329" fmla="*/ 181166 h 1424940"/>
                <a:gd name="connsiteX330" fmla="*/ 5900071 w 6095524"/>
                <a:gd name="connsiteY330" fmla="*/ 172784 h 1424940"/>
                <a:gd name="connsiteX331" fmla="*/ 5920740 w 6095524"/>
                <a:gd name="connsiteY331" fmla="*/ 150305 h 1424940"/>
                <a:gd name="connsiteX332" fmla="*/ 5969985 w 6095524"/>
                <a:gd name="connsiteY332" fmla="*/ 91345 h 1424940"/>
                <a:gd name="connsiteX333" fmla="*/ 5991130 w 6095524"/>
                <a:gd name="connsiteY333" fmla="*/ 58293 h 1424940"/>
                <a:gd name="connsiteX334" fmla="*/ 6033325 w 6095524"/>
                <a:gd name="connsiteY334" fmla="*/ 33909 h 1424940"/>
                <a:gd name="connsiteX335" fmla="*/ 6054376 w 6095524"/>
                <a:gd name="connsiteY335" fmla="*/ 20955 h 1424940"/>
                <a:gd name="connsiteX336" fmla="*/ 6095524 w 6095524"/>
                <a:gd name="connsiteY336" fmla="*/ 0 h 142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6095524" h="1424940">
                  <a:moveTo>
                    <a:pt x="6095524" y="0"/>
                  </a:moveTo>
                  <a:cubicBezTo>
                    <a:pt x="6095524" y="7811"/>
                    <a:pt x="6095524" y="12573"/>
                    <a:pt x="6095524" y="17431"/>
                  </a:cubicBezTo>
                  <a:lnTo>
                    <a:pt x="6095524" y="216290"/>
                  </a:lnTo>
                  <a:lnTo>
                    <a:pt x="6079998" y="230600"/>
                  </a:lnTo>
                  <a:cubicBezTo>
                    <a:pt x="6058567" y="241363"/>
                    <a:pt x="6035706" y="251079"/>
                    <a:pt x="6012751" y="260699"/>
                  </a:cubicBezTo>
                  <a:cubicBezTo>
                    <a:pt x="6006084" y="263462"/>
                    <a:pt x="5998749" y="264986"/>
                    <a:pt x="5992749" y="268700"/>
                  </a:cubicBezTo>
                  <a:cubicBezTo>
                    <a:pt x="5965126" y="285655"/>
                    <a:pt x="5938361" y="303943"/>
                    <a:pt x="5910358" y="320231"/>
                  </a:cubicBezTo>
                  <a:cubicBezTo>
                    <a:pt x="5881497" y="337090"/>
                    <a:pt x="5855684" y="356997"/>
                    <a:pt x="5835777" y="383953"/>
                  </a:cubicBezTo>
                  <a:cubicBezTo>
                    <a:pt x="5817298" y="409004"/>
                    <a:pt x="5799391" y="434435"/>
                    <a:pt x="5781008" y="459581"/>
                  </a:cubicBezTo>
                  <a:cubicBezTo>
                    <a:pt x="5776341" y="465963"/>
                    <a:pt x="5772054" y="473488"/>
                    <a:pt x="5765673" y="477584"/>
                  </a:cubicBezTo>
                  <a:cubicBezTo>
                    <a:pt x="5752433" y="486156"/>
                    <a:pt x="5737955" y="493109"/>
                    <a:pt x="5723763" y="500158"/>
                  </a:cubicBezTo>
                  <a:cubicBezTo>
                    <a:pt x="5711571" y="506159"/>
                    <a:pt x="5698617" y="510635"/>
                    <a:pt x="5686711" y="517112"/>
                  </a:cubicBezTo>
                  <a:cubicBezTo>
                    <a:pt x="5677186" y="522256"/>
                    <a:pt x="5668708" y="529400"/>
                    <a:pt x="5659850" y="535877"/>
                  </a:cubicBezTo>
                  <a:cubicBezTo>
                    <a:pt x="5652135" y="541496"/>
                    <a:pt x="5643658" y="546354"/>
                    <a:pt x="5637181" y="553117"/>
                  </a:cubicBezTo>
                  <a:cubicBezTo>
                    <a:pt x="5621369" y="569500"/>
                    <a:pt x="5605462" y="585597"/>
                    <a:pt x="5585841" y="597694"/>
                  </a:cubicBezTo>
                  <a:cubicBezTo>
                    <a:pt x="5566505" y="609695"/>
                    <a:pt x="5548217" y="623126"/>
                    <a:pt x="5528977" y="635318"/>
                  </a:cubicBezTo>
                  <a:cubicBezTo>
                    <a:pt x="5510117" y="647224"/>
                    <a:pt x="5493067" y="660273"/>
                    <a:pt x="5483256" y="681419"/>
                  </a:cubicBezTo>
                  <a:cubicBezTo>
                    <a:pt x="5478875" y="690753"/>
                    <a:pt x="5472684" y="700945"/>
                    <a:pt x="5464397" y="706374"/>
                  </a:cubicBezTo>
                  <a:cubicBezTo>
                    <a:pt x="5452586" y="714089"/>
                    <a:pt x="5437632" y="716852"/>
                    <a:pt x="5424773" y="723424"/>
                  </a:cubicBezTo>
                  <a:cubicBezTo>
                    <a:pt x="5409628" y="731139"/>
                    <a:pt x="5392103" y="737807"/>
                    <a:pt x="5381815" y="750094"/>
                  </a:cubicBezTo>
                  <a:cubicBezTo>
                    <a:pt x="5372671" y="761048"/>
                    <a:pt x="5363432" y="769620"/>
                    <a:pt x="5351335" y="776573"/>
                  </a:cubicBezTo>
                  <a:cubicBezTo>
                    <a:pt x="5342858" y="781431"/>
                    <a:pt x="5336572" y="790289"/>
                    <a:pt x="5327809" y="794290"/>
                  </a:cubicBezTo>
                  <a:cubicBezTo>
                    <a:pt x="5316284" y="799624"/>
                    <a:pt x="5304663" y="803815"/>
                    <a:pt x="5294566" y="812102"/>
                  </a:cubicBezTo>
                  <a:cubicBezTo>
                    <a:pt x="5284089" y="820674"/>
                    <a:pt x="5272183" y="827437"/>
                    <a:pt x="5261229" y="835438"/>
                  </a:cubicBezTo>
                  <a:cubicBezTo>
                    <a:pt x="5255419" y="839724"/>
                    <a:pt x="5250656" y="845344"/>
                    <a:pt x="5245037" y="849821"/>
                  </a:cubicBezTo>
                  <a:cubicBezTo>
                    <a:pt x="5234750" y="858012"/>
                    <a:pt x="5224272" y="866013"/>
                    <a:pt x="5213699" y="873728"/>
                  </a:cubicBezTo>
                  <a:cubicBezTo>
                    <a:pt x="5203127" y="881444"/>
                    <a:pt x="5193030" y="890397"/>
                    <a:pt x="5181409" y="896017"/>
                  </a:cubicBezTo>
                  <a:cubicBezTo>
                    <a:pt x="5161598" y="905542"/>
                    <a:pt x="5139976" y="911257"/>
                    <a:pt x="5120735" y="921544"/>
                  </a:cubicBezTo>
                  <a:cubicBezTo>
                    <a:pt x="5101209" y="932021"/>
                    <a:pt x="5082826" y="945166"/>
                    <a:pt x="5065490" y="959072"/>
                  </a:cubicBezTo>
                  <a:cubicBezTo>
                    <a:pt x="5051774" y="970026"/>
                    <a:pt x="5038916" y="980885"/>
                    <a:pt x="5021675" y="986504"/>
                  </a:cubicBezTo>
                  <a:cubicBezTo>
                    <a:pt x="5012055" y="989648"/>
                    <a:pt x="5001959" y="996506"/>
                    <a:pt x="4996148" y="1004507"/>
                  </a:cubicBezTo>
                  <a:cubicBezTo>
                    <a:pt x="4983575" y="1021937"/>
                    <a:pt x="4967478" y="1034225"/>
                    <a:pt x="4949285" y="1044702"/>
                  </a:cubicBezTo>
                  <a:cubicBezTo>
                    <a:pt x="4924996" y="1058799"/>
                    <a:pt x="4900993" y="1073182"/>
                    <a:pt x="4876609" y="1086993"/>
                  </a:cubicBezTo>
                  <a:cubicBezTo>
                    <a:pt x="4862227" y="1095185"/>
                    <a:pt x="4847940" y="1103852"/>
                    <a:pt x="4832699" y="1109853"/>
                  </a:cubicBezTo>
                  <a:cubicBezTo>
                    <a:pt x="4801553" y="1122236"/>
                    <a:pt x="4769644" y="1132808"/>
                    <a:pt x="4738211" y="1144334"/>
                  </a:cubicBezTo>
                  <a:cubicBezTo>
                    <a:pt x="4727924" y="1148048"/>
                    <a:pt x="4718209" y="1153382"/>
                    <a:pt x="4707731" y="1156621"/>
                  </a:cubicBezTo>
                  <a:cubicBezTo>
                    <a:pt x="4696396" y="1160145"/>
                    <a:pt x="4684205" y="1161193"/>
                    <a:pt x="4672870" y="1164717"/>
                  </a:cubicBezTo>
                  <a:cubicBezTo>
                    <a:pt x="4654010" y="1170527"/>
                    <a:pt x="4635722" y="1177957"/>
                    <a:pt x="4616863" y="1183862"/>
                  </a:cubicBezTo>
                  <a:cubicBezTo>
                    <a:pt x="4580477" y="1195197"/>
                    <a:pt x="4543996" y="1206056"/>
                    <a:pt x="4507516" y="1216819"/>
                  </a:cubicBezTo>
                  <a:cubicBezTo>
                    <a:pt x="4499706" y="1219105"/>
                    <a:pt x="4491228" y="1219391"/>
                    <a:pt x="4483513" y="1221867"/>
                  </a:cubicBezTo>
                  <a:cubicBezTo>
                    <a:pt x="4463034" y="1228535"/>
                    <a:pt x="4442650" y="1235773"/>
                    <a:pt x="4422362" y="1243108"/>
                  </a:cubicBezTo>
                  <a:cubicBezTo>
                    <a:pt x="4410075" y="1247585"/>
                    <a:pt x="4398073" y="1253109"/>
                    <a:pt x="4385691" y="1257395"/>
                  </a:cubicBezTo>
                  <a:cubicBezTo>
                    <a:pt x="4375785" y="1260824"/>
                    <a:pt x="4365593" y="1263491"/>
                    <a:pt x="4355306" y="1265587"/>
                  </a:cubicBezTo>
                  <a:cubicBezTo>
                    <a:pt x="4346448" y="1267397"/>
                    <a:pt x="4337209" y="1267206"/>
                    <a:pt x="4328446" y="1269397"/>
                  </a:cubicBezTo>
                  <a:cubicBezTo>
                    <a:pt x="4304728" y="1275302"/>
                    <a:pt x="4281297" y="1281970"/>
                    <a:pt x="4257770" y="1288256"/>
                  </a:cubicBezTo>
                  <a:cubicBezTo>
                    <a:pt x="4248341" y="1290733"/>
                    <a:pt x="4238720" y="1292543"/>
                    <a:pt x="4229576" y="1295686"/>
                  </a:cubicBezTo>
                  <a:cubicBezTo>
                    <a:pt x="4205097" y="1303973"/>
                    <a:pt x="4180999" y="1313402"/>
                    <a:pt x="4156424" y="1321213"/>
                  </a:cubicBezTo>
                  <a:cubicBezTo>
                    <a:pt x="4136041" y="1327690"/>
                    <a:pt x="4115086" y="1332357"/>
                    <a:pt x="4094416" y="1338072"/>
                  </a:cubicBezTo>
                  <a:cubicBezTo>
                    <a:pt x="4085653" y="1340549"/>
                    <a:pt x="4077271" y="1344073"/>
                    <a:pt x="4068509" y="1346168"/>
                  </a:cubicBezTo>
                  <a:cubicBezTo>
                    <a:pt x="4048887" y="1350931"/>
                    <a:pt x="4028980" y="1354931"/>
                    <a:pt x="4009263" y="1359694"/>
                  </a:cubicBezTo>
                  <a:cubicBezTo>
                    <a:pt x="3998023" y="1362456"/>
                    <a:pt x="3987165" y="1367409"/>
                    <a:pt x="3975735" y="1369219"/>
                  </a:cubicBezTo>
                  <a:cubicBezTo>
                    <a:pt x="3948589" y="1373505"/>
                    <a:pt x="3921252" y="1376553"/>
                    <a:pt x="3893915" y="1379982"/>
                  </a:cubicBezTo>
                  <a:cubicBezTo>
                    <a:pt x="3865722" y="1383506"/>
                    <a:pt x="3837623" y="1387221"/>
                    <a:pt x="3809428" y="1390364"/>
                  </a:cubicBezTo>
                  <a:cubicBezTo>
                    <a:pt x="3793998" y="1391984"/>
                    <a:pt x="3778472" y="1392269"/>
                    <a:pt x="3763042" y="1393793"/>
                  </a:cubicBezTo>
                  <a:cubicBezTo>
                    <a:pt x="3749516" y="1395127"/>
                    <a:pt x="3736086" y="1397603"/>
                    <a:pt x="3722561" y="1399223"/>
                  </a:cubicBezTo>
                  <a:cubicBezTo>
                    <a:pt x="3710845" y="1400556"/>
                    <a:pt x="3699034" y="1401318"/>
                    <a:pt x="3687318" y="1402652"/>
                  </a:cubicBezTo>
                  <a:cubicBezTo>
                    <a:pt x="3668554" y="1404842"/>
                    <a:pt x="3649885" y="1407319"/>
                    <a:pt x="3631216" y="1409605"/>
                  </a:cubicBezTo>
                  <a:cubicBezTo>
                    <a:pt x="3623406" y="1410462"/>
                    <a:pt x="3615214" y="1412843"/>
                    <a:pt x="3607880" y="1411415"/>
                  </a:cubicBezTo>
                  <a:cubicBezTo>
                    <a:pt x="3589401" y="1407795"/>
                    <a:pt x="3571208" y="1408843"/>
                    <a:pt x="3552825" y="1411319"/>
                  </a:cubicBezTo>
                  <a:cubicBezTo>
                    <a:pt x="3546539" y="1412177"/>
                    <a:pt x="3539776" y="1411986"/>
                    <a:pt x="3533680" y="1410367"/>
                  </a:cubicBezTo>
                  <a:cubicBezTo>
                    <a:pt x="3521202" y="1407128"/>
                    <a:pt x="3509106" y="1402556"/>
                    <a:pt x="3496818" y="1398556"/>
                  </a:cubicBezTo>
                  <a:cubicBezTo>
                    <a:pt x="3495484" y="1398080"/>
                    <a:pt x="3493865" y="1397984"/>
                    <a:pt x="3492437" y="1397699"/>
                  </a:cubicBezTo>
                  <a:cubicBezTo>
                    <a:pt x="3484340" y="1396079"/>
                    <a:pt x="3476340" y="1394460"/>
                    <a:pt x="3468243" y="1393031"/>
                  </a:cubicBezTo>
                  <a:cubicBezTo>
                    <a:pt x="3463862" y="1392269"/>
                    <a:pt x="3459385" y="1392174"/>
                    <a:pt x="3455003" y="1391507"/>
                  </a:cubicBezTo>
                  <a:cubicBezTo>
                    <a:pt x="3438049" y="1388840"/>
                    <a:pt x="3419380" y="1393317"/>
                    <a:pt x="3404711" y="1381792"/>
                  </a:cubicBezTo>
                  <a:cubicBezTo>
                    <a:pt x="3395186" y="1374362"/>
                    <a:pt x="3385947" y="1376077"/>
                    <a:pt x="3375756" y="1377220"/>
                  </a:cubicBezTo>
                  <a:cubicBezTo>
                    <a:pt x="3368040" y="1378077"/>
                    <a:pt x="3360134" y="1377791"/>
                    <a:pt x="3352324" y="1377887"/>
                  </a:cubicBezTo>
                  <a:cubicBezTo>
                    <a:pt x="3338608" y="1378172"/>
                    <a:pt x="3324892" y="1378268"/>
                    <a:pt x="3311176" y="1378744"/>
                  </a:cubicBezTo>
                  <a:cubicBezTo>
                    <a:pt x="3306794" y="1378934"/>
                    <a:pt x="3302318" y="1381316"/>
                    <a:pt x="3298031" y="1380935"/>
                  </a:cubicBezTo>
                  <a:cubicBezTo>
                    <a:pt x="3278219" y="1379125"/>
                    <a:pt x="3258407" y="1376267"/>
                    <a:pt x="3238595" y="1374648"/>
                  </a:cubicBezTo>
                  <a:cubicBezTo>
                    <a:pt x="3227356" y="1373696"/>
                    <a:pt x="3215830" y="1375505"/>
                    <a:pt x="3204686" y="1374172"/>
                  </a:cubicBezTo>
                  <a:cubicBezTo>
                    <a:pt x="3191828" y="1372648"/>
                    <a:pt x="3179255" y="1368743"/>
                    <a:pt x="3166491" y="1366361"/>
                  </a:cubicBezTo>
                  <a:cubicBezTo>
                    <a:pt x="3162967" y="1365695"/>
                    <a:pt x="3159062" y="1366552"/>
                    <a:pt x="3155347" y="1366742"/>
                  </a:cubicBezTo>
                  <a:cubicBezTo>
                    <a:pt x="3151156" y="1366933"/>
                    <a:pt x="3147060" y="1367314"/>
                    <a:pt x="3142869" y="1367409"/>
                  </a:cubicBezTo>
                  <a:cubicBezTo>
                    <a:pt x="3130105" y="1367600"/>
                    <a:pt x="3117342" y="1367314"/>
                    <a:pt x="3104578" y="1367981"/>
                  </a:cubicBezTo>
                  <a:cubicBezTo>
                    <a:pt x="3096768" y="1368362"/>
                    <a:pt x="3088577" y="1372267"/>
                    <a:pt x="3081337" y="1370838"/>
                  </a:cubicBezTo>
                  <a:cubicBezTo>
                    <a:pt x="3066574" y="1368076"/>
                    <a:pt x="3051810" y="1374267"/>
                    <a:pt x="3037047" y="1369124"/>
                  </a:cubicBezTo>
                  <a:cubicBezTo>
                    <a:pt x="3032474" y="1367600"/>
                    <a:pt x="3026188" y="1371410"/>
                    <a:pt x="3020663" y="1371600"/>
                  </a:cubicBezTo>
                  <a:cubicBezTo>
                    <a:pt x="3006852" y="1372076"/>
                    <a:pt x="2993041" y="1371981"/>
                    <a:pt x="2979230" y="1371886"/>
                  </a:cubicBezTo>
                  <a:cubicBezTo>
                    <a:pt x="2966847" y="1371791"/>
                    <a:pt x="2953988" y="1373124"/>
                    <a:pt x="2942082" y="1370457"/>
                  </a:cubicBezTo>
                  <a:cubicBezTo>
                    <a:pt x="2929604" y="1367600"/>
                    <a:pt x="2918365" y="1367981"/>
                    <a:pt x="2906268" y="1371219"/>
                  </a:cubicBezTo>
                  <a:cubicBezTo>
                    <a:pt x="2897981" y="1373410"/>
                    <a:pt x="2889218" y="1373696"/>
                    <a:pt x="2880646" y="1374362"/>
                  </a:cubicBezTo>
                  <a:cubicBezTo>
                    <a:pt x="2871407" y="1375124"/>
                    <a:pt x="2861215" y="1373124"/>
                    <a:pt x="2852833" y="1376267"/>
                  </a:cubicBezTo>
                  <a:cubicBezTo>
                    <a:pt x="2827877" y="1385602"/>
                    <a:pt x="2802255" y="1387602"/>
                    <a:pt x="2776157" y="1387602"/>
                  </a:cubicBezTo>
                  <a:cubicBezTo>
                    <a:pt x="2771394" y="1387602"/>
                    <a:pt x="2766536" y="1386269"/>
                    <a:pt x="2761965" y="1384840"/>
                  </a:cubicBezTo>
                  <a:cubicBezTo>
                    <a:pt x="2735294" y="1376267"/>
                    <a:pt x="2708529" y="1377029"/>
                    <a:pt x="2681383" y="1382268"/>
                  </a:cubicBezTo>
                  <a:cubicBezTo>
                    <a:pt x="2675763" y="1383411"/>
                    <a:pt x="2669477" y="1383602"/>
                    <a:pt x="2663857" y="1382459"/>
                  </a:cubicBezTo>
                  <a:cubicBezTo>
                    <a:pt x="2648045" y="1379125"/>
                    <a:pt x="2632710" y="1373600"/>
                    <a:pt x="2616803" y="1371219"/>
                  </a:cubicBezTo>
                  <a:cubicBezTo>
                    <a:pt x="2590515" y="1367314"/>
                    <a:pt x="2567750" y="1380458"/>
                    <a:pt x="2544223" y="1389031"/>
                  </a:cubicBezTo>
                  <a:cubicBezTo>
                    <a:pt x="2521839" y="1397127"/>
                    <a:pt x="2502789" y="1415415"/>
                    <a:pt x="2476309" y="1411319"/>
                  </a:cubicBezTo>
                  <a:cubicBezTo>
                    <a:pt x="2473643" y="1410938"/>
                    <a:pt x="2470690" y="1413510"/>
                    <a:pt x="2467737" y="1414177"/>
                  </a:cubicBezTo>
                  <a:cubicBezTo>
                    <a:pt x="2459641" y="1415987"/>
                    <a:pt x="2451545" y="1418177"/>
                    <a:pt x="2443353" y="1419035"/>
                  </a:cubicBezTo>
                  <a:cubicBezTo>
                    <a:pt x="2433352" y="1420178"/>
                    <a:pt x="2423160" y="1419797"/>
                    <a:pt x="2413159" y="1420749"/>
                  </a:cubicBezTo>
                  <a:cubicBezTo>
                    <a:pt x="2400300" y="1421892"/>
                    <a:pt x="2387632" y="1424940"/>
                    <a:pt x="2374868" y="1424940"/>
                  </a:cubicBezTo>
                  <a:cubicBezTo>
                    <a:pt x="2364581" y="1424940"/>
                    <a:pt x="2354389" y="1421416"/>
                    <a:pt x="2344198" y="1419701"/>
                  </a:cubicBezTo>
                  <a:cubicBezTo>
                    <a:pt x="2329815" y="1417320"/>
                    <a:pt x="2314003" y="1417987"/>
                    <a:pt x="2301335" y="1411891"/>
                  </a:cubicBezTo>
                  <a:cubicBezTo>
                    <a:pt x="2287810" y="1405414"/>
                    <a:pt x="2274951" y="1402461"/>
                    <a:pt x="2260949" y="1404461"/>
                  </a:cubicBezTo>
                  <a:cubicBezTo>
                    <a:pt x="2256282" y="1405128"/>
                    <a:pt x="2250281" y="1409129"/>
                    <a:pt x="2248186" y="1413224"/>
                  </a:cubicBezTo>
                  <a:cubicBezTo>
                    <a:pt x="2243518" y="1422368"/>
                    <a:pt x="2237137" y="1423988"/>
                    <a:pt x="2228469" y="1420844"/>
                  </a:cubicBezTo>
                  <a:cubicBezTo>
                    <a:pt x="2220944" y="1418177"/>
                    <a:pt x="2211705" y="1416844"/>
                    <a:pt x="2206562" y="1411700"/>
                  </a:cubicBezTo>
                  <a:cubicBezTo>
                    <a:pt x="2191988" y="1397127"/>
                    <a:pt x="2173414" y="1396651"/>
                    <a:pt x="2155317" y="1392746"/>
                  </a:cubicBezTo>
                  <a:cubicBezTo>
                    <a:pt x="2144269" y="1390364"/>
                    <a:pt x="2133981" y="1390269"/>
                    <a:pt x="2122932" y="1391888"/>
                  </a:cubicBezTo>
                  <a:cubicBezTo>
                    <a:pt x="2098930" y="1395508"/>
                    <a:pt x="2075593" y="1390364"/>
                    <a:pt x="2052542" y="1383792"/>
                  </a:cubicBezTo>
                  <a:cubicBezTo>
                    <a:pt x="2037302" y="1379411"/>
                    <a:pt x="2021681" y="1376744"/>
                    <a:pt x="2006537" y="1372267"/>
                  </a:cubicBezTo>
                  <a:cubicBezTo>
                    <a:pt x="1995202" y="1368838"/>
                    <a:pt x="1983868" y="1364742"/>
                    <a:pt x="1973486" y="1359218"/>
                  </a:cubicBezTo>
                  <a:cubicBezTo>
                    <a:pt x="1958435" y="1351121"/>
                    <a:pt x="1945292" y="1338929"/>
                    <a:pt x="1926146" y="1342168"/>
                  </a:cubicBezTo>
                  <a:cubicBezTo>
                    <a:pt x="1909286" y="1345025"/>
                    <a:pt x="1894047" y="1339025"/>
                    <a:pt x="1878616" y="1333310"/>
                  </a:cubicBezTo>
                  <a:cubicBezTo>
                    <a:pt x="1867281" y="1329119"/>
                    <a:pt x="1855948" y="1324832"/>
                    <a:pt x="1844231" y="1322165"/>
                  </a:cubicBezTo>
                  <a:cubicBezTo>
                    <a:pt x="1830324" y="1319022"/>
                    <a:pt x="1814608" y="1320356"/>
                    <a:pt x="1802225" y="1314545"/>
                  </a:cubicBezTo>
                  <a:cubicBezTo>
                    <a:pt x="1789271" y="1308449"/>
                    <a:pt x="1778509" y="1312545"/>
                    <a:pt x="1766983" y="1314260"/>
                  </a:cubicBezTo>
                  <a:cubicBezTo>
                    <a:pt x="1748600" y="1316927"/>
                    <a:pt x="1730311" y="1321880"/>
                    <a:pt x="1711738" y="1315593"/>
                  </a:cubicBezTo>
                  <a:cubicBezTo>
                    <a:pt x="1689164" y="1307973"/>
                    <a:pt x="1666780" y="1299782"/>
                    <a:pt x="1644111" y="1292543"/>
                  </a:cubicBezTo>
                  <a:cubicBezTo>
                    <a:pt x="1635347" y="1289780"/>
                    <a:pt x="1625919" y="1288637"/>
                    <a:pt x="1616774" y="1287399"/>
                  </a:cubicBezTo>
                  <a:cubicBezTo>
                    <a:pt x="1608107" y="1286351"/>
                    <a:pt x="1597725" y="1289018"/>
                    <a:pt x="1591056" y="1285018"/>
                  </a:cubicBezTo>
                  <a:cubicBezTo>
                    <a:pt x="1573911" y="1274731"/>
                    <a:pt x="1556291" y="1269683"/>
                    <a:pt x="1536478" y="1269683"/>
                  </a:cubicBezTo>
                  <a:cubicBezTo>
                    <a:pt x="1529048" y="1269683"/>
                    <a:pt x="1521809" y="1265396"/>
                    <a:pt x="1514285" y="1264634"/>
                  </a:cubicBezTo>
                  <a:cubicBezTo>
                    <a:pt x="1503997" y="1263682"/>
                    <a:pt x="1492186" y="1261110"/>
                    <a:pt x="1483233" y="1264730"/>
                  </a:cubicBezTo>
                  <a:cubicBezTo>
                    <a:pt x="1462183" y="1273302"/>
                    <a:pt x="1445134" y="1266158"/>
                    <a:pt x="1426750" y="1257681"/>
                  </a:cubicBezTo>
                  <a:cubicBezTo>
                    <a:pt x="1408652" y="1249299"/>
                    <a:pt x="1389602" y="1242632"/>
                    <a:pt x="1370362" y="1237107"/>
                  </a:cubicBezTo>
                  <a:cubicBezTo>
                    <a:pt x="1363123" y="1235107"/>
                    <a:pt x="1354456" y="1238441"/>
                    <a:pt x="1346454" y="1239107"/>
                  </a:cubicBezTo>
                  <a:cubicBezTo>
                    <a:pt x="1343596" y="1239298"/>
                    <a:pt x="1340453" y="1239584"/>
                    <a:pt x="1337882" y="1238631"/>
                  </a:cubicBezTo>
                  <a:cubicBezTo>
                    <a:pt x="1313022" y="1229487"/>
                    <a:pt x="1287780" y="1222534"/>
                    <a:pt x="1260825" y="1227296"/>
                  </a:cubicBezTo>
                  <a:cubicBezTo>
                    <a:pt x="1258349" y="1227773"/>
                    <a:pt x="1255586" y="1226725"/>
                    <a:pt x="1253109" y="1226058"/>
                  </a:cubicBezTo>
                  <a:cubicBezTo>
                    <a:pt x="1241012" y="1222629"/>
                    <a:pt x="1229201" y="1217200"/>
                    <a:pt x="1216915" y="1215962"/>
                  </a:cubicBezTo>
                  <a:cubicBezTo>
                    <a:pt x="1186625" y="1212914"/>
                    <a:pt x="1156146" y="1211675"/>
                    <a:pt x="1125664" y="1209675"/>
                  </a:cubicBezTo>
                  <a:cubicBezTo>
                    <a:pt x="1123759" y="1209580"/>
                    <a:pt x="1121759" y="1209580"/>
                    <a:pt x="1120045" y="1208913"/>
                  </a:cubicBezTo>
                  <a:cubicBezTo>
                    <a:pt x="1108805" y="1204817"/>
                    <a:pt x="1098995" y="1206151"/>
                    <a:pt x="1089469" y="1213961"/>
                  </a:cubicBezTo>
                  <a:cubicBezTo>
                    <a:pt x="1085278" y="1217390"/>
                    <a:pt x="1079563" y="1219200"/>
                    <a:pt x="1074325" y="1221105"/>
                  </a:cubicBezTo>
                  <a:cubicBezTo>
                    <a:pt x="1066609" y="1223963"/>
                    <a:pt x="1058704" y="1226725"/>
                    <a:pt x="1050703" y="1228535"/>
                  </a:cubicBezTo>
                  <a:cubicBezTo>
                    <a:pt x="1042797" y="1230249"/>
                    <a:pt x="1034320" y="1232630"/>
                    <a:pt x="1026700" y="1231297"/>
                  </a:cubicBezTo>
                  <a:cubicBezTo>
                    <a:pt x="1012984" y="1228916"/>
                    <a:pt x="999934" y="1223582"/>
                    <a:pt x="986409" y="1220057"/>
                  </a:cubicBezTo>
                  <a:cubicBezTo>
                    <a:pt x="981742" y="1218819"/>
                    <a:pt x="976598" y="1219010"/>
                    <a:pt x="971741" y="1218914"/>
                  </a:cubicBezTo>
                  <a:cubicBezTo>
                    <a:pt x="960596" y="1218629"/>
                    <a:pt x="949166" y="1221391"/>
                    <a:pt x="939070" y="1213485"/>
                  </a:cubicBezTo>
                  <a:cubicBezTo>
                    <a:pt x="929736" y="1206056"/>
                    <a:pt x="920305" y="1208246"/>
                    <a:pt x="910495" y="1213866"/>
                  </a:cubicBezTo>
                  <a:cubicBezTo>
                    <a:pt x="903446" y="1217867"/>
                    <a:pt x="895446" y="1221010"/>
                    <a:pt x="887540" y="1222534"/>
                  </a:cubicBezTo>
                  <a:cubicBezTo>
                    <a:pt x="876681" y="1224629"/>
                    <a:pt x="865918" y="1225487"/>
                    <a:pt x="854202" y="1224248"/>
                  </a:cubicBezTo>
                  <a:cubicBezTo>
                    <a:pt x="845915" y="1223391"/>
                    <a:pt x="839152" y="1223010"/>
                    <a:pt x="832675" y="1217962"/>
                  </a:cubicBezTo>
                  <a:cubicBezTo>
                    <a:pt x="831628" y="1217200"/>
                    <a:pt x="829723" y="1217009"/>
                    <a:pt x="828294" y="1217105"/>
                  </a:cubicBezTo>
                  <a:cubicBezTo>
                    <a:pt x="809530" y="1218724"/>
                    <a:pt x="790956" y="1217867"/>
                    <a:pt x="772001" y="1216723"/>
                  </a:cubicBezTo>
                  <a:cubicBezTo>
                    <a:pt x="747904" y="1215200"/>
                    <a:pt x="722566" y="1219676"/>
                    <a:pt x="701707" y="1235678"/>
                  </a:cubicBezTo>
                  <a:cubicBezTo>
                    <a:pt x="698659" y="1238060"/>
                    <a:pt x="694087" y="1239107"/>
                    <a:pt x="690086" y="1239679"/>
                  </a:cubicBezTo>
                  <a:cubicBezTo>
                    <a:pt x="671227" y="1242155"/>
                    <a:pt x="652272" y="1243870"/>
                    <a:pt x="633412" y="1246632"/>
                  </a:cubicBezTo>
                  <a:cubicBezTo>
                    <a:pt x="623125" y="1248156"/>
                    <a:pt x="612362" y="1249490"/>
                    <a:pt x="603028" y="1253681"/>
                  </a:cubicBezTo>
                  <a:cubicBezTo>
                    <a:pt x="593885" y="1257776"/>
                    <a:pt x="586549" y="1262634"/>
                    <a:pt x="581120" y="1254062"/>
                  </a:cubicBezTo>
                  <a:cubicBezTo>
                    <a:pt x="571406" y="1258634"/>
                    <a:pt x="562927" y="1262444"/>
                    <a:pt x="554642" y="1266539"/>
                  </a:cubicBezTo>
                  <a:cubicBezTo>
                    <a:pt x="551593" y="1268063"/>
                    <a:pt x="549021" y="1270540"/>
                    <a:pt x="545973" y="1271969"/>
                  </a:cubicBezTo>
                  <a:cubicBezTo>
                    <a:pt x="542734" y="1273493"/>
                    <a:pt x="539115" y="1274445"/>
                    <a:pt x="535591" y="1275207"/>
                  </a:cubicBezTo>
                  <a:cubicBezTo>
                    <a:pt x="519874" y="1278636"/>
                    <a:pt x="504158" y="1281779"/>
                    <a:pt x="488538" y="1285494"/>
                  </a:cubicBezTo>
                  <a:cubicBezTo>
                    <a:pt x="485489" y="1286256"/>
                    <a:pt x="482917" y="1289304"/>
                    <a:pt x="480155" y="1291304"/>
                  </a:cubicBezTo>
                  <a:cubicBezTo>
                    <a:pt x="478345" y="1292638"/>
                    <a:pt x="476536" y="1294638"/>
                    <a:pt x="474535" y="1294924"/>
                  </a:cubicBezTo>
                  <a:cubicBezTo>
                    <a:pt x="459295" y="1297210"/>
                    <a:pt x="444151" y="1299877"/>
                    <a:pt x="428816" y="1301020"/>
                  </a:cubicBezTo>
                  <a:cubicBezTo>
                    <a:pt x="415957" y="1301972"/>
                    <a:pt x="403574" y="1301687"/>
                    <a:pt x="400241" y="1318260"/>
                  </a:cubicBezTo>
                  <a:cubicBezTo>
                    <a:pt x="399669" y="1321118"/>
                    <a:pt x="395573" y="1324166"/>
                    <a:pt x="392431" y="1325594"/>
                  </a:cubicBezTo>
                  <a:cubicBezTo>
                    <a:pt x="383477" y="1329690"/>
                    <a:pt x="373951" y="1332452"/>
                    <a:pt x="365093" y="1336643"/>
                  </a:cubicBezTo>
                  <a:cubicBezTo>
                    <a:pt x="336042" y="1350645"/>
                    <a:pt x="305658" y="1359503"/>
                    <a:pt x="273177" y="1357884"/>
                  </a:cubicBezTo>
                  <a:cubicBezTo>
                    <a:pt x="263081" y="1357408"/>
                    <a:pt x="253270" y="1352264"/>
                    <a:pt x="246888" y="1350359"/>
                  </a:cubicBezTo>
                  <a:cubicBezTo>
                    <a:pt x="228506" y="1357884"/>
                    <a:pt x="213075" y="1365123"/>
                    <a:pt x="196977" y="1370552"/>
                  </a:cubicBezTo>
                  <a:cubicBezTo>
                    <a:pt x="182785" y="1375410"/>
                    <a:pt x="167926" y="1378458"/>
                    <a:pt x="153352" y="1381982"/>
                  </a:cubicBezTo>
                  <a:cubicBezTo>
                    <a:pt x="148018" y="1383316"/>
                    <a:pt x="142589" y="1384078"/>
                    <a:pt x="137160" y="1384745"/>
                  </a:cubicBezTo>
                  <a:cubicBezTo>
                    <a:pt x="120206" y="1386840"/>
                    <a:pt x="102489" y="1381792"/>
                    <a:pt x="85917" y="1389793"/>
                  </a:cubicBezTo>
                  <a:cubicBezTo>
                    <a:pt x="77248" y="1393984"/>
                    <a:pt x="68675" y="1399032"/>
                    <a:pt x="59532" y="1401223"/>
                  </a:cubicBezTo>
                  <a:cubicBezTo>
                    <a:pt x="49721" y="1403604"/>
                    <a:pt x="40124" y="1407319"/>
                    <a:pt x="30325" y="1409974"/>
                  </a:cubicBezTo>
                  <a:lnTo>
                    <a:pt x="0" y="1412360"/>
                  </a:lnTo>
                  <a:lnTo>
                    <a:pt x="0" y="1058622"/>
                  </a:lnTo>
                  <a:lnTo>
                    <a:pt x="17145" y="1060228"/>
                  </a:lnTo>
                  <a:cubicBezTo>
                    <a:pt x="26480" y="1061561"/>
                    <a:pt x="35528" y="1066133"/>
                    <a:pt x="44672" y="1066324"/>
                  </a:cubicBezTo>
                  <a:cubicBezTo>
                    <a:pt x="59055" y="1066610"/>
                    <a:pt x="71819" y="1068419"/>
                    <a:pt x="84677" y="1076230"/>
                  </a:cubicBezTo>
                  <a:cubicBezTo>
                    <a:pt x="104108" y="1087946"/>
                    <a:pt x="120110" y="1082993"/>
                    <a:pt x="132017" y="1064990"/>
                  </a:cubicBezTo>
                  <a:cubicBezTo>
                    <a:pt x="133255" y="1063181"/>
                    <a:pt x="134874" y="1060799"/>
                    <a:pt x="136779" y="1060323"/>
                  </a:cubicBezTo>
                  <a:cubicBezTo>
                    <a:pt x="153639" y="1056132"/>
                    <a:pt x="170974" y="1048131"/>
                    <a:pt x="187547" y="1049179"/>
                  </a:cubicBezTo>
                  <a:cubicBezTo>
                    <a:pt x="216789" y="1051084"/>
                    <a:pt x="244316" y="1048798"/>
                    <a:pt x="270891" y="1036415"/>
                  </a:cubicBezTo>
                  <a:cubicBezTo>
                    <a:pt x="272510" y="1035653"/>
                    <a:pt x="274987" y="1034891"/>
                    <a:pt x="276320" y="1035558"/>
                  </a:cubicBezTo>
                  <a:cubicBezTo>
                    <a:pt x="292322" y="1043845"/>
                    <a:pt x="309848" y="1050417"/>
                    <a:pt x="323755" y="1061561"/>
                  </a:cubicBezTo>
                  <a:cubicBezTo>
                    <a:pt x="336995" y="1072134"/>
                    <a:pt x="352997" y="1072229"/>
                    <a:pt x="361855" y="1057942"/>
                  </a:cubicBezTo>
                  <a:cubicBezTo>
                    <a:pt x="366236" y="1050893"/>
                    <a:pt x="372332" y="1042702"/>
                    <a:pt x="379571" y="1039939"/>
                  </a:cubicBezTo>
                  <a:cubicBezTo>
                    <a:pt x="395954" y="1033653"/>
                    <a:pt x="413481" y="1030414"/>
                    <a:pt x="430530" y="1025747"/>
                  </a:cubicBezTo>
                  <a:cubicBezTo>
                    <a:pt x="451581" y="1020032"/>
                    <a:pt x="472345" y="1020032"/>
                    <a:pt x="493300" y="1027176"/>
                  </a:cubicBezTo>
                  <a:cubicBezTo>
                    <a:pt x="508064" y="1032224"/>
                    <a:pt x="523113" y="1032224"/>
                    <a:pt x="537782" y="1025366"/>
                  </a:cubicBezTo>
                  <a:cubicBezTo>
                    <a:pt x="545687" y="1021652"/>
                    <a:pt x="553784" y="1017842"/>
                    <a:pt x="562166" y="1015746"/>
                  </a:cubicBezTo>
                  <a:cubicBezTo>
                    <a:pt x="567595" y="1014412"/>
                    <a:pt x="573881" y="1015651"/>
                    <a:pt x="579596" y="1016699"/>
                  </a:cubicBezTo>
                  <a:cubicBezTo>
                    <a:pt x="590645" y="1018794"/>
                    <a:pt x="602075" y="1025176"/>
                    <a:pt x="612362" y="1023557"/>
                  </a:cubicBezTo>
                  <a:cubicBezTo>
                    <a:pt x="647891" y="1017842"/>
                    <a:pt x="681419" y="1031272"/>
                    <a:pt x="716090" y="1031653"/>
                  </a:cubicBezTo>
                  <a:cubicBezTo>
                    <a:pt x="731806" y="1031843"/>
                    <a:pt x="747332" y="1034891"/>
                    <a:pt x="758381" y="1018985"/>
                  </a:cubicBezTo>
                  <a:cubicBezTo>
                    <a:pt x="759809" y="1016889"/>
                    <a:pt x="766763" y="1018032"/>
                    <a:pt x="771049" y="1018699"/>
                  </a:cubicBezTo>
                  <a:cubicBezTo>
                    <a:pt x="780574" y="1020128"/>
                    <a:pt x="790004" y="1023747"/>
                    <a:pt x="799433" y="1023652"/>
                  </a:cubicBezTo>
                  <a:cubicBezTo>
                    <a:pt x="818960" y="1023557"/>
                    <a:pt x="838581" y="1022033"/>
                    <a:pt x="858012" y="1020318"/>
                  </a:cubicBezTo>
                  <a:cubicBezTo>
                    <a:pt x="865346" y="1019651"/>
                    <a:pt x="872395" y="1017080"/>
                    <a:pt x="879634" y="1015270"/>
                  </a:cubicBezTo>
                  <a:cubicBezTo>
                    <a:pt x="883634" y="1014222"/>
                    <a:pt x="887921" y="1011460"/>
                    <a:pt x="891635" y="1012031"/>
                  </a:cubicBezTo>
                  <a:cubicBezTo>
                    <a:pt x="913162" y="1015365"/>
                    <a:pt x="932879" y="1007174"/>
                    <a:pt x="953262" y="1003078"/>
                  </a:cubicBezTo>
                  <a:cubicBezTo>
                    <a:pt x="962692" y="1001173"/>
                    <a:pt x="971550" y="996601"/>
                    <a:pt x="980694" y="993458"/>
                  </a:cubicBezTo>
                  <a:cubicBezTo>
                    <a:pt x="983075" y="992600"/>
                    <a:pt x="985742" y="991838"/>
                    <a:pt x="988124" y="992029"/>
                  </a:cubicBezTo>
                  <a:cubicBezTo>
                    <a:pt x="1001744" y="993172"/>
                    <a:pt x="1015270" y="994791"/>
                    <a:pt x="1028795" y="996029"/>
                  </a:cubicBezTo>
                  <a:cubicBezTo>
                    <a:pt x="1041083" y="997172"/>
                    <a:pt x="1053465" y="997553"/>
                    <a:pt x="1059275" y="1011555"/>
                  </a:cubicBezTo>
                  <a:cubicBezTo>
                    <a:pt x="1060133" y="1013746"/>
                    <a:pt x="1062990" y="1015365"/>
                    <a:pt x="1065181" y="1016794"/>
                  </a:cubicBezTo>
                  <a:cubicBezTo>
                    <a:pt x="1098995" y="1038797"/>
                    <a:pt x="1117092" y="1038225"/>
                    <a:pt x="1150144" y="1014984"/>
                  </a:cubicBezTo>
                  <a:cubicBezTo>
                    <a:pt x="1153573" y="1012603"/>
                    <a:pt x="1160907" y="1010888"/>
                    <a:pt x="1163193" y="1012793"/>
                  </a:cubicBezTo>
                  <a:cubicBezTo>
                    <a:pt x="1182624" y="1028605"/>
                    <a:pt x="1203865" y="1026890"/>
                    <a:pt x="1226249" y="1021937"/>
                  </a:cubicBezTo>
                  <a:cubicBezTo>
                    <a:pt x="1232059" y="1020604"/>
                    <a:pt x="1240251" y="1020604"/>
                    <a:pt x="1244632" y="1023747"/>
                  </a:cubicBezTo>
                  <a:cubicBezTo>
                    <a:pt x="1265492" y="1038320"/>
                    <a:pt x="1287876" y="1036225"/>
                    <a:pt x="1310545" y="1031939"/>
                  </a:cubicBezTo>
                  <a:cubicBezTo>
                    <a:pt x="1314069" y="1031272"/>
                    <a:pt x="1318356" y="1027652"/>
                    <a:pt x="1319879" y="1024319"/>
                  </a:cubicBezTo>
                  <a:cubicBezTo>
                    <a:pt x="1325309" y="1012508"/>
                    <a:pt x="1335501" y="1008507"/>
                    <a:pt x="1346740" y="1005173"/>
                  </a:cubicBezTo>
                  <a:cubicBezTo>
                    <a:pt x="1364457" y="999744"/>
                    <a:pt x="1381887" y="993362"/>
                    <a:pt x="1399699" y="988219"/>
                  </a:cubicBezTo>
                  <a:cubicBezTo>
                    <a:pt x="1404081" y="986981"/>
                    <a:pt x="1409510" y="987743"/>
                    <a:pt x="1414082" y="989171"/>
                  </a:cubicBezTo>
                  <a:cubicBezTo>
                    <a:pt x="1429703" y="994029"/>
                    <a:pt x="1439609" y="1006221"/>
                    <a:pt x="1450467" y="1017461"/>
                  </a:cubicBezTo>
                  <a:cubicBezTo>
                    <a:pt x="1455230" y="1022414"/>
                    <a:pt x="1461802" y="1025938"/>
                    <a:pt x="1468184" y="1028795"/>
                  </a:cubicBezTo>
                  <a:cubicBezTo>
                    <a:pt x="1484757" y="1036130"/>
                    <a:pt x="1501712" y="1042702"/>
                    <a:pt x="1518476" y="1049655"/>
                  </a:cubicBezTo>
                  <a:cubicBezTo>
                    <a:pt x="1520095" y="1050322"/>
                    <a:pt x="1521428" y="1052036"/>
                    <a:pt x="1522667" y="1053465"/>
                  </a:cubicBezTo>
                  <a:cubicBezTo>
                    <a:pt x="1535049" y="1068515"/>
                    <a:pt x="1547336" y="1083659"/>
                    <a:pt x="1559814" y="1098709"/>
                  </a:cubicBezTo>
                  <a:cubicBezTo>
                    <a:pt x="1562195" y="1101566"/>
                    <a:pt x="1565625" y="1103662"/>
                    <a:pt x="1568196" y="1106424"/>
                  </a:cubicBezTo>
                  <a:cubicBezTo>
                    <a:pt x="1571816" y="1110234"/>
                    <a:pt x="1576388" y="1113854"/>
                    <a:pt x="1578293" y="1118426"/>
                  </a:cubicBezTo>
                  <a:cubicBezTo>
                    <a:pt x="1584198" y="1132808"/>
                    <a:pt x="1595533" y="1139000"/>
                    <a:pt x="1609820" y="1141667"/>
                  </a:cubicBezTo>
                  <a:cubicBezTo>
                    <a:pt x="1622870" y="1144143"/>
                    <a:pt x="1635919" y="1146239"/>
                    <a:pt x="1648873" y="1149096"/>
                  </a:cubicBezTo>
                  <a:cubicBezTo>
                    <a:pt x="1664684" y="1152525"/>
                    <a:pt x="1680401" y="1156240"/>
                    <a:pt x="1696022" y="1160431"/>
                  </a:cubicBezTo>
                  <a:cubicBezTo>
                    <a:pt x="1702784" y="1162241"/>
                    <a:pt x="1709928" y="1164336"/>
                    <a:pt x="1715739" y="1168051"/>
                  </a:cubicBezTo>
                  <a:cubicBezTo>
                    <a:pt x="1732026" y="1178338"/>
                    <a:pt x="1749457" y="1185291"/>
                    <a:pt x="1768602" y="1182529"/>
                  </a:cubicBezTo>
                  <a:cubicBezTo>
                    <a:pt x="1783937" y="1180338"/>
                    <a:pt x="1796796" y="1185958"/>
                    <a:pt x="1806321" y="1194721"/>
                  </a:cubicBezTo>
                  <a:cubicBezTo>
                    <a:pt x="1823657" y="1210628"/>
                    <a:pt x="1842230" y="1207008"/>
                    <a:pt x="1860709" y="1201865"/>
                  </a:cubicBezTo>
                  <a:cubicBezTo>
                    <a:pt x="1870234" y="1199198"/>
                    <a:pt x="1878044" y="1199579"/>
                    <a:pt x="1887093" y="1202150"/>
                  </a:cubicBezTo>
                  <a:cubicBezTo>
                    <a:pt x="1908048" y="1208151"/>
                    <a:pt x="1922050" y="1224439"/>
                    <a:pt x="1935575" y="1238726"/>
                  </a:cubicBezTo>
                  <a:cubicBezTo>
                    <a:pt x="1947101" y="1250918"/>
                    <a:pt x="1960055" y="1257776"/>
                    <a:pt x="1974247" y="1262920"/>
                  </a:cubicBezTo>
                  <a:cubicBezTo>
                    <a:pt x="1992154" y="1269492"/>
                    <a:pt x="2006346" y="1267016"/>
                    <a:pt x="2014919" y="1251204"/>
                  </a:cubicBezTo>
                  <a:cubicBezTo>
                    <a:pt x="2017300" y="1246727"/>
                    <a:pt x="2021491" y="1241488"/>
                    <a:pt x="2025968" y="1240155"/>
                  </a:cubicBezTo>
                  <a:cubicBezTo>
                    <a:pt x="2047589" y="1233488"/>
                    <a:pt x="2069497" y="1223772"/>
                    <a:pt x="2092643" y="1229678"/>
                  </a:cubicBezTo>
                  <a:cubicBezTo>
                    <a:pt x="2124647" y="1237774"/>
                    <a:pt x="2155889" y="1237298"/>
                    <a:pt x="2187893" y="1229297"/>
                  </a:cubicBezTo>
                  <a:cubicBezTo>
                    <a:pt x="2239804" y="1216343"/>
                    <a:pt x="2291715" y="1202627"/>
                    <a:pt x="2346294" y="1205484"/>
                  </a:cubicBezTo>
                  <a:cubicBezTo>
                    <a:pt x="2355342" y="1205960"/>
                    <a:pt x="2366105" y="1200150"/>
                    <a:pt x="2373916" y="1194435"/>
                  </a:cubicBezTo>
                  <a:cubicBezTo>
                    <a:pt x="2388870" y="1183577"/>
                    <a:pt x="2388203" y="1182719"/>
                    <a:pt x="2404967" y="1191673"/>
                  </a:cubicBezTo>
                  <a:cubicBezTo>
                    <a:pt x="2408968" y="1193864"/>
                    <a:pt x="2413921" y="1195197"/>
                    <a:pt x="2416874" y="1198436"/>
                  </a:cubicBezTo>
                  <a:cubicBezTo>
                    <a:pt x="2431923" y="1214914"/>
                    <a:pt x="2450497" y="1210913"/>
                    <a:pt x="2468975" y="1208532"/>
                  </a:cubicBezTo>
                  <a:cubicBezTo>
                    <a:pt x="2472214" y="1208056"/>
                    <a:pt x="2476119" y="1207389"/>
                    <a:pt x="2478882" y="1208723"/>
                  </a:cubicBezTo>
                  <a:cubicBezTo>
                    <a:pt x="2491359" y="1214723"/>
                    <a:pt x="2501932" y="1212628"/>
                    <a:pt x="2512791" y="1204436"/>
                  </a:cubicBezTo>
                  <a:cubicBezTo>
                    <a:pt x="2522220" y="1197388"/>
                    <a:pt x="2533079" y="1193197"/>
                    <a:pt x="2544223" y="1201960"/>
                  </a:cubicBezTo>
                  <a:cubicBezTo>
                    <a:pt x="2568988" y="1221391"/>
                    <a:pt x="2595467" y="1222343"/>
                    <a:pt x="2623471" y="1210056"/>
                  </a:cubicBezTo>
                  <a:cubicBezTo>
                    <a:pt x="2643473" y="1201293"/>
                    <a:pt x="2663190" y="1199293"/>
                    <a:pt x="2684241" y="1208151"/>
                  </a:cubicBezTo>
                  <a:cubicBezTo>
                    <a:pt x="2692337" y="1211580"/>
                    <a:pt x="2702814" y="1209294"/>
                    <a:pt x="2712244" y="1210056"/>
                  </a:cubicBezTo>
                  <a:cubicBezTo>
                    <a:pt x="2717578" y="1210437"/>
                    <a:pt x="2723484" y="1210532"/>
                    <a:pt x="2728055" y="1212914"/>
                  </a:cubicBezTo>
                  <a:cubicBezTo>
                    <a:pt x="2740248" y="1219010"/>
                    <a:pt x="2751582" y="1226820"/>
                    <a:pt x="2763869" y="1232821"/>
                  </a:cubicBezTo>
                  <a:cubicBezTo>
                    <a:pt x="2769775" y="1235678"/>
                    <a:pt x="2776823" y="1237202"/>
                    <a:pt x="2783491" y="1237298"/>
                  </a:cubicBezTo>
                  <a:cubicBezTo>
                    <a:pt x="2803208" y="1237774"/>
                    <a:pt x="2822925" y="1237774"/>
                    <a:pt x="2842546" y="1236917"/>
                  </a:cubicBezTo>
                  <a:cubicBezTo>
                    <a:pt x="2874931" y="1235583"/>
                    <a:pt x="2907792" y="1235297"/>
                    <a:pt x="2931128" y="1206913"/>
                  </a:cubicBezTo>
                  <a:cubicBezTo>
                    <a:pt x="2933034" y="1204627"/>
                    <a:pt x="2937129" y="1203293"/>
                    <a:pt x="2940368" y="1202912"/>
                  </a:cubicBezTo>
                  <a:cubicBezTo>
                    <a:pt x="2955322" y="1201103"/>
                    <a:pt x="2970657" y="1200912"/>
                    <a:pt x="2985421" y="1197959"/>
                  </a:cubicBezTo>
                  <a:cubicBezTo>
                    <a:pt x="2997232" y="1195578"/>
                    <a:pt x="3007043" y="1196340"/>
                    <a:pt x="3015996" y="1204722"/>
                  </a:cubicBezTo>
                  <a:cubicBezTo>
                    <a:pt x="3027712" y="1215771"/>
                    <a:pt x="3042000" y="1222248"/>
                    <a:pt x="3057621" y="1218724"/>
                  </a:cubicBezTo>
                  <a:cubicBezTo>
                    <a:pt x="3073241" y="1215295"/>
                    <a:pt x="3083528" y="1222724"/>
                    <a:pt x="3095054" y="1230440"/>
                  </a:cubicBezTo>
                  <a:cubicBezTo>
                    <a:pt x="3103436" y="1236059"/>
                    <a:pt x="3112961" y="1243108"/>
                    <a:pt x="3122295" y="1243679"/>
                  </a:cubicBezTo>
                  <a:cubicBezTo>
                    <a:pt x="3143441" y="1244917"/>
                    <a:pt x="3161634" y="1264539"/>
                    <a:pt x="3184589" y="1253395"/>
                  </a:cubicBezTo>
                  <a:cubicBezTo>
                    <a:pt x="3186113" y="1252633"/>
                    <a:pt x="3188875" y="1254538"/>
                    <a:pt x="3191066" y="1255014"/>
                  </a:cubicBezTo>
                  <a:cubicBezTo>
                    <a:pt x="3208592" y="1258634"/>
                    <a:pt x="3225070" y="1255109"/>
                    <a:pt x="3237929" y="1243203"/>
                  </a:cubicBezTo>
                  <a:cubicBezTo>
                    <a:pt x="3254788" y="1227677"/>
                    <a:pt x="3273457" y="1226153"/>
                    <a:pt x="3294221" y="1231202"/>
                  </a:cubicBezTo>
                  <a:cubicBezTo>
                    <a:pt x="3300889" y="1232821"/>
                    <a:pt x="3307557" y="1233964"/>
                    <a:pt x="3314319" y="1235297"/>
                  </a:cubicBezTo>
                  <a:cubicBezTo>
                    <a:pt x="3323463" y="1237202"/>
                    <a:pt x="3332703" y="1239203"/>
                    <a:pt x="3341846" y="1241108"/>
                  </a:cubicBezTo>
                  <a:cubicBezTo>
                    <a:pt x="3350705" y="1243013"/>
                    <a:pt x="3360516" y="1246251"/>
                    <a:pt x="3367373" y="1238060"/>
                  </a:cubicBezTo>
                  <a:cubicBezTo>
                    <a:pt x="3373279" y="1231011"/>
                    <a:pt x="3377470" y="1231678"/>
                    <a:pt x="3382899" y="1237774"/>
                  </a:cubicBezTo>
                  <a:cubicBezTo>
                    <a:pt x="3401759" y="1259110"/>
                    <a:pt x="3424619" y="1272445"/>
                    <a:pt x="3453765" y="1273397"/>
                  </a:cubicBezTo>
                  <a:cubicBezTo>
                    <a:pt x="3459766" y="1273588"/>
                    <a:pt x="3465862" y="1274921"/>
                    <a:pt x="3471767" y="1276350"/>
                  </a:cubicBezTo>
                  <a:cubicBezTo>
                    <a:pt x="3475387" y="1277207"/>
                    <a:pt x="3479769" y="1278160"/>
                    <a:pt x="3481959" y="1280732"/>
                  </a:cubicBezTo>
                  <a:cubicBezTo>
                    <a:pt x="3499009" y="1300353"/>
                    <a:pt x="3520250" y="1313974"/>
                    <a:pt x="3543396" y="1324928"/>
                  </a:cubicBezTo>
                  <a:cubicBezTo>
                    <a:pt x="3551682" y="1328833"/>
                    <a:pt x="3560541" y="1332738"/>
                    <a:pt x="3569494" y="1333881"/>
                  </a:cubicBezTo>
                  <a:cubicBezTo>
                    <a:pt x="3578828" y="1335024"/>
                    <a:pt x="3588639" y="1333119"/>
                    <a:pt x="3598164" y="1332071"/>
                  </a:cubicBezTo>
                  <a:cubicBezTo>
                    <a:pt x="3603784" y="1331500"/>
                    <a:pt x="3610261" y="1331595"/>
                    <a:pt x="3614738" y="1328833"/>
                  </a:cubicBezTo>
                  <a:cubicBezTo>
                    <a:pt x="3628930" y="1320165"/>
                    <a:pt x="3642646" y="1310831"/>
                    <a:pt x="3655886" y="1300734"/>
                  </a:cubicBezTo>
                  <a:cubicBezTo>
                    <a:pt x="3667221" y="1292066"/>
                    <a:pt x="3669507" y="1290828"/>
                    <a:pt x="3679317" y="1301687"/>
                  </a:cubicBezTo>
                  <a:cubicBezTo>
                    <a:pt x="3689414" y="1312831"/>
                    <a:pt x="3701987" y="1318641"/>
                    <a:pt x="3715893" y="1321022"/>
                  </a:cubicBezTo>
                  <a:cubicBezTo>
                    <a:pt x="3737896" y="1324737"/>
                    <a:pt x="3760089" y="1327880"/>
                    <a:pt x="3782282" y="1329690"/>
                  </a:cubicBezTo>
                  <a:cubicBezTo>
                    <a:pt x="3802380" y="1331309"/>
                    <a:pt x="3812000" y="1322546"/>
                    <a:pt x="3816001" y="1302639"/>
                  </a:cubicBezTo>
                  <a:cubicBezTo>
                    <a:pt x="3818287" y="1291590"/>
                    <a:pt x="3821240" y="1279588"/>
                    <a:pt x="3833431" y="1276636"/>
                  </a:cubicBezTo>
                  <a:cubicBezTo>
                    <a:pt x="3853339" y="1271873"/>
                    <a:pt x="3874008" y="1269778"/>
                    <a:pt x="3883819" y="1246442"/>
                  </a:cubicBezTo>
                  <a:cubicBezTo>
                    <a:pt x="3889248" y="1251585"/>
                    <a:pt x="3892582" y="1254633"/>
                    <a:pt x="3895821" y="1257681"/>
                  </a:cubicBezTo>
                  <a:cubicBezTo>
                    <a:pt x="3904774" y="1266158"/>
                    <a:pt x="3923347" y="1269778"/>
                    <a:pt x="3932778" y="1262444"/>
                  </a:cubicBezTo>
                  <a:cubicBezTo>
                    <a:pt x="3946684" y="1251776"/>
                    <a:pt x="3959448" y="1253776"/>
                    <a:pt x="3972782" y="1262063"/>
                  </a:cubicBezTo>
                  <a:cubicBezTo>
                    <a:pt x="3995071" y="1275779"/>
                    <a:pt x="4019931" y="1272635"/>
                    <a:pt x="4042505" y="1267111"/>
                  </a:cubicBezTo>
                  <a:cubicBezTo>
                    <a:pt x="4059555" y="1263015"/>
                    <a:pt x="4077748" y="1255490"/>
                    <a:pt x="4088892" y="1238250"/>
                  </a:cubicBezTo>
                  <a:cubicBezTo>
                    <a:pt x="4092416" y="1232726"/>
                    <a:pt x="4100322" y="1229963"/>
                    <a:pt x="4106609" y="1226344"/>
                  </a:cubicBezTo>
                  <a:cubicBezTo>
                    <a:pt x="4111848" y="1223391"/>
                    <a:pt x="4117372" y="1220629"/>
                    <a:pt x="4123182" y="1218724"/>
                  </a:cubicBezTo>
                  <a:cubicBezTo>
                    <a:pt x="4129373" y="1216628"/>
                    <a:pt x="4136232" y="1213580"/>
                    <a:pt x="4142328" y="1214438"/>
                  </a:cubicBezTo>
                  <a:cubicBezTo>
                    <a:pt x="4160806" y="1216914"/>
                    <a:pt x="4175475" y="1212056"/>
                    <a:pt x="4188524" y="1198245"/>
                  </a:cubicBezTo>
                  <a:cubicBezTo>
                    <a:pt x="4195287" y="1191101"/>
                    <a:pt x="4205288" y="1182434"/>
                    <a:pt x="4213860" y="1182338"/>
                  </a:cubicBezTo>
                  <a:cubicBezTo>
                    <a:pt x="4234720" y="1182053"/>
                    <a:pt x="4252055" y="1175195"/>
                    <a:pt x="4270820" y="1167003"/>
                  </a:cubicBezTo>
                  <a:cubicBezTo>
                    <a:pt x="4282916" y="1161764"/>
                    <a:pt x="4296632" y="1158145"/>
                    <a:pt x="4309587" y="1153287"/>
                  </a:cubicBezTo>
                  <a:cubicBezTo>
                    <a:pt x="4324731" y="1147572"/>
                    <a:pt x="4341210" y="1145477"/>
                    <a:pt x="4350449" y="1129665"/>
                  </a:cubicBezTo>
                  <a:cubicBezTo>
                    <a:pt x="4351496" y="1127951"/>
                    <a:pt x="4354640" y="1127665"/>
                    <a:pt x="4356164" y="1126046"/>
                  </a:cubicBezTo>
                  <a:cubicBezTo>
                    <a:pt x="4361021" y="1121093"/>
                    <a:pt x="4367308" y="1116521"/>
                    <a:pt x="4369880" y="1110520"/>
                  </a:cubicBezTo>
                  <a:cubicBezTo>
                    <a:pt x="4377309" y="1092994"/>
                    <a:pt x="4383119" y="1074896"/>
                    <a:pt x="4389787" y="1057085"/>
                  </a:cubicBezTo>
                  <a:cubicBezTo>
                    <a:pt x="4391216" y="1053275"/>
                    <a:pt x="4392549" y="1048417"/>
                    <a:pt x="4395502" y="1046226"/>
                  </a:cubicBezTo>
                  <a:cubicBezTo>
                    <a:pt x="4412552" y="1033653"/>
                    <a:pt x="4429888" y="1021556"/>
                    <a:pt x="4447413" y="1009650"/>
                  </a:cubicBezTo>
                  <a:cubicBezTo>
                    <a:pt x="4454462" y="1004887"/>
                    <a:pt x="4460367" y="1007555"/>
                    <a:pt x="4466654" y="1013079"/>
                  </a:cubicBezTo>
                  <a:cubicBezTo>
                    <a:pt x="4472750" y="1018318"/>
                    <a:pt x="4480275" y="1023747"/>
                    <a:pt x="4487894" y="1025081"/>
                  </a:cubicBezTo>
                  <a:cubicBezTo>
                    <a:pt x="4503135" y="1027652"/>
                    <a:pt x="4518946" y="1028224"/>
                    <a:pt x="4534472" y="1028224"/>
                  </a:cubicBezTo>
                  <a:cubicBezTo>
                    <a:pt x="4540282" y="1028224"/>
                    <a:pt x="4546473" y="1024795"/>
                    <a:pt x="4551903" y="1022033"/>
                  </a:cubicBezTo>
                  <a:cubicBezTo>
                    <a:pt x="4562189" y="1016794"/>
                    <a:pt x="4571714" y="1009745"/>
                    <a:pt x="4582382" y="1005364"/>
                  </a:cubicBezTo>
                  <a:cubicBezTo>
                    <a:pt x="4594765" y="1000316"/>
                    <a:pt x="4602194" y="992219"/>
                    <a:pt x="4605909" y="979551"/>
                  </a:cubicBezTo>
                  <a:cubicBezTo>
                    <a:pt x="4611434" y="960692"/>
                    <a:pt x="4624579" y="947547"/>
                    <a:pt x="4640104" y="936879"/>
                  </a:cubicBezTo>
                  <a:cubicBezTo>
                    <a:pt x="4659821" y="923258"/>
                    <a:pt x="4683348" y="923925"/>
                    <a:pt x="4705731" y="920591"/>
                  </a:cubicBezTo>
                  <a:cubicBezTo>
                    <a:pt x="4714304" y="919353"/>
                    <a:pt x="4723162" y="918305"/>
                    <a:pt x="4730973" y="915162"/>
                  </a:cubicBezTo>
                  <a:cubicBezTo>
                    <a:pt x="4760595" y="903351"/>
                    <a:pt x="4790218" y="892112"/>
                    <a:pt x="4822794" y="892397"/>
                  </a:cubicBezTo>
                  <a:cubicBezTo>
                    <a:pt x="4825460" y="892397"/>
                    <a:pt x="4828128" y="892112"/>
                    <a:pt x="4830794" y="891635"/>
                  </a:cubicBezTo>
                  <a:cubicBezTo>
                    <a:pt x="4853940" y="887730"/>
                    <a:pt x="4877848" y="886206"/>
                    <a:pt x="4894421" y="865442"/>
                  </a:cubicBezTo>
                  <a:cubicBezTo>
                    <a:pt x="4897469" y="861632"/>
                    <a:pt x="4904422" y="860489"/>
                    <a:pt x="4909756" y="858964"/>
                  </a:cubicBezTo>
                  <a:cubicBezTo>
                    <a:pt x="4918996" y="856488"/>
                    <a:pt x="4925188" y="851440"/>
                    <a:pt x="4928521" y="842391"/>
                  </a:cubicBezTo>
                  <a:cubicBezTo>
                    <a:pt x="4934141" y="826770"/>
                    <a:pt x="4940808" y="811435"/>
                    <a:pt x="4945857" y="795623"/>
                  </a:cubicBezTo>
                  <a:cubicBezTo>
                    <a:pt x="4949381" y="784765"/>
                    <a:pt x="4955953" y="778764"/>
                    <a:pt x="4966145" y="774287"/>
                  </a:cubicBezTo>
                  <a:cubicBezTo>
                    <a:pt x="4971860" y="771811"/>
                    <a:pt x="4976813" y="766382"/>
                    <a:pt x="4980909" y="761333"/>
                  </a:cubicBezTo>
                  <a:cubicBezTo>
                    <a:pt x="4985862" y="755237"/>
                    <a:pt x="4988433" y="747141"/>
                    <a:pt x="4993862" y="741712"/>
                  </a:cubicBezTo>
                  <a:cubicBezTo>
                    <a:pt x="5007102" y="728186"/>
                    <a:pt x="5011198" y="713232"/>
                    <a:pt x="5006816" y="694754"/>
                  </a:cubicBezTo>
                  <a:cubicBezTo>
                    <a:pt x="5002911" y="678371"/>
                    <a:pt x="5013198" y="656463"/>
                    <a:pt x="5026724" y="653129"/>
                  </a:cubicBezTo>
                  <a:cubicBezTo>
                    <a:pt x="5041678" y="649414"/>
                    <a:pt x="5051965" y="640271"/>
                    <a:pt x="5062538" y="630079"/>
                  </a:cubicBezTo>
                  <a:cubicBezTo>
                    <a:pt x="5068443" y="624364"/>
                    <a:pt x="5076730" y="619411"/>
                    <a:pt x="5084731" y="617982"/>
                  </a:cubicBezTo>
                  <a:cubicBezTo>
                    <a:pt x="5115116" y="612458"/>
                    <a:pt x="5143786" y="619220"/>
                    <a:pt x="5172647" y="630174"/>
                  </a:cubicBezTo>
                  <a:cubicBezTo>
                    <a:pt x="5191506" y="637318"/>
                    <a:pt x="5212461" y="639223"/>
                    <a:pt x="5232654" y="642080"/>
                  </a:cubicBezTo>
                  <a:cubicBezTo>
                    <a:pt x="5238941" y="642937"/>
                    <a:pt x="5246942" y="641033"/>
                    <a:pt x="5252371" y="637508"/>
                  </a:cubicBezTo>
                  <a:cubicBezTo>
                    <a:pt x="5271421" y="625316"/>
                    <a:pt x="5290376" y="612743"/>
                    <a:pt x="5308092" y="598646"/>
                  </a:cubicBezTo>
                  <a:cubicBezTo>
                    <a:pt x="5324571" y="585407"/>
                    <a:pt x="5343144" y="579882"/>
                    <a:pt x="5363147" y="581311"/>
                  </a:cubicBezTo>
                  <a:cubicBezTo>
                    <a:pt x="5377720" y="582359"/>
                    <a:pt x="5390864" y="579977"/>
                    <a:pt x="5404580" y="576358"/>
                  </a:cubicBezTo>
                  <a:cubicBezTo>
                    <a:pt x="5416010" y="573310"/>
                    <a:pt x="5428583" y="571214"/>
                    <a:pt x="5440203" y="572548"/>
                  </a:cubicBezTo>
                  <a:cubicBezTo>
                    <a:pt x="5456491" y="574453"/>
                    <a:pt x="5469922" y="571691"/>
                    <a:pt x="5482971" y="561880"/>
                  </a:cubicBezTo>
                  <a:cubicBezTo>
                    <a:pt x="5489924" y="556641"/>
                    <a:pt x="5498878" y="553879"/>
                    <a:pt x="5507165" y="550259"/>
                  </a:cubicBezTo>
                  <a:cubicBezTo>
                    <a:pt x="5519928" y="544640"/>
                    <a:pt x="5533168" y="539877"/>
                    <a:pt x="5545645" y="533591"/>
                  </a:cubicBezTo>
                  <a:cubicBezTo>
                    <a:pt x="5559076" y="526923"/>
                    <a:pt x="5571363" y="517684"/>
                    <a:pt x="5585079" y="511969"/>
                  </a:cubicBezTo>
                  <a:cubicBezTo>
                    <a:pt x="5599843" y="505778"/>
                    <a:pt x="5609368" y="496348"/>
                    <a:pt x="5615368" y="481679"/>
                  </a:cubicBezTo>
                  <a:cubicBezTo>
                    <a:pt x="5619179" y="472440"/>
                    <a:pt x="5624417" y="462629"/>
                    <a:pt x="5631656" y="456152"/>
                  </a:cubicBezTo>
                  <a:cubicBezTo>
                    <a:pt x="5646611" y="442913"/>
                    <a:pt x="5664136" y="432625"/>
                    <a:pt x="5679377" y="419576"/>
                  </a:cubicBezTo>
                  <a:cubicBezTo>
                    <a:pt x="5700808" y="401288"/>
                    <a:pt x="5720620" y="381857"/>
                    <a:pt x="5722525" y="350615"/>
                  </a:cubicBezTo>
                  <a:cubicBezTo>
                    <a:pt x="5723572" y="333375"/>
                    <a:pt x="5732716" y="326041"/>
                    <a:pt x="5749576" y="321945"/>
                  </a:cubicBezTo>
                  <a:cubicBezTo>
                    <a:pt x="5755195" y="320612"/>
                    <a:pt x="5763197" y="318040"/>
                    <a:pt x="5764911" y="313849"/>
                  </a:cubicBezTo>
                  <a:cubicBezTo>
                    <a:pt x="5770054" y="301371"/>
                    <a:pt x="5780722" y="298895"/>
                    <a:pt x="5791009" y="293942"/>
                  </a:cubicBezTo>
                  <a:cubicBezTo>
                    <a:pt x="5797201" y="290989"/>
                    <a:pt x="5804821" y="285179"/>
                    <a:pt x="5806440" y="279178"/>
                  </a:cubicBezTo>
                  <a:cubicBezTo>
                    <a:pt x="5813107" y="254889"/>
                    <a:pt x="5831395" y="240602"/>
                    <a:pt x="5848636" y="224885"/>
                  </a:cubicBezTo>
                  <a:cubicBezTo>
                    <a:pt x="5853684" y="220218"/>
                    <a:pt x="5859113" y="214884"/>
                    <a:pt x="5861590" y="208788"/>
                  </a:cubicBezTo>
                  <a:cubicBezTo>
                    <a:pt x="5866829" y="195643"/>
                    <a:pt x="5874639" y="186118"/>
                    <a:pt x="5888355" y="181166"/>
                  </a:cubicBezTo>
                  <a:cubicBezTo>
                    <a:pt x="5892736" y="179642"/>
                    <a:pt x="5896737" y="176117"/>
                    <a:pt x="5900071" y="172784"/>
                  </a:cubicBezTo>
                  <a:cubicBezTo>
                    <a:pt x="5907215" y="165545"/>
                    <a:pt x="5913215" y="157067"/>
                    <a:pt x="5920740" y="150305"/>
                  </a:cubicBezTo>
                  <a:cubicBezTo>
                    <a:pt x="5939885" y="132874"/>
                    <a:pt x="5958840" y="115729"/>
                    <a:pt x="5969985" y="91345"/>
                  </a:cubicBezTo>
                  <a:cubicBezTo>
                    <a:pt x="5975413" y="79439"/>
                    <a:pt x="5981605" y="66485"/>
                    <a:pt x="5991130" y="58293"/>
                  </a:cubicBezTo>
                  <a:cubicBezTo>
                    <a:pt x="6003227" y="47911"/>
                    <a:pt x="6019133" y="42005"/>
                    <a:pt x="6033325" y="33909"/>
                  </a:cubicBezTo>
                  <a:cubicBezTo>
                    <a:pt x="6040469" y="29813"/>
                    <a:pt x="6047137" y="24860"/>
                    <a:pt x="6054376" y="20955"/>
                  </a:cubicBezTo>
                  <a:cubicBezTo>
                    <a:pt x="6067234" y="14097"/>
                    <a:pt x="6080379" y="7715"/>
                    <a:pt x="6095524" y="0"/>
                  </a:cubicBezTo>
                  <a:close/>
                </a:path>
              </a:pathLst>
            </a:custGeom>
            <a:blipFill dpi="0" rotWithShape="1">
              <a:blip>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16178158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4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F6CB43F-F27E-988E-FE67-FB2655AE9C69}"/>
              </a:ext>
            </a:extLst>
          </p:cNvPr>
          <p:cNvSpPr>
            <a:spLocks noGrp="1"/>
          </p:cNvSpPr>
          <p:nvPr>
            <p:ph type="title"/>
          </p:nvPr>
        </p:nvSpPr>
        <p:spPr/>
        <p:txBody>
          <a:bodyPr>
            <a:normAutofit fontScale="90000"/>
          </a:bodyPr>
          <a:lstStyle/>
          <a:p>
            <a:r>
              <a:rPr lang="en-AU" sz="4000"/>
              <a:t>Top 5 Liked Videos From Aug to Nov 2020</a:t>
            </a:r>
            <a:br>
              <a:rPr lang="en-AU" sz="4000"/>
            </a:br>
            <a:br>
              <a:rPr lang="en-AU" sz="4000"/>
            </a:br>
            <a:r>
              <a:rPr lang="en-AU" sz="1600" b="0" i="0">
                <a:solidFill>
                  <a:srgbClr val="1F2328"/>
                </a:solidFill>
                <a:effectLst/>
                <a:latin typeface="-apple-system"/>
              </a:rPr>
              <a:t>The top five liked videos during this timeframe all fall in the music category; K-Pop groups seem to dominate this category.</a:t>
            </a:r>
            <a:endParaRPr lang="en-AU" sz="4000"/>
          </a:p>
        </p:txBody>
      </p:sp>
      <p:pic>
        <p:nvPicPr>
          <p:cNvPr id="9" name="Picture 8" descr="A picture containing text, screenshot, number, font&#10;&#10;Description automatically generated">
            <a:extLst>
              <a:ext uri="{FF2B5EF4-FFF2-40B4-BE49-F238E27FC236}">
                <a16:creationId xmlns:a16="http://schemas.microsoft.com/office/drawing/2014/main" id="{4A3C1712-BF4F-1871-C5C1-ABC85D867E37}"/>
              </a:ext>
            </a:extLst>
          </p:cNvPr>
          <p:cNvPicPr>
            <a:picLocks noChangeAspect="1"/>
          </p:cNvPicPr>
          <p:nvPr/>
        </p:nvPicPr>
        <p:blipFill>
          <a:blip>
            <a:extLst>
              <a:ext uri="{28A0092B-C50C-407E-A947-70E740481C1C}">
                <a14:useLocalDpi xmlns:a14="http://schemas.microsoft.com/office/drawing/2010/main" val="0"/>
              </a:ext>
            </a:extLst>
          </a:blip>
          <a:stretch>
            <a:fillRect/>
          </a:stretch>
        </p:blipFill>
        <p:spPr>
          <a:xfrm>
            <a:off x="1841607" y="1955903"/>
            <a:ext cx="8289189" cy="4475263"/>
          </a:xfrm>
          <a:prstGeom prst="rect">
            <a:avLst/>
          </a:prstGeom>
        </p:spPr>
      </p:pic>
      <p:sp>
        <p:nvSpPr>
          <p:cNvPr id="2" name="Rectangle 1">
            <a:extLst>
              <a:ext uri="{FF2B5EF4-FFF2-40B4-BE49-F238E27FC236}">
                <a16:creationId xmlns:a16="http://schemas.microsoft.com/office/drawing/2014/main" id="{2B583B29-F025-683C-4926-FEFC3A24E75F}"/>
              </a:ext>
            </a:extLst>
          </p:cNvPr>
          <p:cNvSpPr/>
          <p:nvPr/>
        </p:nvSpPr>
        <p:spPr>
          <a:xfrm>
            <a:off x="1683834" y="1828800"/>
            <a:ext cx="8697951" cy="1159727"/>
          </a:xfrm>
          <a:prstGeom prst="rect">
            <a:avLst/>
          </a:prstGeom>
          <a:noFill/>
          <a:ln w="57150">
            <a:solidFill>
              <a:srgbClr val="FF000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200000"/>
              </a:lnSpc>
            </a:pPr>
            <a:endParaRPr lang="en-US"/>
          </a:p>
        </p:txBody>
      </p:sp>
    </p:spTree>
    <p:extLst>
      <p:ext uri="{BB962C8B-B14F-4D97-AF65-F5344CB8AC3E}">
        <p14:creationId xmlns:p14="http://schemas.microsoft.com/office/powerpoint/2010/main" val="40816590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B1D0E6-E08D-FEA4-80BF-95DBEDF1F41C}"/>
              </a:ext>
            </a:extLst>
          </p:cNvPr>
          <p:cNvSpPr>
            <a:spLocks noGrp="1"/>
          </p:cNvSpPr>
          <p:nvPr>
            <p:ph type="title"/>
          </p:nvPr>
        </p:nvSpPr>
        <p:spPr>
          <a:xfrm>
            <a:off x="370936" y="365125"/>
            <a:ext cx="11887200" cy="1325563"/>
          </a:xfrm>
        </p:spPr>
        <p:txBody>
          <a:bodyPr>
            <a:normAutofit fontScale="90000"/>
          </a:bodyPr>
          <a:lstStyle/>
          <a:p>
            <a:r>
              <a:rPr lang="en-AU" sz="4000"/>
              <a:t>Most Published Videos per Category from August to November 2020</a:t>
            </a:r>
            <a:br>
              <a:rPr lang="en-AU" b="1" i="0">
                <a:solidFill>
                  <a:srgbClr val="1F2328"/>
                </a:solidFill>
                <a:effectLst/>
                <a:latin typeface="-apple-system"/>
              </a:rPr>
            </a:br>
            <a:r>
              <a:rPr lang="en-AU" sz="1600">
                <a:solidFill>
                  <a:srgbClr val="1F2328"/>
                </a:solidFill>
                <a:latin typeface="-apple-system"/>
              </a:rPr>
              <a:t>Music and entertainment publish the highest number of videos; surprisingly, </a:t>
            </a:r>
            <a:r>
              <a:rPr lang="en-AU" sz="1600" err="1">
                <a:solidFill>
                  <a:srgbClr val="1F2328"/>
                </a:solidFill>
                <a:latin typeface="-apple-system"/>
              </a:rPr>
              <a:t>Nonprofits</a:t>
            </a:r>
            <a:r>
              <a:rPr lang="en-AU" sz="1600">
                <a:solidFill>
                  <a:srgbClr val="1F2328"/>
                </a:solidFill>
                <a:latin typeface="-apple-system"/>
              </a:rPr>
              <a:t> and Activism had the least number of published videos with only five videos.</a:t>
            </a:r>
            <a:br>
              <a:rPr lang="en-AU" sz="1600">
                <a:solidFill>
                  <a:srgbClr val="1F2328"/>
                </a:solidFill>
                <a:latin typeface="-apple-system"/>
              </a:rPr>
            </a:br>
            <a:endParaRPr lang="en-US" sz="1600">
              <a:solidFill>
                <a:srgbClr val="1F2328"/>
              </a:solidFill>
              <a:latin typeface="-apple-system"/>
            </a:endParaRPr>
          </a:p>
        </p:txBody>
      </p:sp>
      <p:pic>
        <p:nvPicPr>
          <p:cNvPr id="1026" name="Picture 2" descr="mostpublishedcategories">
            <a:extLst>
              <a:ext uri="{FF2B5EF4-FFF2-40B4-BE49-F238E27FC236}">
                <a16:creationId xmlns:a16="http://schemas.microsoft.com/office/drawing/2014/main" id="{8C98F85B-89F1-2091-9CB0-52A1CD546D98}"/>
              </a:ext>
            </a:extLst>
          </p:cNvPr>
          <p:cNvPicPr>
            <a:picLocks noChangeAspect="1" noChangeArrowheads="1"/>
          </p:cNvPicPr>
          <p:nvPr/>
        </p:nvPicPr>
        <p:blipFill>
          <a:blip>
            <a:extLst>
              <a:ext uri="{28A0092B-C50C-407E-A947-70E740481C1C}">
                <a14:useLocalDpi xmlns:a14="http://schemas.microsoft.com/office/drawing/2010/main" val="0"/>
              </a:ext>
            </a:extLst>
          </a:blip>
          <a:srcRect/>
          <a:stretch>
            <a:fillRect/>
          </a:stretch>
        </p:blipFill>
        <p:spPr bwMode="auto">
          <a:xfrm>
            <a:off x="275850" y="1690688"/>
            <a:ext cx="6410696" cy="480218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mostpublishedcategoriesbar">
            <a:extLst>
              <a:ext uri="{FF2B5EF4-FFF2-40B4-BE49-F238E27FC236}">
                <a16:creationId xmlns:a16="http://schemas.microsoft.com/office/drawing/2014/main" id="{596EBFF0-7DE0-496E-95A9-BC76BC66F56D}"/>
              </a:ext>
            </a:extLst>
          </p:cNvPr>
          <p:cNvPicPr>
            <a:picLocks noChangeAspect="1" noChangeArrowheads="1"/>
          </p:cNvPicPr>
          <p:nvPr/>
        </p:nvPicPr>
        <p:blipFill>
          <a:blip>
            <a:extLst>
              <a:ext uri="{28A0092B-C50C-407E-A947-70E740481C1C}">
                <a14:useLocalDpi xmlns:a14="http://schemas.microsoft.com/office/drawing/2010/main" val="0"/>
              </a:ext>
            </a:extLst>
          </a:blip>
          <a:srcRect/>
          <a:stretch>
            <a:fillRect/>
          </a:stretch>
        </p:blipFill>
        <p:spPr bwMode="auto">
          <a:xfrm>
            <a:off x="7147561" y="2042160"/>
            <a:ext cx="5044439" cy="4489551"/>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C30EA1C3-9903-713B-7B9F-AEA71CAD7067}"/>
              </a:ext>
            </a:extLst>
          </p:cNvPr>
          <p:cNvSpPr/>
          <p:nvPr/>
        </p:nvSpPr>
        <p:spPr>
          <a:xfrm>
            <a:off x="99391" y="2256183"/>
            <a:ext cx="6587155" cy="556592"/>
          </a:xfrm>
          <a:prstGeom prst="rect">
            <a:avLst/>
          </a:prstGeom>
          <a:noFill/>
          <a:ln w="57150">
            <a:solidFill>
              <a:srgbClr val="FF000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200000"/>
              </a:lnSpc>
            </a:pPr>
            <a:endParaRPr lang="en-US"/>
          </a:p>
        </p:txBody>
      </p:sp>
      <p:sp>
        <p:nvSpPr>
          <p:cNvPr id="4" name="Rectangle 3">
            <a:extLst>
              <a:ext uri="{FF2B5EF4-FFF2-40B4-BE49-F238E27FC236}">
                <a16:creationId xmlns:a16="http://schemas.microsoft.com/office/drawing/2014/main" id="{411EC509-26B5-C87A-775A-B7797BF73E2B}"/>
              </a:ext>
            </a:extLst>
          </p:cNvPr>
          <p:cNvSpPr/>
          <p:nvPr/>
        </p:nvSpPr>
        <p:spPr>
          <a:xfrm rot="5400000">
            <a:off x="6604551" y="3245126"/>
            <a:ext cx="2862469" cy="626165"/>
          </a:xfrm>
          <a:prstGeom prst="rect">
            <a:avLst/>
          </a:prstGeom>
          <a:noFill/>
          <a:ln w="57150">
            <a:solidFill>
              <a:srgbClr val="FF000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200000"/>
              </a:lnSpc>
            </a:pPr>
            <a:endParaRPr lang="en-US"/>
          </a:p>
        </p:txBody>
      </p:sp>
    </p:spTree>
    <p:extLst>
      <p:ext uri="{BB962C8B-B14F-4D97-AF65-F5344CB8AC3E}">
        <p14:creationId xmlns:p14="http://schemas.microsoft.com/office/powerpoint/2010/main" val="7937493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CDE653-8AF9-5B05-458C-6716DFFC4258}"/>
              </a:ext>
            </a:extLst>
          </p:cNvPr>
          <p:cNvSpPr>
            <a:spLocks noGrp="1"/>
          </p:cNvSpPr>
          <p:nvPr>
            <p:ph type="title"/>
          </p:nvPr>
        </p:nvSpPr>
        <p:spPr>
          <a:xfrm>
            <a:off x="298450" y="250825"/>
            <a:ext cx="11595100" cy="1325563"/>
          </a:xfrm>
        </p:spPr>
        <p:txBody>
          <a:bodyPr>
            <a:normAutofit fontScale="90000"/>
          </a:bodyPr>
          <a:lstStyle/>
          <a:p>
            <a:r>
              <a:rPr lang="en-AU" sz="4000"/>
              <a:t>Top Trending Channels from August to October 2020</a:t>
            </a:r>
            <a:br>
              <a:rPr lang="en-AU" b="1" i="0">
                <a:solidFill>
                  <a:srgbClr val="1F2328"/>
                </a:solidFill>
                <a:effectLst/>
                <a:latin typeface="-apple-system"/>
              </a:rPr>
            </a:br>
            <a:r>
              <a:rPr lang="en-AU" sz="1600">
                <a:solidFill>
                  <a:srgbClr val="1F2328"/>
                </a:solidFill>
                <a:latin typeface="-apple-system"/>
              </a:rPr>
              <a:t>According to the top trending channel bar charts, the most popular channels in each month fall into either the music or entertainment categories. October is the exception as a gaming channel was the most popular as it reviewed the game Among Us.</a:t>
            </a:r>
            <a:br>
              <a:rPr lang="en-AU" sz="1600">
                <a:solidFill>
                  <a:srgbClr val="1F2328"/>
                </a:solidFill>
                <a:latin typeface="-apple-system"/>
              </a:rPr>
            </a:br>
            <a:endParaRPr lang="en-US" sz="1600">
              <a:solidFill>
                <a:srgbClr val="1F2328"/>
              </a:solidFill>
              <a:latin typeface="-apple-system"/>
            </a:endParaRPr>
          </a:p>
        </p:txBody>
      </p:sp>
      <p:pic>
        <p:nvPicPr>
          <p:cNvPr id="2050" name="Picture 2" descr="toptrendingchannelsbar">
            <a:extLst>
              <a:ext uri="{FF2B5EF4-FFF2-40B4-BE49-F238E27FC236}">
                <a16:creationId xmlns:a16="http://schemas.microsoft.com/office/drawing/2014/main" id="{CEAD8D7A-907B-F753-A5E1-38935B795C2B}"/>
              </a:ext>
            </a:extLst>
          </p:cNvPr>
          <p:cNvPicPr>
            <a:picLocks noChangeAspect="1" noChangeArrowheads="1"/>
          </p:cNvPicPr>
          <p:nvPr/>
        </p:nvPicPr>
        <p:blipFill>
          <a:blip>
            <a:extLst>
              <a:ext uri="{28A0092B-C50C-407E-A947-70E740481C1C}">
                <a14:useLocalDpi xmlns:a14="http://schemas.microsoft.com/office/drawing/2010/main" val="0"/>
              </a:ext>
            </a:extLst>
          </a:blip>
          <a:srcRect/>
          <a:stretch>
            <a:fillRect/>
          </a:stretch>
        </p:blipFill>
        <p:spPr bwMode="auto">
          <a:xfrm>
            <a:off x="1882140" y="1726242"/>
            <a:ext cx="7943533" cy="51317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73603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7E89199-EC5B-BD0A-3FC6-27EA13971154}"/>
              </a:ext>
            </a:extLst>
          </p:cNvPr>
          <p:cNvSpPr>
            <a:spLocks noGrp="1"/>
          </p:cNvSpPr>
          <p:nvPr>
            <p:ph idx="1"/>
          </p:nvPr>
        </p:nvSpPr>
        <p:spPr/>
        <p:txBody>
          <a:bodyPr/>
          <a:lstStyle/>
          <a:p>
            <a:endParaRPr lang="en-US"/>
          </a:p>
          <a:p>
            <a:endParaRPr lang="en-US"/>
          </a:p>
        </p:txBody>
      </p:sp>
      <p:sp>
        <p:nvSpPr>
          <p:cNvPr id="7" name="Oval 6">
            <a:extLst>
              <a:ext uri="{FF2B5EF4-FFF2-40B4-BE49-F238E27FC236}">
                <a16:creationId xmlns:a16="http://schemas.microsoft.com/office/drawing/2014/main" id="{633D30A0-96B0-F312-7317-1D4DEA3699B0}"/>
              </a:ext>
            </a:extLst>
          </p:cNvPr>
          <p:cNvSpPr/>
          <p:nvPr/>
        </p:nvSpPr>
        <p:spPr>
          <a:xfrm>
            <a:off x="320040" y="1949131"/>
            <a:ext cx="3962400" cy="4104323"/>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C716353C-5667-D804-0D56-F9D7278642A4}"/>
              </a:ext>
            </a:extLst>
          </p:cNvPr>
          <p:cNvSpPr txBox="1"/>
          <p:nvPr/>
        </p:nvSpPr>
        <p:spPr>
          <a:xfrm>
            <a:off x="518160" y="3401127"/>
            <a:ext cx="3566160" cy="1200329"/>
          </a:xfrm>
          <a:prstGeom prst="rect">
            <a:avLst/>
          </a:prstGeom>
          <a:noFill/>
        </p:spPr>
        <p:txBody>
          <a:bodyPr wrap="square" rtlCol="0">
            <a:spAutoFit/>
          </a:bodyPr>
          <a:lstStyle/>
          <a:p>
            <a:pPr algn="just"/>
            <a:r>
              <a:rPr lang="en-AU" b="1" i="0">
                <a:solidFill>
                  <a:schemeClr val="bg1"/>
                </a:solidFill>
                <a:effectLst/>
                <a:latin typeface="-apple-system"/>
              </a:rPr>
              <a:t>Societal events will align with YouTube Trends (ex. Quarantine challenges/vlogs, new music video releases, video games etc.)</a:t>
            </a:r>
            <a:endParaRPr lang="en-US" b="1">
              <a:solidFill>
                <a:schemeClr val="bg1"/>
              </a:solidFill>
            </a:endParaRPr>
          </a:p>
        </p:txBody>
      </p:sp>
      <p:sp>
        <p:nvSpPr>
          <p:cNvPr id="10" name="Right Arrow 9">
            <a:extLst>
              <a:ext uri="{FF2B5EF4-FFF2-40B4-BE49-F238E27FC236}">
                <a16:creationId xmlns:a16="http://schemas.microsoft.com/office/drawing/2014/main" id="{CB311418-F8C7-8D8E-1C47-3EC6BE6829EC}"/>
              </a:ext>
            </a:extLst>
          </p:cNvPr>
          <p:cNvSpPr/>
          <p:nvPr/>
        </p:nvSpPr>
        <p:spPr>
          <a:xfrm>
            <a:off x="4404360" y="3323111"/>
            <a:ext cx="1249680" cy="135636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E8E83FEE-C3C5-09D8-08E6-B45DD094E7A1}"/>
              </a:ext>
            </a:extLst>
          </p:cNvPr>
          <p:cNvSpPr txBox="1"/>
          <p:nvPr/>
        </p:nvSpPr>
        <p:spPr>
          <a:xfrm>
            <a:off x="5775960" y="354138"/>
            <a:ext cx="5440680" cy="369332"/>
          </a:xfrm>
          <a:prstGeom prst="rect">
            <a:avLst/>
          </a:prstGeom>
          <a:noFill/>
        </p:spPr>
        <p:txBody>
          <a:bodyPr wrap="square" rtlCol="0">
            <a:spAutoFit/>
          </a:bodyPr>
          <a:lstStyle/>
          <a:p>
            <a:pPr algn="just"/>
            <a:r>
              <a:rPr lang="en-AU" b="1" i="0">
                <a:solidFill>
                  <a:schemeClr val="bg1"/>
                </a:solidFill>
                <a:effectLst/>
                <a:latin typeface="-apple-system"/>
              </a:rPr>
              <a:t>Actual Result</a:t>
            </a:r>
            <a:r>
              <a:rPr lang="en-AU" b="0" i="0">
                <a:solidFill>
                  <a:schemeClr val="bg1"/>
                </a:solidFill>
                <a:effectLst/>
                <a:latin typeface="-apple-system"/>
              </a:rPr>
              <a:t>: YouTube trends aligned with societal</a:t>
            </a:r>
            <a:endParaRPr lang="en-US"/>
          </a:p>
        </p:txBody>
      </p:sp>
      <p:sp>
        <p:nvSpPr>
          <p:cNvPr id="13" name="Rectangle 12">
            <a:extLst>
              <a:ext uri="{FF2B5EF4-FFF2-40B4-BE49-F238E27FC236}">
                <a16:creationId xmlns:a16="http://schemas.microsoft.com/office/drawing/2014/main" id="{D130A234-6468-41CF-A45D-854B75E7C340}"/>
              </a:ext>
            </a:extLst>
          </p:cNvPr>
          <p:cNvSpPr/>
          <p:nvPr/>
        </p:nvSpPr>
        <p:spPr>
          <a:xfrm>
            <a:off x="5654040" y="681037"/>
            <a:ext cx="6446520" cy="569931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809DBEA4-F591-D78F-8CBE-2075C12952F3}"/>
              </a:ext>
            </a:extLst>
          </p:cNvPr>
          <p:cNvSpPr txBox="1"/>
          <p:nvPr/>
        </p:nvSpPr>
        <p:spPr>
          <a:xfrm>
            <a:off x="5844540" y="1050369"/>
            <a:ext cx="5882640" cy="4832092"/>
          </a:xfrm>
          <a:prstGeom prst="rect">
            <a:avLst/>
          </a:prstGeom>
          <a:noFill/>
        </p:spPr>
        <p:txBody>
          <a:bodyPr wrap="square" rtlCol="0">
            <a:spAutoFit/>
          </a:bodyPr>
          <a:lstStyle/>
          <a:p>
            <a:pPr marL="285750" indent="-285750" algn="just">
              <a:buFont typeface="Arial" panose="020B0604020202020204" pitchFamily="34" charset="0"/>
              <a:buChar char="•"/>
            </a:pPr>
            <a:r>
              <a:rPr lang="en-AU" sz="1600" b="0" i="0">
                <a:solidFill>
                  <a:schemeClr val="bg1"/>
                </a:solidFill>
                <a:effectLst/>
                <a:latin typeface="-apple-system"/>
              </a:rPr>
              <a:t>YouTube trends aligned with societal events accordingly based on the Top Five Liked Videos data frame and the most popular categories bar chart. </a:t>
            </a:r>
          </a:p>
          <a:p>
            <a:pPr marL="285750" indent="-285750" algn="just">
              <a:buFont typeface="Arial" panose="020B0604020202020204" pitchFamily="34" charset="0"/>
              <a:buChar char="•"/>
            </a:pPr>
            <a:endParaRPr lang="en-AU" sz="1600" b="0" i="0">
              <a:solidFill>
                <a:schemeClr val="bg1"/>
              </a:solidFill>
              <a:effectLst/>
              <a:latin typeface="-apple-system"/>
            </a:endParaRPr>
          </a:p>
          <a:p>
            <a:pPr marL="285750" indent="-285750" algn="just">
              <a:buFont typeface="Arial" panose="020B0604020202020204" pitchFamily="34" charset="0"/>
              <a:buChar char="•"/>
            </a:pPr>
            <a:r>
              <a:rPr lang="en-AU" sz="1600" b="0" i="0">
                <a:solidFill>
                  <a:schemeClr val="bg1"/>
                </a:solidFill>
                <a:effectLst/>
                <a:latin typeface="-apple-system"/>
              </a:rPr>
              <a:t>Music was the most popular category during this time and this was reflected as the top five videos were all related to K-Pop music groups, BTS and </a:t>
            </a:r>
            <a:r>
              <a:rPr lang="en-AU" sz="1600" b="0" i="0" err="1">
                <a:solidFill>
                  <a:schemeClr val="bg1"/>
                </a:solidFill>
                <a:effectLst/>
                <a:latin typeface="-apple-system"/>
              </a:rPr>
              <a:t>Blackpink</a:t>
            </a:r>
            <a:r>
              <a:rPr lang="en-AU" sz="1600" b="0" i="0">
                <a:solidFill>
                  <a:schemeClr val="bg1"/>
                </a:solidFill>
                <a:effectLst/>
                <a:latin typeface="-apple-system"/>
              </a:rPr>
              <a:t>. According to the top trending channel bar charts, the most popular channels in each month fall into either the music or entertainment categories; these are the top two popular categories overall:</a:t>
            </a:r>
          </a:p>
          <a:p>
            <a:pPr algn="just"/>
            <a:endParaRPr lang="en-AU" sz="1600" b="0" i="0">
              <a:solidFill>
                <a:schemeClr val="bg1"/>
              </a:solidFill>
              <a:effectLst/>
              <a:latin typeface="-apple-system"/>
            </a:endParaRPr>
          </a:p>
          <a:p>
            <a:pPr marL="742950" lvl="1" indent="-285750" algn="just">
              <a:buFont typeface="Wingdings" pitchFamily="2" charset="2"/>
              <a:buChar char="ü"/>
            </a:pPr>
            <a:r>
              <a:rPr lang="en-AU" sz="1200" b="0" i="0">
                <a:solidFill>
                  <a:schemeClr val="bg1"/>
                </a:solidFill>
                <a:effectLst/>
                <a:latin typeface="-apple-system"/>
              </a:rPr>
              <a:t>August: Big Hit Labels was the most popular channel as BTS dropped music teasers and a video for their song, Dynamite.</a:t>
            </a:r>
          </a:p>
          <a:p>
            <a:pPr marL="285750" indent="-285750" algn="just">
              <a:buFont typeface="Wingdings" pitchFamily="2" charset="2"/>
              <a:buChar char="ü"/>
            </a:pPr>
            <a:endParaRPr lang="en-AU" sz="1200" b="0" i="0">
              <a:solidFill>
                <a:schemeClr val="bg1"/>
              </a:solidFill>
              <a:effectLst/>
              <a:latin typeface="-apple-system"/>
            </a:endParaRPr>
          </a:p>
          <a:p>
            <a:pPr marL="742950" lvl="1" indent="-285750" algn="just">
              <a:buFont typeface="Wingdings" pitchFamily="2" charset="2"/>
              <a:buChar char="ü"/>
            </a:pPr>
            <a:r>
              <a:rPr lang="en-AU" sz="1200" b="0" i="0">
                <a:solidFill>
                  <a:schemeClr val="bg1"/>
                </a:solidFill>
                <a:effectLst/>
                <a:latin typeface="-apple-system"/>
              </a:rPr>
              <a:t>September: </a:t>
            </a:r>
            <a:r>
              <a:rPr lang="en-AU" sz="1200" b="0" i="0" err="1">
                <a:solidFill>
                  <a:schemeClr val="bg1"/>
                </a:solidFill>
                <a:effectLst/>
                <a:latin typeface="-apple-system"/>
              </a:rPr>
              <a:t>Blackpink</a:t>
            </a:r>
            <a:r>
              <a:rPr lang="en-AU" sz="1200" b="0" i="0">
                <a:solidFill>
                  <a:schemeClr val="bg1"/>
                </a:solidFill>
                <a:effectLst/>
                <a:latin typeface="-apple-system"/>
              </a:rPr>
              <a:t> was the most popular channel as </a:t>
            </a:r>
            <a:r>
              <a:rPr lang="en-AU" sz="1200" b="0" i="0" err="1">
                <a:solidFill>
                  <a:schemeClr val="bg1"/>
                </a:solidFill>
                <a:effectLst/>
                <a:latin typeface="-apple-system"/>
              </a:rPr>
              <a:t>Blackpink</a:t>
            </a:r>
            <a:r>
              <a:rPr lang="en-AU" sz="1200" b="0" i="0">
                <a:solidFill>
                  <a:schemeClr val="bg1"/>
                </a:solidFill>
                <a:effectLst/>
                <a:latin typeface="-apple-system"/>
              </a:rPr>
              <a:t> dropped a song with Selena Gomez called Ice Cream.</a:t>
            </a:r>
          </a:p>
          <a:p>
            <a:pPr marL="285750" indent="-285750" algn="just">
              <a:buFont typeface="Wingdings" pitchFamily="2" charset="2"/>
              <a:buChar char="ü"/>
            </a:pPr>
            <a:endParaRPr lang="en-AU" sz="1200" b="0" i="0">
              <a:solidFill>
                <a:schemeClr val="bg1"/>
              </a:solidFill>
              <a:effectLst/>
              <a:latin typeface="-apple-system"/>
            </a:endParaRPr>
          </a:p>
          <a:p>
            <a:pPr marL="742950" lvl="1" indent="-285750" algn="just">
              <a:buFont typeface="Wingdings" pitchFamily="2" charset="2"/>
              <a:buChar char="ü"/>
            </a:pPr>
            <a:r>
              <a:rPr lang="en-AU" sz="1200" b="0" i="0">
                <a:solidFill>
                  <a:schemeClr val="bg1"/>
                </a:solidFill>
                <a:effectLst/>
                <a:latin typeface="-apple-system"/>
              </a:rPr>
              <a:t>October: The Pixel Kingdom, a gaming channel, was the most popular channel as it reviewed the hit game Among Us.</a:t>
            </a:r>
          </a:p>
          <a:p>
            <a:pPr marL="285750" indent="-285750" algn="just">
              <a:buFont typeface="Wingdings" pitchFamily="2" charset="2"/>
              <a:buChar char="ü"/>
            </a:pPr>
            <a:endParaRPr lang="en-AU" sz="1200" b="0" i="0">
              <a:solidFill>
                <a:schemeClr val="bg1"/>
              </a:solidFill>
              <a:effectLst/>
              <a:latin typeface="-apple-system"/>
            </a:endParaRPr>
          </a:p>
          <a:p>
            <a:pPr marL="742950" lvl="1" indent="-285750" algn="just">
              <a:buFont typeface="Wingdings" pitchFamily="2" charset="2"/>
              <a:buChar char="ü"/>
            </a:pPr>
            <a:r>
              <a:rPr lang="en-AU" sz="1200" b="0" i="0">
                <a:solidFill>
                  <a:schemeClr val="bg1"/>
                </a:solidFill>
                <a:effectLst/>
                <a:latin typeface="-apple-system"/>
              </a:rPr>
              <a:t>November: JYB Entertainment is the most popular channel in November so far as another K-Pop Group, Twice, released new music.</a:t>
            </a:r>
          </a:p>
        </p:txBody>
      </p:sp>
    </p:spTree>
    <p:extLst>
      <p:ext uri="{BB962C8B-B14F-4D97-AF65-F5344CB8AC3E}">
        <p14:creationId xmlns:p14="http://schemas.microsoft.com/office/powerpoint/2010/main" val="3262142171"/>
      </p:ext>
    </p:extLst>
  </p:cSld>
  <p:clrMapOvr>
    <a:masterClrMapping/>
  </p:clrMapOvr>
</p:sld>
</file>

<file path=ppt/theme/theme1.xml><?xml version="1.0" encoding="utf-8"?>
<a:theme xmlns:a="http://schemas.openxmlformats.org/drawingml/2006/main" name="Office Theme">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Modern 01">
      <a:majorFont>
        <a:latin typeface="Century Gothic"/>
        <a:ea typeface=""/>
        <a:cs typeface=""/>
      </a:majorFont>
      <a:minorFont>
        <a:latin typeface="Segoe UI Ligh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88930311_Updated" id="{0D1AB845-8C91-4A17-83C2-554F3A60F4B7}" vid="{9E18AF1B-19C5-465B-9A10-4BC0656C0FC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484</TotalTime>
  <Words>2625</Words>
  <Application>Microsoft Macintosh PowerPoint</Application>
  <PresentationFormat>Widescreen</PresentationFormat>
  <Paragraphs>170</Paragraphs>
  <Slides>28</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28</vt:i4>
      </vt:variant>
    </vt:vector>
  </HeadingPairs>
  <TitlesOfParts>
    <vt:vector size="36" baseType="lpstr">
      <vt:lpstr>-apple-system</vt:lpstr>
      <vt:lpstr>Arial</vt:lpstr>
      <vt:lpstr>Calibri</vt:lpstr>
      <vt:lpstr>Century Gothic</vt:lpstr>
      <vt:lpstr>Courier New</vt:lpstr>
      <vt:lpstr>Segoe UI Light</vt:lpstr>
      <vt:lpstr>Wingdings</vt:lpstr>
      <vt:lpstr>Office Theme</vt:lpstr>
      <vt:lpstr>PowerPoint Presentation</vt:lpstr>
      <vt:lpstr>Exploratory Research Background</vt:lpstr>
      <vt:lpstr>Analytics Paradigm</vt:lpstr>
      <vt:lpstr>Analytics Paradigm</vt:lpstr>
      <vt:lpstr>Hypothesis 1: Find out whether YouTube trends reflect societal events</vt:lpstr>
      <vt:lpstr>Top 5 Liked Videos From Aug to Nov 2020  The top five liked videos during this timeframe all fall in the music category; K-Pop groups seem to dominate this category.</vt:lpstr>
      <vt:lpstr>Most Published Videos per Category from August to November 2020 Music and entertainment publish the highest number of videos; surprisingly, Nonprofits and Activism had the least number of published videos with only five videos. </vt:lpstr>
      <vt:lpstr>Top Trending Channels from August to October 2020 According to the top trending channel bar charts, the most popular channels in each month fall into either the music or entertainment categories. October is the exception as a gaming channel was the most popular as it reviewed the game Among Us. </vt:lpstr>
      <vt:lpstr>PowerPoint Presentation</vt:lpstr>
      <vt:lpstr>Hypothesis 2: Correlation among viewership, like, dislike and comments</vt:lpstr>
      <vt:lpstr>Top Trending Channels from August to October 2020 According to the top trending channel bar charts, the most popular channels in each month fall into either the music or entertainment categories. October is the exception as a gaming channel was the most popular as it reviewed the game Among Us. </vt:lpstr>
      <vt:lpstr>Relationship between View Count and Reactions per Category</vt:lpstr>
      <vt:lpstr>These scatter plots display the relationship between view count and reactions per category. Reactions consist of the number of likes, number of dislikes, and number of comments.</vt:lpstr>
      <vt:lpstr>Comparison Between the Top Two Categories: Music vs. Entertainment Music and entertainment are the top two popular categories and have very similar reactions in regards to the number of likes and dislikes. </vt:lpstr>
      <vt:lpstr>The Most Viewed Quarantine Challenge Videos During Strict COVID Lockdown The horizontal bar graph depict the most viewed quarantine challenge videos created during lockdown. This data was pulled from the YouTube Search API dataset and the word cloud was generated from the comments. </vt:lpstr>
      <vt:lpstr>PowerPoint Presentation</vt:lpstr>
      <vt:lpstr>Hypothesis 3: Find out pre and during Covid viewership behavior</vt:lpstr>
      <vt:lpstr>PowerPoint Presentation</vt:lpstr>
      <vt:lpstr>PowerPoint Presentation</vt:lpstr>
      <vt:lpstr>PowerPoint Presentation</vt:lpstr>
      <vt:lpstr>PowerPoint Presentation</vt:lpstr>
      <vt:lpstr>Top Channel Views   Global data (2019)  Top 50 titles viewed for videos published during April 2019,  by channel</vt:lpstr>
      <vt:lpstr>Top Channel Views   Global data (2020)  Top 50 titles viewed for videos published during April 2020,  by channel</vt:lpstr>
      <vt:lpstr>Most relevant Videos in 2019 </vt:lpstr>
      <vt:lpstr>Most relevant Videos in 2020 </vt:lpstr>
      <vt:lpstr>Limitations</vt:lpstr>
      <vt:lpstr>Limitations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Simon Gomes</dc:creator>
  <cp:lastModifiedBy>David Baldwin</cp:lastModifiedBy>
  <cp:revision>6</cp:revision>
  <dcterms:created xsi:type="dcterms:W3CDTF">2023-05-21T21:32:27Z</dcterms:created>
  <dcterms:modified xsi:type="dcterms:W3CDTF">2023-05-23T09:31:11Z</dcterms:modified>
</cp:coreProperties>
</file>