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7" r:id="rId2"/>
    <p:sldId id="272" r:id="rId3"/>
    <p:sldId id="273" r:id="rId4"/>
    <p:sldId id="275" r:id="rId5"/>
    <p:sldId id="276" r:id="rId6"/>
    <p:sldId id="277" r:id="rId7"/>
    <p:sldId id="278" r:id="rId8"/>
    <p:sldId id="279" r:id="rId9"/>
    <p:sldId id="280" r:id="rId10"/>
    <p:sldId id="281" r:id="rId11"/>
    <p:sldId id="282" r:id="rId12"/>
    <p:sldId id="283" r:id="rId13"/>
    <p:sldId id="284" r:id="rId14"/>
    <p:sldId id="285" r:id="rId15"/>
    <p:sldId id="286" r:id="rId16"/>
    <p:sldId id="288" r:id="rId17"/>
    <p:sldId id="289" r:id="rId18"/>
    <p:sldId id="293" r:id="rId19"/>
    <p:sldId id="291" r:id="rId20"/>
    <p:sldId id="294" r:id="rId21"/>
    <p:sldId id="295" r:id="rId22"/>
    <p:sldId id="266"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9DA96-4E5F-4F38-B6A0-BB603E55D4E0}" v="45" dt="2023-05-22T11:03:52.559"/>
    <p1510:client id="{E6AE1D5B-757E-5643-A29C-E52BC8FF503C}" v="69" dt="2023-05-22T10:56:43.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24" autoAdjust="0"/>
    <p:restoredTop sz="94652" autoAdjust="0"/>
  </p:normalViewPr>
  <p:slideViewPr>
    <p:cSldViewPr snapToGrid="0" showGuides="1">
      <p:cViewPr>
        <p:scale>
          <a:sx n="50" d="100"/>
          <a:sy n="50" d="100"/>
        </p:scale>
        <p:origin x="1496" y="56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notesViewPr>
    <p:cSldViewPr snapToGrid="0">
      <p:cViewPr varScale="1">
        <p:scale>
          <a:sx n="100" d="100"/>
          <a:sy n="100"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Gomes" userId="2ab3e8c98c06146b" providerId="LiveId" clId="{4419DA96-4E5F-4F38-B6A0-BB603E55D4E0}"/>
    <pc:docChg chg="custSel modSld">
      <pc:chgData name="Simon Gomes" userId="2ab3e8c98c06146b" providerId="LiveId" clId="{4419DA96-4E5F-4F38-B6A0-BB603E55D4E0}" dt="2023-05-22T11:03:58.575" v="76" actId="14100"/>
      <pc:docMkLst>
        <pc:docMk/>
      </pc:docMkLst>
      <pc:sldChg chg="delSp mod">
        <pc:chgData name="Simon Gomes" userId="2ab3e8c98c06146b" providerId="LiveId" clId="{4419DA96-4E5F-4F38-B6A0-BB603E55D4E0}" dt="2023-05-22T10:59:21.003" v="0" actId="478"/>
        <pc:sldMkLst>
          <pc:docMk/>
          <pc:sldMk cId="2204856167" sldId="273"/>
        </pc:sldMkLst>
        <pc:spChg chg="del">
          <ac:chgData name="Simon Gomes" userId="2ab3e8c98c06146b" providerId="LiveId" clId="{4419DA96-4E5F-4F38-B6A0-BB603E55D4E0}" dt="2023-05-22T10:59:21.003" v="0" actId="478"/>
          <ac:spMkLst>
            <pc:docMk/>
            <pc:sldMk cId="2204856167" sldId="273"/>
            <ac:spMk id="5" creationId="{339D7CCF-42EB-C86C-A56C-3A38D10188FA}"/>
          </ac:spMkLst>
        </pc:spChg>
      </pc:sldChg>
      <pc:sldChg chg="delSp mod">
        <pc:chgData name="Simon Gomes" userId="2ab3e8c98c06146b" providerId="LiveId" clId="{4419DA96-4E5F-4F38-B6A0-BB603E55D4E0}" dt="2023-05-22T10:59:28.907" v="1" actId="478"/>
        <pc:sldMkLst>
          <pc:docMk/>
          <pc:sldMk cId="2787447383" sldId="277"/>
        </pc:sldMkLst>
        <pc:spChg chg="del">
          <ac:chgData name="Simon Gomes" userId="2ab3e8c98c06146b" providerId="LiveId" clId="{4419DA96-4E5F-4F38-B6A0-BB603E55D4E0}" dt="2023-05-22T10:59:28.907" v="1" actId="478"/>
          <ac:spMkLst>
            <pc:docMk/>
            <pc:sldMk cId="2787447383" sldId="277"/>
            <ac:spMk id="6" creationId="{14B2891A-6024-8888-AB93-CAE310EBD658}"/>
          </ac:spMkLst>
        </pc:spChg>
      </pc:sldChg>
      <pc:sldChg chg="modSp mod">
        <pc:chgData name="Simon Gomes" userId="2ab3e8c98c06146b" providerId="LiveId" clId="{4419DA96-4E5F-4F38-B6A0-BB603E55D4E0}" dt="2023-05-22T11:00:00.096" v="5" actId="14100"/>
        <pc:sldMkLst>
          <pc:docMk/>
          <pc:sldMk cId="1666809791" sldId="279"/>
        </pc:sldMkLst>
        <pc:spChg chg="mod">
          <ac:chgData name="Simon Gomes" userId="2ab3e8c98c06146b" providerId="LiveId" clId="{4419DA96-4E5F-4F38-B6A0-BB603E55D4E0}" dt="2023-05-22T11:00:00.096" v="5" actId="14100"/>
          <ac:spMkLst>
            <pc:docMk/>
            <pc:sldMk cId="1666809791" sldId="279"/>
            <ac:spMk id="2" creationId="{B6B1D0E6-E08D-FEA4-80BF-95DBEDF1F41C}"/>
          </ac:spMkLst>
        </pc:spChg>
      </pc:sldChg>
      <pc:sldChg chg="modSp mod">
        <pc:chgData name="Simon Gomes" userId="2ab3e8c98c06146b" providerId="LiveId" clId="{4419DA96-4E5F-4F38-B6A0-BB603E55D4E0}" dt="2023-05-22T11:01:25.440" v="15" actId="108"/>
        <pc:sldMkLst>
          <pc:docMk/>
          <pc:sldMk cId="2135771561" sldId="280"/>
        </pc:sldMkLst>
        <pc:spChg chg="mod">
          <ac:chgData name="Simon Gomes" userId="2ab3e8c98c06146b" providerId="LiveId" clId="{4419DA96-4E5F-4F38-B6A0-BB603E55D4E0}" dt="2023-05-22T11:01:25.440" v="15" actId="108"/>
          <ac:spMkLst>
            <pc:docMk/>
            <pc:sldMk cId="2135771561" sldId="280"/>
            <ac:spMk id="2" creationId="{89CDE653-8AF9-5B05-458C-6716DFFC4258}"/>
          </ac:spMkLst>
        </pc:spChg>
        <pc:picChg chg="mod">
          <ac:chgData name="Simon Gomes" userId="2ab3e8c98c06146b" providerId="LiveId" clId="{4419DA96-4E5F-4F38-B6A0-BB603E55D4E0}" dt="2023-05-22T11:00:39.672" v="8" actId="1076"/>
          <ac:picMkLst>
            <pc:docMk/>
            <pc:sldMk cId="2135771561" sldId="280"/>
            <ac:picMk id="2050" creationId="{CEAD8D7A-907B-F753-A5E1-38935B795C2B}"/>
          </ac:picMkLst>
        </pc:picChg>
      </pc:sldChg>
      <pc:sldChg chg="modSp mod">
        <pc:chgData name="Simon Gomes" userId="2ab3e8c98c06146b" providerId="LiveId" clId="{4419DA96-4E5F-4F38-B6A0-BB603E55D4E0}" dt="2023-05-22T11:01:06.598" v="13" actId="14100"/>
        <pc:sldMkLst>
          <pc:docMk/>
          <pc:sldMk cId="3850444516" sldId="281"/>
        </pc:sldMkLst>
        <pc:spChg chg="mod">
          <ac:chgData name="Simon Gomes" userId="2ab3e8c98c06146b" providerId="LiveId" clId="{4419DA96-4E5F-4F38-B6A0-BB603E55D4E0}" dt="2023-05-22T11:01:06.598" v="13" actId="14100"/>
          <ac:spMkLst>
            <pc:docMk/>
            <pc:sldMk cId="3850444516" sldId="281"/>
            <ac:spMk id="2" creationId="{CF346074-5722-FEC6-0354-0A885218CBA7}"/>
          </ac:spMkLst>
        </pc:spChg>
      </pc:sldChg>
      <pc:sldChg chg="modSp mod">
        <pc:chgData name="Simon Gomes" userId="2ab3e8c98c06146b" providerId="LiveId" clId="{4419DA96-4E5F-4F38-B6A0-BB603E55D4E0}" dt="2023-05-22T11:01:50.023" v="20" actId="1076"/>
        <pc:sldMkLst>
          <pc:docMk/>
          <pc:sldMk cId="1941037184" sldId="282"/>
        </pc:sldMkLst>
        <pc:spChg chg="mod">
          <ac:chgData name="Simon Gomes" userId="2ab3e8c98c06146b" providerId="LiveId" clId="{4419DA96-4E5F-4F38-B6A0-BB603E55D4E0}" dt="2023-05-22T11:01:45.555" v="19" actId="27636"/>
          <ac:spMkLst>
            <pc:docMk/>
            <pc:sldMk cId="1941037184" sldId="282"/>
            <ac:spMk id="2" creationId="{0F20319B-B4AC-77BA-F212-C30F15B318C4}"/>
          </ac:spMkLst>
        </pc:spChg>
        <pc:picChg chg="mod">
          <ac:chgData name="Simon Gomes" userId="2ab3e8c98c06146b" providerId="LiveId" clId="{4419DA96-4E5F-4F38-B6A0-BB603E55D4E0}" dt="2023-05-22T11:01:50.023" v="20" actId="1076"/>
          <ac:picMkLst>
            <pc:docMk/>
            <pc:sldMk cId="1941037184" sldId="282"/>
            <ac:picMk id="4098" creationId="{493A27E9-979F-B3CA-C2CA-275FAAE5A884}"/>
          </ac:picMkLst>
        </pc:picChg>
      </pc:sldChg>
      <pc:sldChg chg="modSp mod">
        <pc:chgData name="Simon Gomes" userId="2ab3e8c98c06146b" providerId="LiveId" clId="{4419DA96-4E5F-4F38-B6A0-BB603E55D4E0}" dt="2023-05-22T11:02:36.241" v="29" actId="14100"/>
        <pc:sldMkLst>
          <pc:docMk/>
          <pc:sldMk cId="432655766" sldId="283"/>
        </pc:sldMkLst>
        <pc:spChg chg="mod">
          <ac:chgData name="Simon Gomes" userId="2ab3e8c98c06146b" providerId="LiveId" clId="{4419DA96-4E5F-4F38-B6A0-BB603E55D4E0}" dt="2023-05-22T11:02:23.699" v="23" actId="108"/>
          <ac:spMkLst>
            <pc:docMk/>
            <pc:sldMk cId="432655766" sldId="283"/>
            <ac:spMk id="2" creationId="{4C2B47E3-10B1-E477-65B4-3057AD39F422}"/>
          </ac:spMkLst>
        </pc:spChg>
        <pc:picChg chg="mod">
          <ac:chgData name="Simon Gomes" userId="2ab3e8c98c06146b" providerId="LiveId" clId="{4419DA96-4E5F-4F38-B6A0-BB603E55D4E0}" dt="2023-05-22T11:02:36.241" v="29" actId="14100"/>
          <ac:picMkLst>
            <pc:docMk/>
            <pc:sldMk cId="432655766" sldId="283"/>
            <ac:picMk id="5124" creationId="{63177016-B0D9-6D22-B29B-D2503D457630}"/>
          </ac:picMkLst>
        </pc:picChg>
      </pc:sldChg>
      <pc:sldChg chg="modSp mod">
        <pc:chgData name="Simon Gomes" userId="2ab3e8c98c06146b" providerId="LiveId" clId="{4419DA96-4E5F-4F38-B6A0-BB603E55D4E0}" dt="2023-05-22T11:02:48.049" v="30" actId="108"/>
        <pc:sldMkLst>
          <pc:docMk/>
          <pc:sldMk cId="2718387872" sldId="284"/>
        </pc:sldMkLst>
        <pc:spChg chg="mod">
          <ac:chgData name="Simon Gomes" userId="2ab3e8c98c06146b" providerId="LiveId" clId="{4419DA96-4E5F-4F38-B6A0-BB603E55D4E0}" dt="2023-05-22T11:02:48.049" v="30" actId="108"/>
          <ac:spMkLst>
            <pc:docMk/>
            <pc:sldMk cId="2718387872" sldId="284"/>
            <ac:spMk id="2" creationId="{F41B60E7-F14B-04B1-5E73-CB5C7B6AAB24}"/>
          </ac:spMkLst>
        </pc:spChg>
      </pc:sldChg>
      <pc:sldChg chg="modSp mod">
        <pc:chgData name="Simon Gomes" userId="2ab3e8c98c06146b" providerId="LiveId" clId="{4419DA96-4E5F-4F38-B6A0-BB603E55D4E0}" dt="2023-05-22T11:03:26.805" v="71" actId="33524"/>
        <pc:sldMkLst>
          <pc:docMk/>
          <pc:sldMk cId="2705988709" sldId="285"/>
        </pc:sldMkLst>
        <pc:spChg chg="mod">
          <ac:chgData name="Simon Gomes" userId="2ab3e8c98c06146b" providerId="LiveId" clId="{4419DA96-4E5F-4F38-B6A0-BB603E55D4E0}" dt="2023-05-22T11:03:26.805" v="71" actId="33524"/>
          <ac:spMkLst>
            <pc:docMk/>
            <pc:sldMk cId="2705988709" sldId="285"/>
            <ac:spMk id="2" creationId="{E62BC2EF-70F9-D1AD-DA76-9CC2C877C7B9}"/>
          </ac:spMkLst>
        </pc:spChg>
        <pc:picChg chg="mod">
          <ac:chgData name="Simon Gomes" userId="2ab3e8c98c06146b" providerId="LiveId" clId="{4419DA96-4E5F-4F38-B6A0-BB603E55D4E0}" dt="2023-05-22T11:03:15.013" v="68" actId="1035"/>
          <ac:picMkLst>
            <pc:docMk/>
            <pc:sldMk cId="2705988709" sldId="285"/>
            <ac:picMk id="7170" creationId="{68852C71-7933-70C7-2058-BB360BFE9031}"/>
          </ac:picMkLst>
        </pc:picChg>
      </pc:sldChg>
      <pc:sldChg chg="modSp mod">
        <pc:chgData name="Simon Gomes" userId="2ab3e8c98c06146b" providerId="LiveId" clId="{4419DA96-4E5F-4F38-B6A0-BB603E55D4E0}" dt="2023-05-22T11:03:58.575" v="76" actId="14100"/>
        <pc:sldMkLst>
          <pc:docMk/>
          <pc:sldMk cId="3235619746" sldId="286"/>
        </pc:sldMkLst>
        <pc:spChg chg="mod">
          <ac:chgData name="Simon Gomes" userId="2ab3e8c98c06146b" providerId="LiveId" clId="{4419DA96-4E5F-4F38-B6A0-BB603E55D4E0}" dt="2023-05-22T11:03:58.575" v="76" actId="14100"/>
          <ac:spMkLst>
            <pc:docMk/>
            <pc:sldMk cId="3235619746" sldId="286"/>
            <ac:spMk id="2" creationId="{1ED8229A-8A48-4902-FCCE-F5867AE0AE1E}"/>
          </ac:spMkLst>
        </pc:spChg>
        <pc:picChg chg="mod">
          <ac:chgData name="Simon Gomes" userId="2ab3e8c98c06146b" providerId="LiveId" clId="{4419DA96-4E5F-4F38-B6A0-BB603E55D4E0}" dt="2023-05-22T11:03:52.559" v="74" actId="1076"/>
          <ac:picMkLst>
            <pc:docMk/>
            <pc:sldMk cId="3235619746" sldId="286"/>
            <ac:picMk id="8194" creationId="{4A895D6B-DB28-A65A-3C5F-B9D32CBC584A}"/>
          </ac:picMkLst>
        </pc:picChg>
      </pc:sldChg>
    </pc:docChg>
  </pc:docChgLst>
  <pc:docChgLst>
    <pc:chgData name="Simon Gomes" userId="2ab3e8c98c06146b" providerId="LiveId" clId="{E6AE1D5B-757E-5643-A29C-E52BC8FF503C}"/>
    <pc:docChg chg="undo custSel addSld delSld modSld sldOrd">
      <pc:chgData name="Simon Gomes" userId="2ab3e8c98c06146b" providerId="LiveId" clId="{E6AE1D5B-757E-5643-A29C-E52BC8FF503C}" dt="2023-05-22T10:58:25.117" v="279" actId="14100"/>
      <pc:docMkLst>
        <pc:docMk/>
      </pc:docMkLst>
      <pc:sldChg chg="del">
        <pc:chgData name="Simon Gomes" userId="2ab3e8c98c06146b" providerId="LiveId" clId="{E6AE1D5B-757E-5643-A29C-E52BC8FF503C}" dt="2023-05-22T10:32:43.196" v="43" actId="2696"/>
        <pc:sldMkLst>
          <pc:docMk/>
          <pc:sldMk cId="3041316037" sldId="258"/>
        </pc:sldMkLst>
      </pc:sldChg>
      <pc:sldChg chg="del">
        <pc:chgData name="Simon Gomes" userId="2ab3e8c98c06146b" providerId="LiveId" clId="{E6AE1D5B-757E-5643-A29C-E52BC8FF503C}" dt="2023-05-22T10:32:44.667" v="45" actId="2696"/>
        <pc:sldMkLst>
          <pc:docMk/>
          <pc:sldMk cId="3293348916" sldId="259"/>
        </pc:sldMkLst>
      </pc:sldChg>
      <pc:sldChg chg="del">
        <pc:chgData name="Simon Gomes" userId="2ab3e8c98c06146b" providerId="LiveId" clId="{E6AE1D5B-757E-5643-A29C-E52BC8FF503C}" dt="2023-05-22T10:32:45.444" v="46" actId="2696"/>
        <pc:sldMkLst>
          <pc:docMk/>
          <pc:sldMk cId="1676837893" sldId="260"/>
        </pc:sldMkLst>
      </pc:sldChg>
      <pc:sldChg chg="del">
        <pc:chgData name="Simon Gomes" userId="2ab3e8c98c06146b" providerId="LiveId" clId="{E6AE1D5B-757E-5643-A29C-E52BC8FF503C}" dt="2023-05-22T10:32:43.946" v="44" actId="2696"/>
        <pc:sldMkLst>
          <pc:docMk/>
          <pc:sldMk cId="1519777200" sldId="261"/>
        </pc:sldMkLst>
      </pc:sldChg>
      <pc:sldChg chg="del">
        <pc:chgData name="Simon Gomes" userId="2ab3e8c98c06146b" providerId="LiveId" clId="{E6AE1D5B-757E-5643-A29C-E52BC8FF503C}" dt="2023-05-22T10:32:46.009" v="47" actId="2696"/>
        <pc:sldMkLst>
          <pc:docMk/>
          <pc:sldMk cId="198162277" sldId="262"/>
        </pc:sldMkLst>
      </pc:sldChg>
      <pc:sldChg chg="del">
        <pc:chgData name="Simon Gomes" userId="2ab3e8c98c06146b" providerId="LiveId" clId="{E6AE1D5B-757E-5643-A29C-E52BC8FF503C}" dt="2023-05-22T10:32:46.583" v="48" actId="2696"/>
        <pc:sldMkLst>
          <pc:docMk/>
          <pc:sldMk cId="1727237839" sldId="263"/>
        </pc:sldMkLst>
      </pc:sldChg>
      <pc:sldChg chg="addSp delSp modSp add del mod">
        <pc:chgData name="Simon Gomes" userId="2ab3e8c98c06146b" providerId="LiveId" clId="{E6AE1D5B-757E-5643-A29C-E52BC8FF503C}" dt="2023-05-22T10:33:07.625" v="57" actId="478"/>
        <pc:sldMkLst>
          <pc:docMk/>
          <pc:sldMk cId="3345628227" sldId="266"/>
        </pc:sldMkLst>
        <pc:spChg chg="del">
          <ac:chgData name="Simon Gomes" userId="2ab3e8c98c06146b" providerId="LiveId" clId="{E6AE1D5B-757E-5643-A29C-E52BC8FF503C}" dt="2023-05-22T10:33:02.893" v="56" actId="478"/>
          <ac:spMkLst>
            <pc:docMk/>
            <pc:sldMk cId="3345628227" sldId="266"/>
            <ac:spMk id="2" creationId="{10E603A3-B905-4FE4-AF3D-7ABD07598BAD}"/>
          </ac:spMkLst>
        </pc:spChg>
        <pc:spChg chg="add del mod">
          <ac:chgData name="Simon Gomes" userId="2ab3e8c98c06146b" providerId="LiveId" clId="{E6AE1D5B-757E-5643-A29C-E52BC8FF503C}" dt="2023-05-22T10:33:07.625" v="57" actId="478"/>
          <ac:spMkLst>
            <pc:docMk/>
            <pc:sldMk cId="3345628227" sldId="266"/>
            <ac:spMk id="4" creationId="{6893D5CC-011A-E52F-F071-18651242F89A}"/>
          </ac:spMkLst>
        </pc:spChg>
        <pc:picChg chg="del">
          <ac:chgData name="Simon Gomes" userId="2ab3e8c98c06146b" providerId="LiveId" clId="{E6AE1D5B-757E-5643-A29C-E52BC8FF503C}" dt="2023-05-22T10:32:59.299" v="55" actId="478"/>
          <ac:picMkLst>
            <pc:docMk/>
            <pc:sldMk cId="3345628227" sldId="266"/>
            <ac:picMk id="10" creationId="{E88D3554-2B38-7045-B778-76FB3465B801}"/>
          </ac:picMkLst>
        </pc:picChg>
      </pc:sldChg>
      <pc:sldChg chg="del">
        <pc:chgData name="Simon Gomes" userId="2ab3e8c98c06146b" providerId="LiveId" clId="{E6AE1D5B-757E-5643-A29C-E52BC8FF503C}" dt="2023-05-22T10:32:48.466" v="51" actId="2696"/>
        <pc:sldMkLst>
          <pc:docMk/>
          <pc:sldMk cId="2420142894" sldId="267"/>
        </pc:sldMkLst>
      </pc:sldChg>
      <pc:sldChg chg="del">
        <pc:chgData name="Simon Gomes" userId="2ab3e8c98c06146b" providerId="LiveId" clId="{E6AE1D5B-757E-5643-A29C-E52BC8FF503C}" dt="2023-05-22T10:32:47.838" v="50" actId="2696"/>
        <pc:sldMkLst>
          <pc:docMk/>
          <pc:sldMk cId="1708956848" sldId="268"/>
        </pc:sldMkLst>
      </pc:sldChg>
      <pc:sldChg chg="del">
        <pc:chgData name="Simon Gomes" userId="2ab3e8c98c06146b" providerId="LiveId" clId="{E6AE1D5B-757E-5643-A29C-E52BC8FF503C}" dt="2023-05-22T10:32:47.205" v="49" actId="2696"/>
        <pc:sldMkLst>
          <pc:docMk/>
          <pc:sldMk cId="1221752997" sldId="270"/>
        </pc:sldMkLst>
      </pc:sldChg>
      <pc:sldChg chg="del">
        <pc:chgData name="Simon Gomes" userId="2ab3e8c98c06146b" providerId="LiveId" clId="{E6AE1D5B-757E-5643-A29C-E52BC8FF503C}" dt="2023-05-22T10:32:55.153" v="54" actId="2696"/>
        <pc:sldMkLst>
          <pc:docMk/>
          <pc:sldMk cId="3994358870" sldId="271"/>
        </pc:sldMkLst>
      </pc:sldChg>
      <pc:sldChg chg="addSp modSp mod">
        <pc:chgData name="Simon Gomes" userId="2ab3e8c98c06146b" providerId="LiveId" clId="{E6AE1D5B-757E-5643-A29C-E52BC8FF503C}" dt="2023-05-22T10:26:14.348" v="7" actId="693"/>
        <pc:sldMkLst>
          <pc:docMk/>
          <pc:sldMk cId="1455090846" sldId="278"/>
        </pc:sldMkLst>
        <pc:spChg chg="add mod">
          <ac:chgData name="Simon Gomes" userId="2ab3e8c98c06146b" providerId="LiveId" clId="{E6AE1D5B-757E-5643-A29C-E52BC8FF503C}" dt="2023-05-22T10:26:14.348" v="7" actId="693"/>
          <ac:spMkLst>
            <pc:docMk/>
            <pc:sldMk cId="1455090846" sldId="278"/>
            <ac:spMk id="2" creationId="{2B583B29-F025-683C-4926-FEFC3A24E75F}"/>
          </ac:spMkLst>
        </pc:spChg>
        <pc:spChg chg="mod">
          <ac:chgData name="Simon Gomes" userId="2ab3e8c98c06146b" providerId="LiveId" clId="{E6AE1D5B-757E-5643-A29C-E52BC8FF503C}" dt="2023-05-22T10:24:09.006" v="4" actId="27636"/>
          <ac:spMkLst>
            <pc:docMk/>
            <pc:sldMk cId="1455090846" sldId="278"/>
            <ac:spMk id="4" creationId="{BF6CB43F-F27E-988E-FE67-FB2655AE9C69}"/>
          </ac:spMkLst>
        </pc:spChg>
        <pc:picChg chg="mod">
          <ac:chgData name="Simon Gomes" userId="2ab3e8c98c06146b" providerId="LiveId" clId="{E6AE1D5B-757E-5643-A29C-E52BC8FF503C}" dt="2023-05-22T10:21:30.474" v="0" actId="1076"/>
          <ac:picMkLst>
            <pc:docMk/>
            <pc:sldMk cId="1455090846" sldId="278"/>
            <ac:picMk id="9" creationId="{4A3C1712-BF4F-1871-C5C1-ABC85D867E37}"/>
          </ac:picMkLst>
        </pc:picChg>
      </pc:sldChg>
      <pc:sldChg chg="addSp delSp modSp new mod">
        <pc:chgData name="Simon Gomes" userId="2ab3e8c98c06146b" providerId="LiveId" clId="{E6AE1D5B-757E-5643-A29C-E52BC8FF503C}" dt="2023-05-22T10:28:56.683" v="33" actId="255"/>
        <pc:sldMkLst>
          <pc:docMk/>
          <pc:sldMk cId="1666809791" sldId="279"/>
        </pc:sldMkLst>
        <pc:spChg chg="mod">
          <ac:chgData name="Simon Gomes" userId="2ab3e8c98c06146b" providerId="LiveId" clId="{E6AE1D5B-757E-5643-A29C-E52BC8FF503C}" dt="2023-05-22T10:28:56.683" v="33" actId="255"/>
          <ac:spMkLst>
            <pc:docMk/>
            <pc:sldMk cId="1666809791" sldId="279"/>
            <ac:spMk id="2" creationId="{B6B1D0E6-E08D-FEA4-80BF-95DBEDF1F41C}"/>
          </ac:spMkLst>
        </pc:spChg>
        <pc:spChg chg="del">
          <ac:chgData name="Simon Gomes" userId="2ab3e8c98c06146b" providerId="LiveId" clId="{E6AE1D5B-757E-5643-A29C-E52BC8FF503C}" dt="2023-05-22T10:27:03.509" v="11" actId="478"/>
          <ac:spMkLst>
            <pc:docMk/>
            <pc:sldMk cId="1666809791" sldId="279"/>
            <ac:spMk id="3" creationId="{D8D146AA-ABDB-DD95-D9FD-E14507E86560}"/>
          </ac:spMkLst>
        </pc:spChg>
        <pc:picChg chg="add mod">
          <ac:chgData name="Simon Gomes" userId="2ab3e8c98c06146b" providerId="LiveId" clId="{E6AE1D5B-757E-5643-A29C-E52BC8FF503C}" dt="2023-05-22T10:28:10.814" v="27" actId="14100"/>
          <ac:picMkLst>
            <pc:docMk/>
            <pc:sldMk cId="1666809791" sldId="279"/>
            <ac:picMk id="1026" creationId="{8C98F85B-89F1-2091-9CB0-52A1CD546D98}"/>
          </ac:picMkLst>
        </pc:picChg>
        <pc:picChg chg="add mod">
          <ac:chgData name="Simon Gomes" userId="2ab3e8c98c06146b" providerId="LiveId" clId="{E6AE1D5B-757E-5643-A29C-E52BC8FF503C}" dt="2023-05-22T10:28:15.029" v="28" actId="1076"/>
          <ac:picMkLst>
            <pc:docMk/>
            <pc:sldMk cId="1666809791" sldId="279"/>
            <ac:picMk id="1028" creationId="{596EBFF0-7DE0-496E-95A9-BC76BC66F56D}"/>
          </ac:picMkLst>
        </pc:picChg>
      </pc:sldChg>
      <pc:sldChg chg="addSp delSp modSp new mod">
        <pc:chgData name="Simon Gomes" userId="2ab3e8c98c06146b" providerId="LiveId" clId="{E6AE1D5B-757E-5643-A29C-E52BC8FF503C}" dt="2023-05-22T10:30:00.009" v="42"/>
        <pc:sldMkLst>
          <pc:docMk/>
          <pc:sldMk cId="2135771561" sldId="280"/>
        </pc:sldMkLst>
        <pc:spChg chg="mod">
          <ac:chgData name="Simon Gomes" userId="2ab3e8c98c06146b" providerId="LiveId" clId="{E6AE1D5B-757E-5643-A29C-E52BC8FF503C}" dt="2023-05-22T10:30:00.009" v="42"/>
          <ac:spMkLst>
            <pc:docMk/>
            <pc:sldMk cId="2135771561" sldId="280"/>
            <ac:spMk id="2" creationId="{89CDE653-8AF9-5B05-458C-6716DFFC4258}"/>
          </ac:spMkLst>
        </pc:spChg>
        <pc:spChg chg="del">
          <ac:chgData name="Simon Gomes" userId="2ab3e8c98c06146b" providerId="LiveId" clId="{E6AE1D5B-757E-5643-A29C-E52BC8FF503C}" dt="2023-05-22T10:29:15.547" v="34" actId="478"/>
          <ac:spMkLst>
            <pc:docMk/>
            <pc:sldMk cId="2135771561" sldId="280"/>
            <ac:spMk id="3" creationId="{31ABD45A-D9F9-3CD7-563C-F783F26E6848}"/>
          </ac:spMkLst>
        </pc:spChg>
        <pc:picChg chg="add mod">
          <ac:chgData name="Simon Gomes" userId="2ab3e8c98c06146b" providerId="LiveId" clId="{E6AE1D5B-757E-5643-A29C-E52BC8FF503C}" dt="2023-05-22T10:29:30.499" v="38" actId="14100"/>
          <ac:picMkLst>
            <pc:docMk/>
            <pc:sldMk cId="2135771561" sldId="280"/>
            <ac:picMk id="2050" creationId="{CEAD8D7A-907B-F753-A5E1-38935B795C2B}"/>
          </ac:picMkLst>
        </pc:picChg>
      </pc:sldChg>
      <pc:sldChg chg="addSp delSp modSp new mod">
        <pc:chgData name="Simon Gomes" userId="2ab3e8c98c06146b" providerId="LiveId" clId="{E6AE1D5B-757E-5643-A29C-E52BC8FF503C}" dt="2023-05-22T10:36:21.800" v="81" actId="1035"/>
        <pc:sldMkLst>
          <pc:docMk/>
          <pc:sldMk cId="3850444516" sldId="281"/>
        </pc:sldMkLst>
        <pc:spChg chg="mod">
          <ac:chgData name="Simon Gomes" userId="2ab3e8c98c06146b" providerId="LiveId" clId="{E6AE1D5B-757E-5643-A29C-E52BC8FF503C}" dt="2023-05-22T10:36:21.800" v="81" actId="1035"/>
          <ac:spMkLst>
            <pc:docMk/>
            <pc:sldMk cId="3850444516" sldId="281"/>
            <ac:spMk id="2" creationId="{CF346074-5722-FEC6-0354-0A885218CBA7}"/>
          </ac:spMkLst>
        </pc:spChg>
        <pc:spChg chg="del mod">
          <ac:chgData name="Simon Gomes" userId="2ab3e8c98c06146b" providerId="LiveId" clId="{E6AE1D5B-757E-5643-A29C-E52BC8FF503C}" dt="2023-05-22T10:36:11.792" v="70" actId="478"/>
          <ac:spMkLst>
            <pc:docMk/>
            <pc:sldMk cId="3850444516" sldId="281"/>
            <ac:spMk id="3" creationId="{488B239F-7177-BD7F-0505-A494846C11FD}"/>
          </ac:spMkLst>
        </pc:spChg>
        <pc:picChg chg="add mod">
          <ac:chgData name="Simon Gomes" userId="2ab3e8c98c06146b" providerId="LiveId" clId="{E6AE1D5B-757E-5643-A29C-E52BC8FF503C}" dt="2023-05-22T10:36:16.582" v="71" actId="1076"/>
          <ac:picMkLst>
            <pc:docMk/>
            <pc:sldMk cId="3850444516" sldId="281"/>
            <ac:picMk id="3074" creationId="{66DFBF82-2A71-A345-4AC0-D927EAB7A05E}"/>
          </ac:picMkLst>
        </pc:picChg>
      </pc:sldChg>
      <pc:sldChg chg="addSp delSp modSp new mod">
        <pc:chgData name="Simon Gomes" userId="2ab3e8c98c06146b" providerId="LiveId" clId="{E6AE1D5B-757E-5643-A29C-E52BC8FF503C}" dt="2023-05-22T10:37:39.993" v="88" actId="27636"/>
        <pc:sldMkLst>
          <pc:docMk/>
          <pc:sldMk cId="1941037184" sldId="282"/>
        </pc:sldMkLst>
        <pc:spChg chg="mod">
          <ac:chgData name="Simon Gomes" userId="2ab3e8c98c06146b" providerId="LiveId" clId="{E6AE1D5B-757E-5643-A29C-E52BC8FF503C}" dt="2023-05-22T10:37:39.993" v="88" actId="27636"/>
          <ac:spMkLst>
            <pc:docMk/>
            <pc:sldMk cId="1941037184" sldId="282"/>
            <ac:spMk id="2" creationId="{0F20319B-B4AC-77BA-F212-C30F15B318C4}"/>
          </ac:spMkLst>
        </pc:spChg>
        <pc:spChg chg="del">
          <ac:chgData name="Simon Gomes" userId="2ab3e8c98c06146b" providerId="LiveId" clId="{E6AE1D5B-757E-5643-A29C-E52BC8FF503C}" dt="2023-05-22T10:37:15.847" v="83" actId="478"/>
          <ac:spMkLst>
            <pc:docMk/>
            <pc:sldMk cId="1941037184" sldId="282"/>
            <ac:spMk id="3" creationId="{B8AFF291-1B08-8FB9-F374-5B29473F0E41}"/>
          </ac:spMkLst>
        </pc:spChg>
        <pc:picChg chg="add mod">
          <ac:chgData name="Simon Gomes" userId="2ab3e8c98c06146b" providerId="LiveId" clId="{E6AE1D5B-757E-5643-A29C-E52BC8FF503C}" dt="2023-05-22T10:37:21.666" v="86" actId="1076"/>
          <ac:picMkLst>
            <pc:docMk/>
            <pc:sldMk cId="1941037184" sldId="282"/>
            <ac:picMk id="4098" creationId="{493A27E9-979F-B3CA-C2CA-275FAAE5A884}"/>
          </ac:picMkLst>
        </pc:picChg>
      </pc:sldChg>
      <pc:sldChg chg="addSp delSp modSp new mod">
        <pc:chgData name="Simon Gomes" userId="2ab3e8c98c06146b" providerId="LiveId" clId="{E6AE1D5B-757E-5643-A29C-E52BC8FF503C}" dt="2023-05-22T10:38:54.711" v="101"/>
        <pc:sldMkLst>
          <pc:docMk/>
          <pc:sldMk cId="432655766" sldId="283"/>
        </pc:sldMkLst>
        <pc:spChg chg="mod">
          <ac:chgData name="Simon Gomes" userId="2ab3e8c98c06146b" providerId="LiveId" clId="{E6AE1D5B-757E-5643-A29C-E52BC8FF503C}" dt="2023-05-22T10:38:17.993" v="97" actId="1076"/>
          <ac:spMkLst>
            <pc:docMk/>
            <pc:sldMk cId="432655766" sldId="283"/>
            <ac:spMk id="2" creationId="{4C2B47E3-10B1-E477-65B4-3057AD39F422}"/>
          </ac:spMkLst>
        </pc:spChg>
        <pc:spChg chg="del">
          <ac:chgData name="Simon Gomes" userId="2ab3e8c98c06146b" providerId="LiveId" clId="{E6AE1D5B-757E-5643-A29C-E52BC8FF503C}" dt="2023-05-22T10:38:07.733" v="95" actId="478"/>
          <ac:spMkLst>
            <pc:docMk/>
            <pc:sldMk cId="432655766" sldId="283"/>
            <ac:spMk id="3" creationId="{C95EF663-3A4C-5282-0BB2-2F37E218AE78}"/>
          </ac:spMkLst>
        </pc:spChg>
        <pc:picChg chg="add del mod">
          <ac:chgData name="Simon Gomes" userId="2ab3e8c98c06146b" providerId="LiveId" clId="{E6AE1D5B-757E-5643-A29C-E52BC8FF503C}" dt="2023-05-22T10:38:44.702" v="100" actId="478"/>
          <ac:picMkLst>
            <pc:docMk/>
            <pc:sldMk cId="432655766" sldId="283"/>
            <ac:picMk id="5122" creationId="{FC96C200-CAD6-58DD-0112-8C1BAC79F157}"/>
          </ac:picMkLst>
        </pc:picChg>
        <pc:picChg chg="add">
          <ac:chgData name="Simon Gomes" userId="2ab3e8c98c06146b" providerId="LiveId" clId="{E6AE1D5B-757E-5643-A29C-E52BC8FF503C}" dt="2023-05-22T10:38:54.711" v="101"/>
          <ac:picMkLst>
            <pc:docMk/>
            <pc:sldMk cId="432655766" sldId="283"/>
            <ac:picMk id="5124" creationId="{63177016-B0D9-6D22-B29B-D2503D457630}"/>
          </ac:picMkLst>
        </pc:picChg>
      </pc:sldChg>
      <pc:sldChg chg="addSp delSp modSp new mod">
        <pc:chgData name="Simon Gomes" userId="2ab3e8c98c06146b" providerId="LiveId" clId="{E6AE1D5B-757E-5643-A29C-E52BC8FF503C}" dt="2023-05-22T10:39:15.818" v="104"/>
        <pc:sldMkLst>
          <pc:docMk/>
          <pc:sldMk cId="2718387872" sldId="284"/>
        </pc:sldMkLst>
        <pc:spChg chg="mod">
          <ac:chgData name="Simon Gomes" userId="2ab3e8c98c06146b" providerId="LiveId" clId="{E6AE1D5B-757E-5643-A29C-E52BC8FF503C}" dt="2023-05-22T10:39:07.076" v="102"/>
          <ac:spMkLst>
            <pc:docMk/>
            <pc:sldMk cId="2718387872" sldId="284"/>
            <ac:spMk id="2" creationId="{F41B60E7-F14B-04B1-5E73-CB5C7B6AAB24}"/>
          </ac:spMkLst>
        </pc:spChg>
        <pc:spChg chg="del">
          <ac:chgData name="Simon Gomes" userId="2ab3e8c98c06146b" providerId="LiveId" clId="{E6AE1D5B-757E-5643-A29C-E52BC8FF503C}" dt="2023-05-22T10:39:10.229" v="103" actId="478"/>
          <ac:spMkLst>
            <pc:docMk/>
            <pc:sldMk cId="2718387872" sldId="284"/>
            <ac:spMk id="3" creationId="{6127939E-F8C3-DA60-4C3D-2B7E9F802D3F}"/>
          </ac:spMkLst>
        </pc:spChg>
        <pc:picChg chg="add">
          <ac:chgData name="Simon Gomes" userId="2ab3e8c98c06146b" providerId="LiveId" clId="{E6AE1D5B-757E-5643-A29C-E52BC8FF503C}" dt="2023-05-22T10:39:15.818" v="104"/>
          <ac:picMkLst>
            <pc:docMk/>
            <pc:sldMk cId="2718387872" sldId="284"/>
            <ac:picMk id="6146" creationId="{CB762BF2-9B12-2B3E-F399-DEE2CC6A8EDE}"/>
          </ac:picMkLst>
        </pc:picChg>
      </pc:sldChg>
      <pc:sldChg chg="addSp delSp modSp new mod">
        <pc:chgData name="Simon Gomes" userId="2ab3e8c98c06146b" providerId="LiveId" clId="{E6AE1D5B-757E-5643-A29C-E52BC8FF503C}" dt="2023-05-22T10:40:33.694" v="113"/>
        <pc:sldMkLst>
          <pc:docMk/>
          <pc:sldMk cId="2705988709" sldId="285"/>
        </pc:sldMkLst>
        <pc:spChg chg="mod">
          <ac:chgData name="Simon Gomes" userId="2ab3e8c98c06146b" providerId="LiveId" clId="{E6AE1D5B-757E-5643-A29C-E52BC8FF503C}" dt="2023-05-22T10:40:33.694" v="113"/>
          <ac:spMkLst>
            <pc:docMk/>
            <pc:sldMk cId="2705988709" sldId="285"/>
            <ac:spMk id="2" creationId="{E62BC2EF-70F9-D1AD-DA76-9CC2C877C7B9}"/>
          </ac:spMkLst>
        </pc:spChg>
        <pc:spChg chg="del">
          <ac:chgData name="Simon Gomes" userId="2ab3e8c98c06146b" providerId="LiveId" clId="{E6AE1D5B-757E-5643-A29C-E52BC8FF503C}" dt="2023-05-22T10:39:34.272" v="107" actId="478"/>
          <ac:spMkLst>
            <pc:docMk/>
            <pc:sldMk cId="2705988709" sldId="285"/>
            <ac:spMk id="3" creationId="{7DF87460-66F1-4768-F387-0DEF91E28402}"/>
          </ac:spMkLst>
        </pc:spChg>
        <pc:picChg chg="add">
          <ac:chgData name="Simon Gomes" userId="2ab3e8c98c06146b" providerId="LiveId" clId="{E6AE1D5B-757E-5643-A29C-E52BC8FF503C}" dt="2023-05-22T10:39:38.959" v="108"/>
          <ac:picMkLst>
            <pc:docMk/>
            <pc:sldMk cId="2705988709" sldId="285"/>
            <ac:picMk id="7170" creationId="{68852C71-7933-70C7-2058-BB360BFE9031}"/>
          </ac:picMkLst>
        </pc:picChg>
      </pc:sldChg>
      <pc:sldChg chg="addSp delSp modSp new mod">
        <pc:chgData name="Simon Gomes" userId="2ab3e8c98c06146b" providerId="LiveId" clId="{E6AE1D5B-757E-5643-A29C-E52BC8FF503C}" dt="2023-05-22T10:41:06.735" v="119"/>
        <pc:sldMkLst>
          <pc:docMk/>
          <pc:sldMk cId="3235619746" sldId="286"/>
        </pc:sldMkLst>
        <pc:spChg chg="mod">
          <ac:chgData name="Simon Gomes" userId="2ab3e8c98c06146b" providerId="LiveId" clId="{E6AE1D5B-757E-5643-A29C-E52BC8FF503C}" dt="2023-05-22T10:41:06.735" v="119"/>
          <ac:spMkLst>
            <pc:docMk/>
            <pc:sldMk cId="3235619746" sldId="286"/>
            <ac:spMk id="2" creationId="{1ED8229A-8A48-4902-FCCE-F5867AE0AE1E}"/>
          </ac:spMkLst>
        </pc:spChg>
        <pc:spChg chg="del">
          <ac:chgData name="Simon Gomes" userId="2ab3e8c98c06146b" providerId="LiveId" clId="{E6AE1D5B-757E-5643-A29C-E52BC8FF503C}" dt="2023-05-22T10:40:49.605" v="116" actId="478"/>
          <ac:spMkLst>
            <pc:docMk/>
            <pc:sldMk cId="3235619746" sldId="286"/>
            <ac:spMk id="3" creationId="{5A44C3F7-C4B9-5098-A0E7-3D747033E967}"/>
          </ac:spMkLst>
        </pc:spChg>
        <pc:picChg chg="add">
          <ac:chgData name="Simon Gomes" userId="2ab3e8c98c06146b" providerId="LiveId" clId="{E6AE1D5B-757E-5643-A29C-E52BC8FF503C}" dt="2023-05-22T10:40:55.374" v="117"/>
          <ac:picMkLst>
            <pc:docMk/>
            <pc:sldMk cId="3235619746" sldId="286"/>
            <ac:picMk id="8194" creationId="{4A895D6B-DB28-A65A-3C5F-B9D32CBC584A}"/>
          </ac:picMkLst>
        </pc:picChg>
      </pc:sldChg>
      <pc:sldChg chg="addSp delSp modSp new del mod modClrScheme chgLayout">
        <pc:chgData name="Simon Gomes" userId="2ab3e8c98c06146b" providerId="LiveId" clId="{E6AE1D5B-757E-5643-A29C-E52BC8FF503C}" dt="2023-05-22T10:43:09.949" v="142" actId="2696"/>
        <pc:sldMkLst>
          <pc:docMk/>
          <pc:sldMk cId="3349197474" sldId="287"/>
        </pc:sldMkLst>
        <pc:spChg chg="del mod ord">
          <ac:chgData name="Simon Gomes" userId="2ab3e8c98c06146b" providerId="LiveId" clId="{E6AE1D5B-757E-5643-A29C-E52BC8FF503C}" dt="2023-05-22T10:41:32.132" v="124" actId="700"/>
          <ac:spMkLst>
            <pc:docMk/>
            <pc:sldMk cId="3349197474" sldId="287"/>
            <ac:spMk id="2" creationId="{88779031-29C4-78C4-BC1F-FD0A6E342E20}"/>
          </ac:spMkLst>
        </pc:spChg>
        <pc:spChg chg="del mod ord">
          <ac:chgData name="Simon Gomes" userId="2ab3e8c98c06146b" providerId="LiveId" clId="{E6AE1D5B-757E-5643-A29C-E52BC8FF503C}" dt="2023-05-22T10:41:32.132" v="124" actId="700"/>
          <ac:spMkLst>
            <pc:docMk/>
            <pc:sldMk cId="3349197474" sldId="287"/>
            <ac:spMk id="3" creationId="{6254D2C8-E378-3C7C-682B-1677B34C4598}"/>
          </ac:spMkLst>
        </pc:spChg>
        <pc:spChg chg="add del mod">
          <ac:chgData name="Simon Gomes" userId="2ab3e8c98c06146b" providerId="LiveId" clId="{E6AE1D5B-757E-5643-A29C-E52BC8FF503C}" dt="2023-05-22T10:41:27.211" v="123"/>
          <ac:spMkLst>
            <pc:docMk/>
            <pc:sldMk cId="3349197474" sldId="287"/>
            <ac:spMk id="4" creationId="{D7DB2393-64CB-FB56-4796-4C077428E6BF}"/>
          </ac:spMkLst>
        </pc:spChg>
        <pc:spChg chg="add mod ord">
          <ac:chgData name="Simon Gomes" userId="2ab3e8c98c06146b" providerId="LiveId" clId="{E6AE1D5B-757E-5643-A29C-E52BC8FF503C}" dt="2023-05-22T10:41:32.132" v="124" actId="700"/>
          <ac:spMkLst>
            <pc:docMk/>
            <pc:sldMk cId="3349197474" sldId="287"/>
            <ac:spMk id="5" creationId="{1722F485-787A-943F-B038-3C8285866E3F}"/>
          </ac:spMkLst>
        </pc:spChg>
        <pc:spChg chg="add mod ord">
          <ac:chgData name="Simon Gomes" userId="2ab3e8c98c06146b" providerId="LiveId" clId="{E6AE1D5B-757E-5643-A29C-E52BC8FF503C}" dt="2023-05-22T10:41:32.132" v="124" actId="700"/>
          <ac:spMkLst>
            <pc:docMk/>
            <pc:sldMk cId="3349197474" sldId="287"/>
            <ac:spMk id="6" creationId="{62826D78-5106-1888-A60F-DA5C75E1ABC8}"/>
          </ac:spMkLst>
        </pc:spChg>
      </pc:sldChg>
      <pc:sldChg chg="addSp delSp modSp new mod setBg modClrScheme addAnim chgLayout">
        <pc:chgData name="Simon Gomes" userId="2ab3e8c98c06146b" providerId="LiveId" clId="{E6AE1D5B-757E-5643-A29C-E52BC8FF503C}" dt="2023-05-22T10:43:04.536" v="141"/>
        <pc:sldMkLst>
          <pc:docMk/>
          <pc:sldMk cId="1617815817" sldId="288"/>
        </pc:sldMkLst>
        <pc:spChg chg="del mod ord">
          <ac:chgData name="Simon Gomes" userId="2ab3e8c98c06146b" providerId="LiveId" clId="{E6AE1D5B-757E-5643-A29C-E52BC8FF503C}" dt="2023-05-22T10:41:42.047" v="126" actId="700"/>
          <ac:spMkLst>
            <pc:docMk/>
            <pc:sldMk cId="1617815817" sldId="288"/>
            <ac:spMk id="2" creationId="{3C5BE3CE-5D83-68A4-6F86-38785ED28C1A}"/>
          </ac:spMkLst>
        </pc:spChg>
        <pc:spChg chg="del mod ord">
          <ac:chgData name="Simon Gomes" userId="2ab3e8c98c06146b" providerId="LiveId" clId="{E6AE1D5B-757E-5643-A29C-E52BC8FF503C}" dt="2023-05-22T10:41:42.047" v="126" actId="700"/>
          <ac:spMkLst>
            <pc:docMk/>
            <pc:sldMk cId="1617815817" sldId="288"/>
            <ac:spMk id="3" creationId="{F20AF0BA-66F6-03DF-0918-A1BB2FCD3226}"/>
          </ac:spMkLst>
        </pc:spChg>
        <pc:spChg chg="add mod ord">
          <ac:chgData name="Simon Gomes" userId="2ab3e8c98c06146b" providerId="LiveId" clId="{E6AE1D5B-757E-5643-A29C-E52BC8FF503C}" dt="2023-05-22T10:43:04.534" v="140" actId="26606"/>
          <ac:spMkLst>
            <pc:docMk/>
            <pc:sldMk cId="1617815817" sldId="288"/>
            <ac:spMk id="4" creationId="{E49EB608-FA43-1653-51DB-B057CA77731A}"/>
          </ac:spMkLst>
        </pc:spChg>
        <pc:spChg chg="add del mod ord">
          <ac:chgData name="Simon Gomes" userId="2ab3e8c98c06146b" providerId="LiveId" clId="{E6AE1D5B-757E-5643-A29C-E52BC8FF503C}" dt="2023-05-22T10:42:24.345" v="139" actId="478"/>
          <ac:spMkLst>
            <pc:docMk/>
            <pc:sldMk cId="1617815817" sldId="288"/>
            <ac:spMk id="5" creationId="{D9D9D549-AC88-C567-63FC-3D2B7B00C068}"/>
          </ac:spMkLst>
        </pc:spChg>
        <pc:spChg chg="add">
          <ac:chgData name="Simon Gomes" userId="2ab3e8c98c06146b" providerId="LiveId" clId="{E6AE1D5B-757E-5643-A29C-E52BC8FF503C}" dt="2023-05-22T10:43:04.534" v="140" actId="26606"/>
          <ac:spMkLst>
            <pc:docMk/>
            <pc:sldMk cId="1617815817" sldId="288"/>
            <ac:spMk id="10" creationId="{F8446B12-7391-4711-8B31-112A0B896C76}"/>
          </ac:spMkLst>
        </pc:spChg>
        <pc:grpChg chg="add">
          <ac:chgData name="Simon Gomes" userId="2ab3e8c98c06146b" providerId="LiveId" clId="{E6AE1D5B-757E-5643-A29C-E52BC8FF503C}" dt="2023-05-22T10:43:04.534" v="140" actId="26606"/>
          <ac:grpSpMkLst>
            <pc:docMk/>
            <pc:sldMk cId="1617815817" sldId="288"/>
            <ac:grpSpMk id="12" creationId="{4252769E-B9F0-4068-A645-5BBEF16E9C28}"/>
          </ac:grpSpMkLst>
        </pc:grpChg>
        <pc:picChg chg="add">
          <ac:chgData name="Simon Gomes" userId="2ab3e8c98c06146b" providerId="LiveId" clId="{E6AE1D5B-757E-5643-A29C-E52BC8FF503C}" dt="2023-05-22T10:43:04.534" v="140" actId="26606"/>
          <ac:picMkLst>
            <pc:docMk/>
            <pc:sldMk cId="1617815817" sldId="288"/>
            <ac:picMk id="6" creationId="{7E08CC00-8D2E-7C11-E95A-737B8260B395}"/>
          </ac:picMkLst>
        </pc:picChg>
      </pc:sldChg>
      <pc:sldChg chg="addSp delSp modSp new mod">
        <pc:chgData name="Simon Gomes" userId="2ab3e8c98c06146b" providerId="LiveId" clId="{E6AE1D5B-757E-5643-A29C-E52BC8FF503C}" dt="2023-05-22T10:54:27.433" v="241" actId="5793"/>
        <pc:sldMkLst>
          <pc:docMk/>
          <pc:sldMk cId="3262142171" sldId="289"/>
        </pc:sldMkLst>
        <pc:spChg chg="del mod">
          <ac:chgData name="Simon Gomes" userId="2ab3e8c98c06146b" providerId="LiveId" clId="{E6AE1D5B-757E-5643-A29C-E52BC8FF503C}" dt="2023-05-22T10:43:47.140" v="147" actId="478"/>
          <ac:spMkLst>
            <pc:docMk/>
            <pc:sldMk cId="3262142171" sldId="289"/>
            <ac:spMk id="2" creationId="{D003671D-86B6-5B1D-3772-498335767408}"/>
          </ac:spMkLst>
        </pc:spChg>
        <pc:spChg chg="mod">
          <ac:chgData name="Simon Gomes" userId="2ab3e8c98c06146b" providerId="LiveId" clId="{E6AE1D5B-757E-5643-A29C-E52BC8FF503C}" dt="2023-05-22T10:43:41.076" v="146" actId="20577"/>
          <ac:spMkLst>
            <pc:docMk/>
            <pc:sldMk cId="3262142171" sldId="289"/>
            <ac:spMk id="3" creationId="{57E89199-EC5B-BD0A-3FC6-27EA13971154}"/>
          </ac:spMkLst>
        </pc:spChg>
        <pc:spChg chg="add del mod">
          <ac:chgData name="Simon Gomes" userId="2ab3e8c98c06146b" providerId="LiveId" clId="{E6AE1D5B-757E-5643-A29C-E52BC8FF503C}" dt="2023-05-22T10:43:50.963" v="148" actId="478"/>
          <ac:spMkLst>
            <pc:docMk/>
            <pc:sldMk cId="3262142171" sldId="289"/>
            <ac:spMk id="5" creationId="{07D96700-D01D-471D-ADEF-EFD37742CAF5}"/>
          </ac:spMkLst>
        </pc:spChg>
        <pc:spChg chg="add mod">
          <ac:chgData name="Simon Gomes" userId="2ab3e8c98c06146b" providerId="LiveId" clId="{E6AE1D5B-757E-5643-A29C-E52BC8FF503C}" dt="2023-05-22T10:50:58.271" v="207" actId="1076"/>
          <ac:spMkLst>
            <pc:docMk/>
            <pc:sldMk cId="3262142171" sldId="289"/>
            <ac:spMk id="7" creationId="{633D30A0-96B0-F312-7317-1D4DEA3699B0}"/>
          </ac:spMkLst>
        </pc:spChg>
        <pc:spChg chg="add mod">
          <ac:chgData name="Simon Gomes" userId="2ab3e8c98c06146b" providerId="LiveId" clId="{E6AE1D5B-757E-5643-A29C-E52BC8FF503C}" dt="2023-05-22T10:51:00.716" v="208" actId="1076"/>
          <ac:spMkLst>
            <pc:docMk/>
            <pc:sldMk cId="3262142171" sldId="289"/>
            <ac:spMk id="8" creationId="{C716353C-5667-D804-0D56-F9D7278642A4}"/>
          </ac:spMkLst>
        </pc:spChg>
        <pc:spChg chg="add del mod">
          <ac:chgData name="Simon Gomes" userId="2ab3e8c98c06146b" providerId="LiveId" clId="{E6AE1D5B-757E-5643-A29C-E52BC8FF503C}" dt="2023-05-22T10:48:12.763" v="173"/>
          <ac:spMkLst>
            <pc:docMk/>
            <pc:sldMk cId="3262142171" sldId="289"/>
            <ac:spMk id="9" creationId="{75B69CBF-958F-DB0D-97B5-E3CBEAE6939B}"/>
          </ac:spMkLst>
        </pc:spChg>
        <pc:spChg chg="add mod">
          <ac:chgData name="Simon Gomes" userId="2ab3e8c98c06146b" providerId="LiveId" clId="{E6AE1D5B-757E-5643-A29C-E52BC8FF503C}" dt="2023-05-22T10:51:04.317" v="209" actId="1076"/>
          <ac:spMkLst>
            <pc:docMk/>
            <pc:sldMk cId="3262142171" sldId="289"/>
            <ac:spMk id="10" creationId="{CB311418-F8C7-8D8E-1C47-3EC6BE6829EC}"/>
          </ac:spMkLst>
        </pc:spChg>
        <pc:spChg chg="add del mod">
          <ac:chgData name="Simon Gomes" userId="2ab3e8c98c06146b" providerId="LiveId" clId="{E6AE1D5B-757E-5643-A29C-E52BC8FF503C}" dt="2023-05-22T10:52:38.575" v="225" actId="478"/>
          <ac:spMkLst>
            <pc:docMk/>
            <pc:sldMk cId="3262142171" sldId="289"/>
            <ac:spMk id="11" creationId="{402C2597-E92D-A85E-8088-2AC7D09596F0}"/>
          </ac:spMkLst>
        </pc:spChg>
        <pc:spChg chg="add mod">
          <ac:chgData name="Simon Gomes" userId="2ab3e8c98c06146b" providerId="LiveId" clId="{E6AE1D5B-757E-5643-A29C-E52BC8FF503C}" dt="2023-05-22T10:53:03.401" v="228" actId="21"/>
          <ac:spMkLst>
            <pc:docMk/>
            <pc:sldMk cId="3262142171" sldId="289"/>
            <ac:spMk id="12" creationId="{E8E83FEE-C3C5-09D8-08E6-B45DD094E7A1}"/>
          </ac:spMkLst>
        </pc:spChg>
        <pc:spChg chg="add mod">
          <ac:chgData name="Simon Gomes" userId="2ab3e8c98c06146b" providerId="LiveId" clId="{E6AE1D5B-757E-5643-A29C-E52BC8FF503C}" dt="2023-05-22T10:53:58.143" v="236" actId="1076"/>
          <ac:spMkLst>
            <pc:docMk/>
            <pc:sldMk cId="3262142171" sldId="289"/>
            <ac:spMk id="13" creationId="{D130A234-6468-41CF-A45D-854B75E7C340}"/>
          </ac:spMkLst>
        </pc:spChg>
        <pc:spChg chg="add mod">
          <ac:chgData name="Simon Gomes" userId="2ab3e8c98c06146b" providerId="LiveId" clId="{E6AE1D5B-757E-5643-A29C-E52BC8FF503C}" dt="2023-05-22T10:54:27.433" v="241" actId="5793"/>
          <ac:spMkLst>
            <pc:docMk/>
            <pc:sldMk cId="3262142171" sldId="289"/>
            <ac:spMk id="14" creationId="{809DBEA4-F591-D78F-8CBE-2075C12952F3}"/>
          </ac:spMkLst>
        </pc:spChg>
        <pc:graphicFrameChg chg="add del mod modGraphic">
          <ac:chgData name="Simon Gomes" userId="2ab3e8c98c06146b" providerId="LiveId" clId="{E6AE1D5B-757E-5643-A29C-E52BC8FF503C}" dt="2023-05-22T10:47:38.259" v="169" actId="478"/>
          <ac:graphicFrameMkLst>
            <pc:docMk/>
            <pc:sldMk cId="3262142171" sldId="289"/>
            <ac:graphicFrameMk id="6" creationId="{EB184617-4689-ED82-170D-36EC1C10B799}"/>
          </ac:graphicFrameMkLst>
        </pc:graphicFrameChg>
      </pc:sldChg>
      <pc:sldChg chg="delSp add del setBg delDesignElem">
        <pc:chgData name="Simon Gomes" userId="2ab3e8c98c06146b" providerId="LiveId" clId="{E6AE1D5B-757E-5643-A29C-E52BC8FF503C}" dt="2023-05-22T10:54:55.177" v="244" actId="2696"/>
        <pc:sldMkLst>
          <pc:docMk/>
          <pc:sldMk cId="2460674034" sldId="290"/>
        </pc:sldMkLst>
        <pc:spChg chg="del">
          <ac:chgData name="Simon Gomes" userId="2ab3e8c98c06146b" providerId="LiveId" clId="{E6AE1D5B-757E-5643-A29C-E52BC8FF503C}" dt="2023-05-22T10:54:48.816" v="243"/>
          <ac:spMkLst>
            <pc:docMk/>
            <pc:sldMk cId="2460674034" sldId="290"/>
            <ac:spMk id="10" creationId="{F8446B12-7391-4711-8B31-112A0B896C76}"/>
          </ac:spMkLst>
        </pc:spChg>
        <pc:grpChg chg="del">
          <ac:chgData name="Simon Gomes" userId="2ab3e8c98c06146b" providerId="LiveId" clId="{E6AE1D5B-757E-5643-A29C-E52BC8FF503C}" dt="2023-05-22T10:54:48.816" v="243"/>
          <ac:grpSpMkLst>
            <pc:docMk/>
            <pc:sldMk cId="2460674034" sldId="290"/>
            <ac:grpSpMk id="12" creationId="{4252769E-B9F0-4068-A645-5BBEF16E9C28}"/>
          </ac:grpSpMkLst>
        </pc:grpChg>
      </pc:sldChg>
      <pc:sldChg chg="modSp add mod">
        <pc:chgData name="Simon Gomes" userId="2ab3e8c98c06146b" providerId="LiveId" clId="{E6AE1D5B-757E-5643-A29C-E52BC8FF503C}" dt="2023-05-22T10:56:14.225" v="256" actId="1076"/>
        <pc:sldMkLst>
          <pc:docMk/>
          <pc:sldMk cId="831555805" sldId="291"/>
        </pc:sldMkLst>
        <pc:spChg chg="mod">
          <ac:chgData name="Simon Gomes" userId="2ab3e8c98c06146b" providerId="LiveId" clId="{E6AE1D5B-757E-5643-A29C-E52BC8FF503C}" dt="2023-05-22T10:55:53.798" v="253" actId="207"/>
          <ac:spMkLst>
            <pc:docMk/>
            <pc:sldMk cId="831555805" sldId="291"/>
            <ac:spMk id="8" creationId="{C716353C-5667-D804-0D56-F9D7278642A4}"/>
          </ac:spMkLst>
        </pc:spChg>
        <pc:spChg chg="mod">
          <ac:chgData name="Simon Gomes" userId="2ab3e8c98c06146b" providerId="LiveId" clId="{E6AE1D5B-757E-5643-A29C-E52BC8FF503C}" dt="2023-05-22T10:56:14.225" v="256" actId="1076"/>
          <ac:spMkLst>
            <pc:docMk/>
            <pc:sldMk cId="831555805" sldId="291"/>
            <ac:spMk id="14" creationId="{809DBEA4-F591-D78F-8CBE-2075C12952F3}"/>
          </ac:spMkLst>
        </pc:spChg>
      </pc:sldChg>
      <pc:sldChg chg="delSp add del setBg delDesignElem">
        <pc:chgData name="Simon Gomes" userId="2ab3e8c98c06146b" providerId="LiveId" clId="{E6AE1D5B-757E-5643-A29C-E52BC8FF503C}" dt="2023-05-22T10:55:31.005" v="251" actId="2696"/>
        <pc:sldMkLst>
          <pc:docMk/>
          <pc:sldMk cId="3786402793" sldId="292"/>
        </pc:sldMkLst>
        <pc:spChg chg="del">
          <ac:chgData name="Simon Gomes" userId="2ab3e8c98c06146b" providerId="LiveId" clId="{E6AE1D5B-757E-5643-A29C-E52BC8FF503C}" dt="2023-05-22T10:55:00.965" v="246"/>
          <ac:spMkLst>
            <pc:docMk/>
            <pc:sldMk cId="3786402793" sldId="292"/>
            <ac:spMk id="10" creationId="{F8446B12-7391-4711-8B31-112A0B896C76}"/>
          </ac:spMkLst>
        </pc:spChg>
        <pc:grpChg chg="del">
          <ac:chgData name="Simon Gomes" userId="2ab3e8c98c06146b" providerId="LiveId" clId="{E6AE1D5B-757E-5643-A29C-E52BC8FF503C}" dt="2023-05-22T10:55:00.965" v="246"/>
          <ac:grpSpMkLst>
            <pc:docMk/>
            <pc:sldMk cId="3786402793" sldId="292"/>
            <ac:grpSpMk id="12" creationId="{4252769E-B9F0-4068-A645-5BBEF16E9C28}"/>
          </ac:grpSpMkLst>
        </pc:grpChg>
      </pc:sldChg>
      <pc:sldChg chg="modSp add ord">
        <pc:chgData name="Simon Gomes" userId="2ab3e8c98c06146b" providerId="LiveId" clId="{E6AE1D5B-757E-5643-A29C-E52BC8FF503C}" dt="2023-05-22T10:55:27.361" v="250" actId="20577"/>
        <pc:sldMkLst>
          <pc:docMk/>
          <pc:sldMk cId="4033507449" sldId="293"/>
        </pc:sldMkLst>
        <pc:spChg chg="mod">
          <ac:chgData name="Simon Gomes" userId="2ab3e8c98c06146b" providerId="LiveId" clId="{E6AE1D5B-757E-5643-A29C-E52BC8FF503C}" dt="2023-05-22T10:55:27.361" v="250" actId="20577"/>
          <ac:spMkLst>
            <pc:docMk/>
            <pc:sldMk cId="4033507449" sldId="293"/>
            <ac:spMk id="4" creationId="{E49EB608-FA43-1653-51DB-B057CA77731A}"/>
          </ac:spMkLst>
        </pc:spChg>
      </pc:sldChg>
      <pc:sldChg chg="modSp add ord">
        <pc:chgData name="Simon Gomes" userId="2ab3e8c98c06146b" providerId="LiveId" clId="{E6AE1D5B-757E-5643-A29C-E52BC8FF503C}" dt="2023-05-22T10:56:36.807" v="263" actId="20577"/>
        <pc:sldMkLst>
          <pc:docMk/>
          <pc:sldMk cId="1576154502" sldId="294"/>
        </pc:sldMkLst>
        <pc:spChg chg="mod">
          <ac:chgData name="Simon Gomes" userId="2ab3e8c98c06146b" providerId="LiveId" clId="{E6AE1D5B-757E-5643-A29C-E52BC8FF503C}" dt="2023-05-22T10:56:36.807" v="263" actId="20577"/>
          <ac:spMkLst>
            <pc:docMk/>
            <pc:sldMk cId="1576154502" sldId="294"/>
            <ac:spMk id="4" creationId="{E49EB608-FA43-1653-51DB-B057CA77731A}"/>
          </ac:spMkLst>
        </pc:spChg>
      </pc:sldChg>
      <pc:sldChg chg="modSp add mod">
        <pc:chgData name="Simon Gomes" userId="2ab3e8c98c06146b" providerId="LiveId" clId="{E6AE1D5B-757E-5643-A29C-E52BC8FF503C}" dt="2023-05-22T10:58:25.117" v="279" actId="14100"/>
        <pc:sldMkLst>
          <pc:docMk/>
          <pc:sldMk cId="1731600066" sldId="295"/>
        </pc:sldMkLst>
        <pc:spChg chg="mod">
          <ac:chgData name="Simon Gomes" userId="2ab3e8c98c06146b" providerId="LiveId" clId="{E6AE1D5B-757E-5643-A29C-E52BC8FF503C}" dt="2023-05-22T10:57:08.158" v="267" actId="207"/>
          <ac:spMkLst>
            <pc:docMk/>
            <pc:sldMk cId="1731600066" sldId="295"/>
            <ac:spMk id="8" creationId="{C716353C-5667-D804-0D56-F9D7278642A4}"/>
          </ac:spMkLst>
        </pc:spChg>
        <pc:spChg chg="mod">
          <ac:chgData name="Simon Gomes" userId="2ab3e8c98c06146b" providerId="LiveId" clId="{E6AE1D5B-757E-5643-A29C-E52BC8FF503C}" dt="2023-05-22T10:58:25.117" v="279" actId="14100"/>
          <ac:spMkLst>
            <pc:docMk/>
            <pc:sldMk cId="1731600066" sldId="295"/>
            <ac:spMk id="13" creationId="{D130A234-6468-41CF-A45D-854B75E7C340}"/>
          </ac:spMkLst>
        </pc:spChg>
        <pc:spChg chg="mod">
          <ac:chgData name="Simon Gomes" userId="2ab3e8c98c06146b" providerId="LiveId" clId="{E6AE1D5B-757E-5643-A29C-E52BC8FF503C}" dt="2023-05-22T10:58:20.315" v="278" actId="207"/>
          <ac:spMkLst>
            <pc:docMk/>
            <pc:sldMk cId="1731600066" sldId="295"/>
            <ac:spMk id="14" creationId="{809DBEA4-F591-D78F-8CBE-2075C12952F3}"/>
          </ac:spMkLst>
        </pc:spChg>
      </pc:sldChg>
      <pc:sldChg chg="delSp add del setBg delDesignElem">
        <pc:chgData name="Simon Gomes" userId="2ab3e8c98c06146b" providerId="LiveId" clId="{E6AE1D5B-757E-5643-A29C-E52BC8FF503C}" dt="2023-05-22T10:56:31.533" v="261" actId="2696"/>
        <pc:sldMkLst>
          <pc:docMk/>
          <pc:sldMk cId="3234232943" sldId="295"/>
        </pc:sldMkLst>
        <pc:spChg chg="del">
          <ac:chgData name="Simon Gomes" userId="2ab3e8c98c06146b" providerId="LiveId" clId="{E6AE1D5B-757E-5643-A29C-E52BC8FF503C}" dt="2023-05-22T10:56:25.395" v="259"/>
          <ac:spMkLst>
            <pc:docMk/>
            <pc:sldMk cId="3234232943" sldId="295"/>
            <ac:spMk id="10" creationId="{F8446B12-7391-4711-8B31-112A0B896C76}"/>
          </ac:spMkLst>
        </pc:spChg>
        <pc:grpChg chg="del">
          <ac:chgData name="Simon Gomes" userId="2ab3e8c98c06146b" providerId="LiveId" clId="{E6AE1D5B-757E-5643-A29C-E52BC8FF503C}" dt="2023-05-22T10:56:25.395" v="259"/>
          <ac:grpSpMkLst>
            <pc:docMk/>
            <pc:sldMk cId="3234232943" sldId="295"/>
            <ac:grpSpMk id="12" creationId="{4252769E-B9F0-4068-A645-5BBEF16E9C28}"/>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10/16/2019</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EBC1D5-B3EF-4A13-8CDE-7F28DE69B96C}" type="slidenum">
              <a:rPr lang="en-US" smtClean="0"/>
              <a:t>‹#›</a:t>
            </a:fld>
            <a:endParaRPr lang="en-US" dirty="0"/>
          </a:p>
        </p:txBody>
      </p:sp>
    </p:spTree>
    <p:extLst>
      <p:ext uri="{BB962C8B-B14F-4D97-AF65-F5344CB8AC3E}">
        <p14:creationId xmlns:p14="http://schemas.microsoft.com/office/powerpoint/2010/main" val="3759014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noProof="0"/>
              <a:t>10/16/2019</a:t>
            </a:r>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US"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FD34AC2-3728-4A8B-B58F-6888FAEC3D20}" type="slidenum">
              <a:rPr lang="en-US" noProof="0" smtClean="0"/>
              <a:t>‹#›</a:t>
            </a:fld>
            <a:endParaRPr lang="en-US" noProof="0" dirty="0"/>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D34AC2-3728-4A8B-B58F-6888FAEC3D20}" type="slidenum">
              <a:rPr lang="en-US" smtClean="0"/>
              <a:t>1</a:t>
            </a:fld>
            <a:endParaRPr lang="en-US" dirty="0"/>
          </a:p>
        </p:txBody>
      </p:sp>
    </p:spTree>
    <p:extLst>
      <p:ext uri="{BB962C8B-B14F-4D97-AF65-F5344CB8AC3E}">
        <p14:creationId xmlns:p14="http://schemas.microsoft.com/office/powerpoint/2010/main" val="12265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D34AC2-3728-4A8B-B58F-6888FAEC3D20}" type="slidenum">
              <a:rPr lang="en-US" noProof="0" smtClean="0"/>
              <a:t>22</a:t>
            </a:fld>
            <a:endParaRPr lang="en-US" noProof="0" dirty="0"/>
          </a:p>
        </p:txBody>
      </p:sp>
    </p:spTree>
    <p:extLst>
      <p:ext uri="{BB962C8B-B14F-4D97-AF65-F5344CB8AC3E}">
        <p14:creationId xmlns:p14="http://schemas.microsoft.com/office/powerpoint/2010/main" val="251062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rtlCol="0" anchor="b"/>
          <a:lstStyle>
            <a:lvl1pPr algn="ctr">
              <a:defRPr sz="6000"/>
            </a:lvl1pPr>
          </a:lstStyle>
          <a:p>
            <a:pPr rtl="0"/>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rtlCol="0" anchor="b"/>
          <a:lstStyle>
            <a:lvl1pPr>
              <a:defRPr sz="6000"/>
            </a:lvl1pPr>
          </a:lstStyle>
          <a:p>
            <a:pPr rtl="0"/>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p:txBody>
          <a:bodyPr rtlCol="0"/>
          <a:lstStyle/>
          <a:p>
            <a:pPr rtl="0"/>
            <a:r>
              <a:rPr lang="en-US"/>
              <a:t>10/16/2019</a:t>
            </a:r>
            <a:endParaRPr lang="en-US" dirty="0"/>
          </a:p>
        </p:txBody>
      </p:sp>
      <p:sp>
        <p:nvSpPr>
          <p:cNvPr id="5" name="Footer Placeholder 4"/>
          <p:cNvSpPr>
            <a:spLocks noGrp="1"/>
          </p:cNvSpPr>
          <p:nvPr>
            <p:ph type="ftr" sz="quarter" idx="11"/>
          </p:nvPr>
        </p:nvSpPr>
        <p:spPr/>
        <p:txBody>
          <a:bodyPr rtlCol="0"/>
          <a:lstStyle/>
          <a:p>
            <a:pPr rtl="0"/>
            <a:endParaRPr lang="en-US" dirty="0"/>
          </a:p>
        </p:txBody>
      </p:sp>
      <p:sp>
        <p:nvSpPr>
          <p:cNvPr id="6" name="Slide Number Placeholder 5"/>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7" name="Date Placeholder 6"/>
          <p:cNvSpPr>
            <a:spLocks noGrp="1"/>
          </p:cNvSpPr>
          <p:nvPr>
            <p:ph type="dt" sz="half" idx="10"/>
          </p:nvPr>
        </p:nvSpPr>
        <p:spPr/>
        <p:txBody>
          <a:bodyPr rtlCol="0"/>
          <a:lstStyle/>
          <a:p>
            <a:pPr rtl="0"/>
            <a:r>
              <a:rPr lang="en-US"/>
              <a:t>10/16/2019</a:t>
            </a:r>
            <a:endParaRPr lang="en-US" dirty="0"/>
          </a:p>
        </p:txBody>
      </p:sp>
      <p:sp>
        <p:nvSpPr>
          <p:cNvPr id="8" name="Footer Placeholder 7"/>
          <p:cNvSpPr>
            <a:spLocks noGrp="1"/>
          </p:cNvSpPr>
          <p:nvPr>
            <p:ph type="ftr" sz="quarter" idx="11"/>
          </p:nvPr>
        </p:nvSpPr>
        <p:spPr/>
        <p:txBody>
          <a:bodyPr rtlCol="0"/>
          <a:lstStyle/>
          <a:p>
            <a:pPr rtl="0"/>
            <a:endParaRPr lang="en-US" dirty="0"/>
          </a:p>
        </p:txBody>
      </p:sp>
      <p:sp>
        <p:nvSpPr>
          <p:cNvPr id="9" name="Slide Number Placeholder 8"/>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r>
              <a:rPr lang="en-US"/>
              <a:t>10/16/2019</a:t>
            </a:r>
            <a:endParaRPr lang="en-US" dirty="0"/>
          </a:p>
        </p:txBody>
      </p:sp>
      <p:sp>
        <p:nvSpPr>
          <p:cNvPr id="4" name="Footer Placeholder 3"/>
          <p:cNvSpPr>
            <a:spLocks noGrp="1"/>
          </p:cNvSpPr>
          <p:nvPr>
            <p:ph type="ftr" sz="quarter" idx="11"/>
          </p:nvPr>
        </p:nvSpPr>
        <p:spPr/>
        <p:txBody>
          <a:bodyPr rtlCol="0"/>
          <a:lstStyle/>
          <a:p>
            <a:pPr rtl="0"/>
            <a:endParaRPr lang="en-US" dirty="0"/>
          </a:p>
        </p:txBody>
      </p:sp>
      <p:sp>
        <p:nvSpPr>
          <p:cNvPr id="5" name="Slide Number Placeholder 4"/>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
        <p:nvSpPr>
          <p:cNvPr id="2" name="Date Placeholder 1"/>
          <p:cNvSpPr>
            <a:spLocks noGrp="1"/>
          </p:cNvSpPr>
          <p:nvPr>
            <p:ph type="dt" sz="half" idx="10"/>
          </p:nvPr>
        </p:nvSpPr>
        <p:spPr/>
        <p:txBody>
          <a:bodyPr rtlCol="0"/>
          <a:lstStyle/>
          <a:p>
            <a:pPr rtl="0"/>
            <a:r>
              <a:rPr lang="en-US"/>
              <a:t>10/16/2019</a:t>
            </a:r>
            <a:endParaRPr lang="en-US" dirty="0"/>
          </a:p>
        </p:txBody>
      </p:sp>
      <p:sp>
        <p:nvSpPr>
          <p:cNvPr id="3" name="Footer Placeholder 2"/>
          <p:cNvSpPr>
            <a:spLocks noGrp="1"/>
          </p:cNvSpPr>
          <p:nvPr>
            <p:ph type="ftr" sz="quarter" idx="11"/>
          </p:nvPr>
        </p:nvSpPr>
        <p:spPr/>
        <p:txBody>
          <a:bodyPr rtlCol="0"/>
          <a:lstStyle/>
          <a:p>
            <a:pPr rtl="0"/>
            <a:endParaRPr lang="en-US" dirty="0"/>
          </a:p>
        </p:txBody>
      </p:sp>
      <p:sp>
        <p:nvSpPr>
          <p:cNvPr id="4" name="Slide Number Placeholder 3"/>
          <p:cNvSpPr>
            <a:spLocks noGrp="1"/>
          </p:cNvSpPr>
          <p:nvPr>
            <p:ph type="sldNum" sz="quarter" idx="12"/>
          </p:nvPr>
        </p:nvSpPr>
        <p:spPr/>
        <p:txBody>
          <a:bodyPr rtlCol="0"/>
          <a:lstStyle/>
          <a:p>
            <a:pPr rtl="0"/>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rtlCol="0">
            <a:noAutofit/>
          </a:bodyPr>
          <a:lstStyle/>
          <a:p>
            <a:pPr rtl="0"/>
            <a:r>
              <a:rPr lang="en-GB"/>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p:cNvSpPr>
            <a:spLocks noGrp="1"/>
          </p:cNvSpPr>
          <p:nvPr>
            <p:ph type="dt" sz="half" idx="10"/>
          </p:nvPr>
        </p:nvSpPr>
        <p:spPr/>
        <p:txBody>
          <a:bodyPr rtlCol="0"/>
          <a:lstStyle/>
          <a:p>
            <a:pPr rtl="0"/>
            <a:r>
              <a:rPr lang="en-US"/>
              <a:t>10/16/2019</a:t>
            </a:r>
            <a:endParaRPr lang="en-US" dirty="0"/>
          </a:p>
        </p:txBody>
      </p:sp>
      <p:sp>
        <p:nvSpPr>
          <p:cNvPr id="6" name="Footer Placeholder 5"/>
          <p:cNvSpPr>
            <a:spLocks noGrp="1"/>
          </p:cNvSpPr>
          <p:nvPr>
            <p:ph type="ftr" sz="quarter" idx="11"/>
          </p:nvPr>
        </p:nvSpPr>
        <p:spPr/>
        <p:txBody>
          <a:bodyPr rtlCol="0"/>
          <a:lstStyle/>
          <a:p>
            <a:pPr rtl="0"/>
            <a:endParaRPr lang="en-US" dirty="0"/>
          </a:p>
        </p:txBody>
      </p:sp>
      <p:sp>
        <p:nvSpPr>
          <p:cNvPr id="7" name="Slide Number Placeholder 6"/>
          <p:cNvSpPr>
            <a:spLocks noGrp="1"/>
          </p:cNvSpPr>
          <p:nvPr>
            <p:ph type="sldNum" sz="quarter" idx="12"/>
          </p:nvPr>
        </p:nvSpPr>
        <p:spPr/>
        <p:txBody>
          <a:bodyPr rtlCol="0"/>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US"/>
              <a:t>10/16/2019</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person holding a tablet&#10;&#10;Description automatically generated with medium confidence">
            <a:extLst>
              <a:ext uri="{FF2B5EF4-FFF2-40B4-BE49-F238E27FC236}">
                <a16:creationId xmlns:a16="http://schemas.microsoft.com/office/drawing/2014/main" id="{5C11F7CD-75A6-E137-065C-34A2FC932FBD}"/>
              </a:ext>
            </a:extLst>
          </p:cNvPr>
          <p:cNvPicPr>
            <a:picLocks noChangeAspect="1"/>
          </p:cNvPicPr>
          <p:nvPr/>
        </p:nvPicPr>
        <p:blipFill rotWithShape="1">
          <a:blip r:embed="rId3">
            <a:extLst>
              <a:ext uri="{28A0092B-C50C-407E-A947-70E740481C1C}">
                <a14:useLocalDpi xmlns:a14="http://schemas.microsoft.com/office/drawing/2010/main" val="0"/>
              </a:ext>
            </a:extLst>
          </a:blip>
          <a:srcRect t="8221" b="25753"/>
          <a:stretch/>
        </p:blipFill>
        <p:spPr>
          <a:xfrm>
            <a:off x="3985591" y="10"/>
            <a:ext cx="8206408"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0" name="Group 1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31" name="Freeform: Shape 2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3" name="Group 2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2" name="Freeform: Shape 2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25" name="Freeform: Shape 2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16" name="TextBox 15">
            <a:extLst>
              <a:ext uri="{FF2B5EF4-FFF2-40B4-BE49-F238E27FC236}">
                <a16:creationId xmlns:a16="http://schemas.microsoft.com/office/drawing/2014/main" id="{9AEE34A7-B9ED-74A7-75FD-00C739C4827C}"/>
              </a:ext>
            </a:extLst>
          </p:cNvPr>
          <p:cNvSpPr txBox="1"/>
          <p:nvPr/>
        </p:nvSpPr>
        <p:spPr>
          <a:xfrm>
            <a:off x="0" y="2402541"/>
            <a:ext cx="4416982" cy="584775"/>
          </a:xfrm>
          <a:prstGeom prst="rect">
            <a:avLst/>
          </a:prstGeom>
          <a:noFill/>
        </p:spPr>
        <p:txBody>
          <a:bodyPr wrap="square" rtlCol="0">
            <a:spAutoFit/>
          </a:bodyPr>
          <a:lstStyle/>
          <a:p>
            <a:r>
              <a:rPr lang="en-US" sz="3200" b="1" dirty="0">
                <a:solidFill>
                  <a:schemeClr val="bg1"/>
                </a:solidFill>
              </a:rPr>
              <a:t>YouTube Trend Analysis</a:t>
            </a:r>
          </a:p>
        </p:txBody>
      </p:sp>
      <p:sp>
        <p:nvSpPr>
          <p:cNvPr id="17" name="TextBox 16">
            <a:extLst>
              <a:ext uri="{FF2B5EF4-FFF2-40B4-BE49-F238E27FC236}">
                <a16:creationId xmlns:a16="http://schemas.microsoft.com/office/drawing/2014/main" id="{5BB6E62E-45FE-0E11-405E-A7038DD185F5}"/>
              </a:ext>
            </a:extLst>
          </p:cNvPr>
          <p:cNvSpPr txBox="1"/>
          <p:nvPr/>
        </p:nvSpPr>
        <p:spPr>
          <a:xfrm>
            <a:off x="0" y="3136612"/>
            <a:ext cx="4416982" cy="369332"/>
          </a:xfrm>
          <a:prstGeom prst="rect">
            <a:avLst/>
          </a:prstGeom>
          <a:noFill/>
        </p:spPr>
        <p:txBody>
          <a:bodyPr wrap="square" rtlCol="0">
            <a:spAutoFit/>
          </a:bodyPr>
          <a:lstStyle/>
          <a:p>
            <a:r>
              <a:rPr lang="en-US" b="1" dirty="0">
                <a:solidFill>
                  <a:schemeClr val="bg1"/>
                </a:solidFill>
              </a:rPr>
              <a:t>Group 2</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074-5722-FEC6-0354-0A885218CBA7}"/>
              </a:ext>
            </a:extLst>
          </p:cNvPr>
          <p:cNvSpPr>
            <a:spLocks noGrp="1"/>
          </p:cNvSpPr>
          <p:nvPr>
            <p:ph type="title"/>
          </p:nvPr>
        </p:nvSpPr>
        <p:spPr>
          <a:xfrm>
            <a:off x="381000" y="-37945"/>
            <a:ext cx="11899900" cy="1325563"/>
          </a:xfrm>
        </p:spPr>
        <p:txBody>
          <a:bodyPr>
            <a:normAutofit/>
          </a:bodyPr>
          <a:lstStyle/>
          <a:p>
            <a:r>
              <a:rPr lang="en-AU" sz="3600" dirty="0"/>
              <a:t>Relationship between View Count and Reactions per Category</a:t>
            </a:r>
            <a:endParaRPr lang="en-US" sz="3600" dirty="0"/>
          </a:p>
        </p:txBody>
      </p:sp>
      <p:pic>
        <p:nvPicPr>
          <p:cNvPr id="3074" name="Picture 2" descr="categoryscatter1">
            <a:extLst>
              <a:ext uri="{FF2B5EF4-FFF2-40B4-BE49-F238E27FC236}">
                <a16:creationId xmlns:a16="http://schemas.microsoft.com/office/drawing/2014/main" id="{66DFBF82-2A71-A345-4AC0-D927EAB7A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1243434"/>
            <a:ext cx="10515600" cy="561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44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19B-B4AC-77BA-F212-C30F15B318C4}"/>
              </a:ext>
            </a:extLst>
          </p:cNvPr>
          <p:cNvSpPr>
            <a:spLocks noGrp="1"/>
          </p:cNvSpPr>
          <p:nvPr>
            <p:ph type="title"/>
          </p:nvPr>
        </p:nvSpPr>
        <p:spPr>
          <a:xfrm>
            <a:off x="678180" y="-295275"/>
            <a:ext cx="11640820" cy="1325563"/>
          </a:xfrm>
        </p:spPr>
        <p:txBody>
          <a:bodyPr>
            <a:normAutofit/>
          </a:bodyPr>
          <a:lstStyle/>
          <a:p>
            <a:r>
              <a:rPr lang="en-AU" sz="1800" dirty="0"/>
              <a:t>These scatter plots display the relationship between view count and reactions per category. Reactions consist of the number of likes, number of dislikes, and number of comments.</a:t>
            </a:r>
            <a:endParaRPr lang="en-US" sz="1800" dirty="0"/>
          </a:p>
        </p:txBody>
      </p:sp>
      <p:pic>
        <p:nvPicPr>
          <p:cNvPr id="4098" name="Picture 2" descr="categoryscatter2">
            <a:extLst>
              <a:ext uri="{FF2B5EF4-FFF2-40B4-BE49-F238E27FC236}">
                <a16:creationId xmlns:a16="http://schemas.microsoft.com/office/drawing/2014/main" id="{493A27E9-979F-B3CA-C2CA-275FAAE5A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0" y="654722"/>
            <a:ext cx="10355580" cy="609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3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47E3-10B1-E477-65B4-3057AD39F422}"/>
              </a:ext>
            </a:extLst>
          </p:cNvPr>
          <p:cNvSpPr>
            <a:spLocks noGrp="1"/>
          </p:cNvSpPr>
          <p:nvPr>
            <p:ph type="title"/>
          </p:nvPr>
        </p:nvSpPr>
        <p:spPr>
          <a:xfrm>
            <a:off x="1005840" y="365125"/>
            <a:ext cx="10515600" cy="1325563"/>
          </a:xfrm>
        </p:spPr>
        <p:txBody>
          <a:bodyPr>
            <a:normAutofit fontScale="90000"/>
          </a:bodyPr>
          <a:lstStyle/>
          <a:p>
            <a:r>
              <a:rPr lang="en-AU" sz="4000" dirty="0"/>
              <a:t>Comparison Between the Top Two Categories: Music vs. Entertainment</a:t>
            </a:r>
            <a:br>
              <a:rPr lang="en-AU" sz="4000" dirty="0"/>
            </a:br>
            <a:r>
              <a:rPr lang="en-AU" sz="2000" dirty="0"/>
              <a:t>Music and entertainment are the top two popular categories and have very similar reactions in regards to the number of likes and dislikes.</a:t>
            </a:r>
            <a:br>
              <a:rPr lang="en-AU" sz="2000" dirty="0"/>
            </a:br>
            <a:endParaRPr lang="en-US" sz="2000" dirty="0"/>
          </a:p>
        </p:txBody>
      </p:sp>
      <p:pic>
        <p:nvPicPr>
          <p:cNvPr id="5124" name="Picture 4" descr="top2catscatter">
            <a:extLst>
              <a:ext uri="{FF2B5EF4-FFF2-40B4-BE49-F238E27FC236}">
                <a16:creationId xmlns:a16="http://schemas.microsoft.com/office/drawing/2014/main" id="{63177016-B0D9-6D22-B29B-D2503D457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851698"/>
            <a:ext cx="9192260" cy="48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5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0E7-F14B-04B1-5E73-CB5C7B6AAB24}"/>
              </a:ext>
            </a:extLst>
          </p:cNvPr>
          <p:cNvSpPr>
            <a:spLocks noGrp="1"/>
          </p:cNvSpPr>
          <p:nvPr>
            <p:ph type="title"/>
          </p:nvPr>
        </p:nvSpPr>
        <p:spPr/>
        <p:txBody>
          <a:bodyPr/>
          <a:lstStyle/>
          <a:p>
            <a:r>
              <a:rPr lang="en-AU" sz="3600" dirty="0"/>
              <a:t>Most relevant Videos in 2019</a:t>
            </a:r>
            <a:br>
              <a:rPr lang="en-AU" sz="3600" dirty="0"/>
            </a:br>
            <a:endParaRPr lang="en-US" sz="3600" dirty="0"/>
          </a:p>
        </p:txBody>
      </p:sp>
      <p:pic>
        <p:nvPicPr>
          <p:cNvPr id="6146" name="Picture 2" descr="Most watched videos in 2019df">
            <a:extLst>
              <a:ext uri="{FF2B5EF4-FFF2-40B4-BE49-F238E27FC236}">
                <a16:creationId xmlns:a16="http://schemas.microsoft.com/office/drawing/2014/main" id="{CB762BF2-9B12-2B3E-F399-DEE2CC6A8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1377950"/>
            <a:ext cx="6794500"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8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C2EF-70F9-D1AD-DA76-9CC2C877C7B9}"/>
              </a:ext>
            </a:extLst>
          </p:cNvPr>
          <p:cNvSpPr>
            <a:spLocks noGrp="1"/>
          </p:cNvSpPr>
          <p:nvPr>
            <p:ph type="title"/>
          </p:nvPr>
        </p:nvSpPr>
        <p:spPr/>
        <p:txBody>
          <a:bodyPr>
            <a:normAutofit fontScale="90000"/>
          </a:bodyPr>
          <a:lstStyle/>
          <a:p>
            <a:r>
              <a:rPr lang="en-AU" sz="4000" dirty="0"/>
              <a:t>Most relevant Videos in 2020</a:t>
            </a:r>
            <a:br>
              <a:rPr lang="en-AU" b="1" i="0" dirty="0">
                <a:solidFill>
                  <a:srgbClr val="1F2328"/>
                </a:solidFill>
                <a:effectLst/>
                <a:latin typeface="-apple-system"/>
              </a:rPr>
            </a:br>
            <a:r>
              <a:rPr lang="en-AU" sz="2000" dirty="0"/>
              <a:t>The 2019- and 2020-word clouds contain key words from the most watched videos based on the comments. The most common words appear larger in the cloud.</a:t>
            </a:r>
            <a:br>
              <a:rPr lang="en-AU" sz="2000" dirty="0"/>
            </a:br>
            <a:endParaRPr lang="en-US" sz="2000" dirty="0"/>
          </a:p>
        </p:txBody>
      </p:sp>
      <p:pic>
        <p:nvPicPr>
          <p:cNvPr id="7170" name="Picture 2" descr="Most watched videos in 2020 df">
            <a:extLst>
              <a:ext uri="{FF2B5EF4-FFF2-40B4-BE49-F238E27FC236}">
                <a16:creationId xmlns:a16="http://schemas.microsoft.com/office/drawing/2014/main" id="{68852C71-7933-70C7-2058-BB360BFE9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1720850"/>
            <a:ext cx="96647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98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229A-8A48-4902-FCCE-F5867AE0AE1E}"/>
              </a:ext>
            </a:extLst>
          </p:cNvPr>
          <p:cNvSpPr>
            <a:spLocks noGrp="1"/>
          </p:cNvSpPr>
          <p:nvPr>
            <p:ph type="title"/>
          </p:nvPr>
        </p:nvSpPr>
        <p:spPr>
          <a:xfrm>
            <a:off x="838200" y="638968"/>
            <a:ext cx="11131550" cy="1325563"/>
          </a:xfrm>
        </p:spPr>
        <p:txBody>
          <a:bodyPr>
            <a:normAutofit fontScale="90000"/>
          </a:bodyPr>
          <a:lstStyle/>
          <a:p>
            <a:r>
              <a:rPr lang="en-AU" sz="4000" dirty="0"/>
              <a:t>The Most Viewed Quarantine Challenge Videos During Strict COVID Lockdown</a:t>
            </a:r>
            <a:br>
              <a:rPr lang="en-AU" b="1" i="0" dirty="0">
                <a:solidFill>
                  <a:srgbClr val="1F2328"/>
                </a:solidFill>
                <a:effectLst/>
                <a:latin typeface="-apple-system"/>
              </a:rPr>
            </a:br>
            <a:r>
              <a:rPr lang="en-AU" sz="2000" dirty="0"/>
              <a:t>The horizontal bar graph depict the most viewed quarantine challenge videos created during lockdown. This data was pulled from the YouTube Search API dataset and the word </a:t>
            </a:r>
            <a:r>
              <a:rPr lang="en-AU" sz="2000" dirty="0" err="1"/>
              <a:t>clouyd</a:t>
            </a:r>
            <a:r>
              <a:rPr lang="en-AU" sz="2000" dirty="0"/>
              <a:t> was generated from the comments.</a:t>
            </a:r>
            <a:br>
              <a:rPr lang="en-AU" sz="2000" dirty="0"/>
            </a:br>
            <a:endParaRPr lang="en-US" sz="2000" dirty="0"/>
          </a:p>
        </p:txBody>
      </p:sp>
      <p:pic>
        <p:nvPicPr>
          <p:cNvPr id="8194" name="Picture 2" descr="quarantine challengebar">
            <a:extLst>
              <a:ext uri="{FF2B5EF4-FFF2-40B4-BE49-F238E27FC236}">
                <a16:creationId xmlns:a16="http://schemas.microsoft.com/office/drawing/2014/main" id="{4A895D6B-DB28-A65A-3C5F-B9D32CBC5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495550"/>
            <a:ext cx="117475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1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a:solidFill>
                  <a:schemeClr val="bg1"/>
                </a:solidFill>
              </a:rPr>
              <a:t>Hypothesis 1</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r:embed="rId2"/>
          <a:srcRect t="36187" b="2271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1781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dirty="0"/>
          </a:p>
          <a:p>
            <a:endParaRPr lang="en-US" dirty="0"/>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401127"/>
            <a:ext cx="3566160" cy="1200329"/>
          </a:xfrm>
          <a:prstGeom prst="rect">
            <a:avLst/>
          </a:prstGeom>
          <a:noFill/>
        </p:spPr>
        <p:txBody>
          <a:bodyPr wrap="square" rtlCol="0">
            <a:spAutoFit/>
          </a:bodyPr>
          <a:lstStyle/>
          <a:p>
            <a:pPr algn="just"/>
            <a:r>
              <a:rPr lang="en-AU" b="1" i="0" dirty="0">
                <a:solidFill>
                  <a:schemeClr val="bg1"/>
                </a:solidFill>
                <a:effectLst/>
                <a:latin typeface="-apple-system"/>
              </a:rPr>
              <a:t>Societal events will align with YouTube Trends (ex. Quarantine challenges/vlogs, new music video releases, video games etc.)</a:t>
            </a:r>
            <a:endParaRPr lang="en-US" b="1" dirty="0">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dirty="0">
                <a:solidFill>
                  <a:schemeClr val="bg1"/>
                </a:solidFill>
                <a:effectLst/>
                <a:latin typeface="-apple-system"/>
              </a:rPr>
              <a:t>Actual Result</a:t>
            </a:r>
            <a:r>
              <a:rPr lang="en-AU" b="0" i="0" dirty="0">
                <a:solidFill>
                  <a:schemeClr val="bg1"/>
                </a:solidFill>
                <a:effectLst/>
                <a:latin typeface="-apple-system"/>
              </a:rPr>
              <a:t>: YouTube trends aligned with societal</a:t>
            </a:r>
            <a:endParaRPr lang="en-US" dirty="0"/>
          </a:p>
        </p:txBody>
      </p:sp>
      <p:sp>
        <p:nvSpPr>
          <p:cNvPr id="13" name="Rectangle 12">
            <a:extLst>
              <a:ext uri="{FF2B5EF4-FFF2-40B4-BE49-F238E27FC236}">
                <a16:creationId xmlns:a16="http://schemas.microsoft.com/office/drawing/2014/main" id="{D130A234-6468-41CF-A45D-854B75E7C340}"/>
              </a:ext>
            </a:extLst>
          </p:cNvPr>
          <p:cNvSpPr/>
          <p:nvPr/>
        </p:nvSpPr>
        <p:spPr>
          <a:xfrm>
            <a:off x="5654040" y="681037"/>
            <a:ext cx="6446520" cy="5699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989320" y="681037"/>
            <a:ext cx="5882640" cy="5909310"/>
          </a:xfrm>
          <a:prstGeom prst="rect">
            <a:avLst/>
          </a:prstGeom>
          <a:noFill/>
        </p:spPr>
        <p:txBody>
          <a:bodyPr wrap="square" rtlCol="0">
            <a:spAutoFit/>
          </a:bodyPr>
          <a:lstStyle/>
          <a:p>
            <a:pPr algn="just"/>
            <a:r>
              <a:rPr lang="en-AU" b="0" i="0" dirty="0">
                <a:solidFill>
                  <a:schemeClr val="bg1"/>
                </a:solidFill>
                <a:effectLst/>
                <a:latin typeface="-apple-system"/>
              </a:rPr>
              <a:t>YouTube trends aligned with societal events accordingly based on the Top Five Liked Videos </a:t>
            </a:r>
            <a:r>
              <a:rPr lang="en-AU" b="0" i="0" dirty="0" err="1">
                <a:solidFill>
                  <a:schemeClr val="bg1"/>
                </a:solidFill>
                <a:effectLst/>
                <a:latin typeface="-apple-system"/>
              </a:rPr>
              <a:t>dataframe</a:t>
            </a:r>
            <a:r>
              <a:rPr lang="en-AU" b="0" i="0" dirty="0">
                <a:solidFill>
                  <a:schemeClr val="bg1"/>
                </a:solidFill>
                <a:effectLst/>
                <a:latin typeface="-apple-system"/>
              </a:rPr>
              <a:t> and the most popular categories bar chart. Music was the most popular category during this time and this was reflected as the top five videos were all related to K-Pop music groups, BTS and </a:t>
            </a:r>
            <a:r>
              <a:rPr lang="en-AU" b="0" i="0" dirty="0" err="1">
                <a:solidFill>
                  <a:schemeClr val="bg1"/>
                </a:solidFill>
                <a:effectLst/>
                <a:latin typeface="-apple-system"/>
              </a:rPr>
              <a:t>Blackpink</a:t>
            </a:r>
            <a:r>
              <a:rPr lang="en-AU" b="0" i="0" dirty="0">
                <a:solidFill>
                  <a:schemeClr val="bg1"/>
                </a:solidFill>
                <a:effectLst/>
                <a:latin typeface="-apple-system"/>
              </a:rPr>
              <a:t>. According to the top trending channel bar charts, the most popular channels in each month fall into either the music or entertainment categories; these are the top two popular categories overall:</a:t>
            </a:r>
          </a:p>
          <a:p>
            <a:pPr algn="just">
              <a:buFont typeface="Arial" panose="020B0604020202020204" pitchFamily="34" charset="0"/>
              <a:buChar char="•"/>
            </a:pPr>
            <a:r>
              <a:rPr lang="en-AU" b="0" i="0" dirty="0">
                <a:solidFill>
                  <a:schemeClr val="bg1"/>
                </a:solidFill>
                <a:effectLst/>
                <a:latin typeface="-apple-system"/>
              </a:rPr>
              <a:t>August: Big Hit Labels was the most popular channel as BTS dropped music teasers and a video for their song, Dynamite.</a:t>
            </a:r>
          </a:p>
          <a:p>
            <a:pPr algn="just">
              <a:buFont typeface="Arial" panose="020B0604020202020204" pitchFamily="34" charset="0"/>
              <a:buChar char="•"/>
            </a:pPr>
            <a:r>
              <a:rPr lang="en-AU" b="0" i="0" dirty="0">
                <a:solidFill>
                  <a:schemeClr val="bg1"/>
                </a:solidFill>
                <a:effectLst/>
                <a:latin typeface="-apple-system"/>
              </a:rPr>
              <a:t>September: </a:t>
            </a:r>
            <a:r>
              <a:rPr lang="en-AU" b="0" i="0" dirty="0" err="1">
                <a:solidFill>
                  <a:schemeClr val="bg1"/>
                </a:solidFill>
                <a:effectLst/>
                <a:latin typeface="-apple-system"/>
              </a:rPr>
              <a:t>Blackpink</a:t>
            </a:r>
            <a:r>
              <a:rPr lang="en-AU" b="0" i="0" dirty="0">
                <a:solidFill>
                  <a:schemeClr val="bg1"/>
                </a:solidFill>
                <a:effectLst/>
                <a:latin typeface="-apple-system"/>
              </a:rPr>
              <a:t> was the most popular channel as </a:t>
            </a:r>
            <a:r>
              <a:rPr lang="en-AU" b="0" i="0" dirty="0" err="1">
                <a:solidFill>
                  <a:schemeClr val="bg1"/>
                </a:solidFill>
                <a:effectLst/>
                <a:latin typeface="-apple-system"/>
              </a:rPr>
              <a:t>Blackpink</a:t>
            </a:r>
            <a:r>
              <a:rPr lang="en-AU" b="0" i="0" dirty="0">
                <a:solidFill>
                  <a:schemeClr val="bg1"/>
                </a:solidFill>
                <a:effectLst/>
                <a:latin typeface="-apple-system"/>
              </a:rPr>
              <a:t> dropped a song with Selena Gomez called Ice Cream.</a:t>
            </a:r>
          </a:p>
          <a:p>
            <a:pPr algn="just">
              <a:buFont typeface="Arial" panose="020B0604020202020204" pitchFamily="34" charset="0"/>
              <a:buChar char="•"/>
            </a:pPr>
            <a:r>
              <a:rPr lang="en-AU" b="0" i="0" dirty="0">
                <a:solidFill>
                  <a:schemeClr val="bg1"/>
                </a:solidFill>
                <a:effectLst/>
                <a:latin typeface="-apple-system"/>
              </a:rPr>
              <a:t>October: The Pixel Kingdom, a gaming channel, was the most popular channel as it reviewed the hit game Among Us.</a:t>
            </a:r>
          </a:p>
          <a:p>
            <a:pPr algn="just">
              <a:buFont typeface="Arial" panose="020B0604020202020204" pitchFamily="34" charset="0"/>
              <a:buChar char="•"/>
            </a:pPr>
            <a:r>
              <a:rPr lang="en-AU" b="0" i="0" dirty="0">
                <a:solidFill>
                  <a:schemeClr val="bg1"/>
                </a:solidFill>
                <a:effectLst/>
                <a:latin typeface="-apple-system"/>
              </a:rPr>
              <a:t>November: JYB Entertainment is the most popular channel in November so far as another K-Pop Group, Twice, released new music.</a:t>
            </a:r>
          </a:p>
          <a:p>
            <a:pPr algn="just"/>
            <a:endParaRPr lang="en-AU" b="0" i="0" dirty="0">
              <a:solidFill>
                <a:schemeClr val="bg1"/>
              </a:solidFill>
              <a:effectLst/>
              <a:latin typeface="-apple-system"/>
            </a:endParaRPr>
          </a:p>
          <a:p>
            <a:endParaRPr lang="en-US" dirty="0"/>
          </a:p>
        </p:txBody>
      </p:sp>
    </p:spTree>
    <p:extLst>
      <p:ext uri="{BB962C8B-B14F-4D97-AF65-F5344CB8AC3E}">
        <p14:creationId xmlns:p14="http://schemas.microsoft.com/office/powerpoint/2010/main" val="3262142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dirty="0">
                <a:solidFill>
                  <a:schemeClr val="bg1"/>
                </a:solidFill>
              </a:rPr>
              <a:t>Hypothesis 2</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r:embed="rId2"/>
          <a:srcRect t="36187" b="2271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3350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dirty="0"/>
          </a:p>
          <a:p>
            <a:endParaRPr lang="en-US" dirty="0"/>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401127"/>
            <a:ext cx="3566160" cy="1200329"/>
          </a:xfrm>
          <a:prstGeom prst="rect">
            <a:avLst/>
          </a:prstGeom>
          <a:noFill/>
        </p:spPr>
        <p:txBody>
          <a:bodyPr wrap="square" rtlCol="0">
            <a:spAutoFit/>
          </a:bodyPr>
          <a:lstStyle/>
          <a:p>
            <a:pPr algn="just"/>
            <a:r>
              <a:rPr lang="en-AU" b="0" i="0" dirty="0">
                <a:solidFill>
                  <a:schemeClr val="bg1"/>
                </a:solidFill>
                <a:effectLst/>
                <a:latin typeface="-apple-system"/>
              </a:rPr>
              <a:t>If viewer count increases, viewer reactions will increase as well. This includes number of likes and dislikes as well as number of comments.</a:t>
            </a:r>
            <a:endParaRPr lang="en-US" b="1" dirty="0">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dirty="0">
                <a:solidFill>
                  <a:schemeClr val="bg1"/>
                </a:solidFill>
                <a:effectLst/>
                <a:latin typeface="-apple-system"/>
              </a:rPr>
              <a:t>Actual Result</a:t>
            </a:r>
            <a:r>
              <a:rPr lang="en-AU" b="0" i="0" dirty="0">
                <a:solidFill>
                  <a:schemeClr val="bg1"/>
                </a:solidFill>
                <a:effectLst/>
                <a:latin typeface="-apple-system"/>
              </a:rPr>
              <a:t>: YouTube trends aligned with societal</a:t>
            </a:r>
            <a:endParaRPr lang="en-US" dirty="0"/>
          </a:p>
        </p:txBody>
      </p:sp>
      <p:sp>
        <p:nvSpPr>
          <p:cNvPr id="13" name="Rectangle 12">
            <a:extLst>
              <a:ext uri="{FF2B5EF4-FFF2-40B4-BE49-F238E27FC236}">
                <a16:creationId xmlns:a16="http://schemas.microsoft.com/office/drawing/2014/main" id="{D130A234-6468-41CF-A45D-854B75E7C340}"/>
              </a:ext>
            </a:extLst>
          </p:cNvPr>
          <p:cNvSpPr/>
          <p:nvPr/>
        </p:nvSpPr>
        <p:spPr>
          <a:xfrm>
            <a:off x="5654040" y="681037"/>
            <a:ext cx="6446520" cy="5699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935980" y="1050369"/>
            <a:ext cx="5882640" cy="5078313"/>
          </a:xfrm>
          <a:prstGeom prst="rect">
            <a:avLst/>
          </a:prstGeom>
          <a:noFill/>
        </p:spPr>
        <p:txBody>
          <a:bodyPr wrap="square" rtlCol="0">
            <a:spAutoFit/>
          </a:bodyPr>
          <a:lstStyle/>
          <a:p>
            <a:pPr algn="just"/>
            <a:r>
              <a:rPr lang="en-AU" b="0" i="0" dirty="0">
                <a:solidFill>
                  <a:schemeClr val="bg1"/>
                </a:solidFill>
                <a:effectLst/>
                <a:latin typeface="-apple-system"/>
              </a:rPr>
              <a:t>This hypothesis was proven false based on our analysis. According to our scatter plots, as view count increased, there was a decrease in reactions. The overall number of likes, dislikes, and comments gradually declined. It was also observed that when videos are recently published and have a lower number of views, there is a stronger number of likes compared to dislikes and comments. This suggests that users interact with videos with likes rather than actively leaving comments as it is easier. The scatter plots also displayed how the number of dislikes and comments remained </a:t>
            </a:r>
            <a:r>
              <a:rPr lang="en-AU" b="0" i="0" dirty="0" err="1">
                <a:solidFill>
                  <a:schemeClr val="bg1"/>
                </a:solidFill>
                <a:effectLst/>
                <a:latin typeface="-apple-system"/>
              </a:rPr>
              <a:t>consistant</a:t>
            </a:r>
            <a:r>
              <a:rPr lang="en-AU" b="0" i="0" dirty="0">
                <a:solidFill>
                  <a:schemeClr val="bg1"/>
                </a:solidFill>
                <a:effectLst/>
                <a:latin typeface="-apple-system"/>
              </a:rPr>
              <a:t> for the Entertainment and People &amp; Blogs category. If we focus solely on the top two categories, Music and Entertainment, we see that the scatter plots are very similar with the relationship between view count and reactions. Although, it does suggest that the music category as a stronger % of dislikes and likes when there is a lower view count compared to the entertainment category.</a:t>
            </a:r>
          </a:p>
          <a:p>
            <a:endParaRPr lang="en-US" dirty="0"/>
          </a:p>
        </p:txBody>
      </p:sp>
    </p:spTree>
    <p:extLst>
      <p:ext uri="{BB962C8B-B14F-4D97-AF65-F5344CB8AC3E}">
        <p14:creationId xmlns:p14="http://schemas.microsoft.com/office/powerpoint/2010/main" val="83155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A8F4-0C75-68A9-FCF9-E5A37EB3A1E0}"/>
              </a:ext>
            </a:extLst>
          </p:cNvPr>
          <p:cNvSpPr>
            <a:spLocks noGrp="1"/>
          </p:cNvSpPr>
          <p:nvPr>
            <p:ph type="title"/>
          </p:nvPr>
        </p:nvSpPr>
        <p:spPr/>
        <p:txBody>
          <a:bodyPr/>
          <a:lstStyle/>
          <a:p>
            <a:r>
              <a:rPr lang="en-AU" dirty="0"/>
              <a:t>Exploratory Research Background</a:t>
            </a:r>
          </a:p>
        </p:txBody>
      </p:sp>
      <p:sp>
        <p:nvSpPr>
          <p:cNvPr id="3" name="Content Placeholder 2">
            <a:extLst>
              <a:ext uri="{FF2B5EF4-FFF2-40B4-BE49-F238E27FC236}">
                <a16:creationId xmlns:a16="http://schemas.microsoft.com/office/drawing/2014/main" id="{B38FBA2B-3457-3AAC-4345-5E3B17CCA403}"/>
              </a:ext>
            </a:extLst>
          </p:cNvPr>
          <p:cNvSpPr>
            <a:spLocks noGrp="1"/>
          </p:cNvSpPr>
          <p:nvPr>
            <p:ph sz="half" idx="1"/>
          </p:nvPr>
        </p:nvSpPr>
        <p:spPr/>
        <p:txBody>
          <a:bodyPr>
            <a:normAutofit fontScale="85000" lnSpcReduction="20000"/>
          </a:bodyPr>
          <a:lstStyle/>
          <a:p>
            <a:pPr marL="0" indent="0" algn="just">
              <a:buNone/>
            </a:pPr>
            <a:r>
              <a:rPr lang="en-US" sz="1400" b="1" dirty="0"/>
              <a:t>Background:</a:t>
            </a:r>
          </a:p>
          <a:p>
            <a:pPr algn="just"/>
            <a:r>
              <a:rPr lang="en-US" sz="1200" dirty="0"/>
              <a:t>Our project aims to </a:t>
            </a:r>
            <a:r>
              <a:rPr lang="en-US" sz="1200" dirty="0" err="1"/>
              <a:t>analyse</a:t>
            </a:r>
            <a:r>
              <a:rPr lang="en-US" sz="1200" dirty="0"/>
              <a:t> various datasets from YouTube and identify observable trends. The datasets </a:t>
            </a:r>
            <a:r>
              <a:rPr lang="en-US" sz="1200" dirty="0" err="1"/>
              <a:t>analysed</a:t>
            </a:r>
            <a:r>
              <a:rPr lang="en-US" sz="1200" dirty="0"/>
              <a:t> include the Top US Trending Videos from Kaggle for August to November of 2020, as well as three datasets obtained from the YouTube API: YouTube Search Items, YouTube Video Statistics, and YouTube Channel Statistics. The project encompasses trend analysis of user </a:t>
            </a:r>
            <a:r>
              <a:rPr lang="en-US" sz="1200" dirty="0" err="1"/>
              <a:t>behaviours</a:t>
            </a:r>
            <a:r>
              <a:rPr lang="en-US" sz="1200" dirty="0"/>
              <a:t>, video statistics, channel statistics, and category statistics, spanning the years 2019 and 2020. In particular, the review provides valuable insights into viewer trends during the strict COVID-19 lockdown in the US from March to June of 2020.</a:t>
            </a:r>
          </a:p>
          <a:p>
            <a:pPr algn="just"/>
            <a:endParaRPr lang="en-US" sz="1200" dirty="0"/>
          </a:p>
          <a:p>
            <a:pPr marL="0" indent="0" algn="just">
              <a:buNone/>
            </a:pPr>
            <a:r>
              <a:rPr lang="en-US" sz="1400" b="1" dirty="0"/>
              <a:t>Research Questions to Answer:</a:t>
            </a:r>
          </a:p>
          <a:p>
            <a:pPr marL="0" indent="0" algn="just">
              <a:buNone/>
            </a:pPr>
            <a:endParaRPr lang="en-US" sz="1200" dirty="0"/>
          </a:p>
          <a:p>
            <a:pPr marL="400050" indent="-400050" algn="just">
              <a:buFont typeface="+mj-lt"/>
              <a:buAutoNum type="romanLcPeriod"/>
            </a:pPr>
            <a:r>
              <a:rPr lang="en-US" sz="1200" dirty="0"/>
              <a:t>Find out whether YouTube trends reflect societal events, such as quarantine challenges, vlogs, new music video releases, and video games?</a:t>
            </a:r>
          </a:p>
          <a:p>
            <a:pPr marL="400050" indent="-400050" algn="just">
              <a:buFont typeface="+mj-lt"/>
              <a:buAutoNum type="romanLcPeriod"/>
            </a:pPr>
            <a:r>
              <a:rPr lang="en-US" sz="1200" dirty="0"/>
              <a:t>b. As viewership of a video increases, it is typical to observe a corresponding rise in the number of likes, dislikes, and comments left by viewers. In essence, there tends to be a direct relationship between the level of viewer reactions and the size of the audience for a given video.</a:t>
            </a:r>
          </a:p>
          <a:p>
            <a:pPr marL="400050" indent="-400050" algn="just">
              <a:buFont typeface="+mj-lt"/>
              <a:buAutoNum type="romanLcPeriod"/>
            </a:pPr>
            <a:r>
              <a:rPr lang="en-US" sz="1200" dirty="0"/>
              <a:t>c. In light of the COVID-19 pandemic, it is apparent that there have been significant changes in YouTube viewer habits during 2020 when compared to 2019?</a:t>
            </a:r>
          </a:p>
          <a:p>
            <a:pPr marL="400050" indent="-400050" algn="just">
              <a:buFont typeface="+mj-lt"/>
              <a:buAutoNum type="romanLcPeriod"/>
            </a:pPr>
            <a:endParaRPr lang="en-US" sz="1200" dirty="0"/>
          </a:p>
          <a:p>
            <a:pPr marL="0" indent="0" algn="just">
              <a:buNone/>
            </a:pPr>
            <a:r>
              <a:rPr lang="en-US" sz="1400" b="1" dirty="0"/>
              <a:t>Data Source:</a:t>
            </a:r>
          </a:p>
          <a:p>
            <a:pPr algn="just"/>
            <a:r>
              <a:rPr lang="en-US" sz="1200" dirty="0"/>
              <a:t>The dataset used in this project comprises various sources, including the Top US Trending Videos on Kaggle spanning August to November 2020, as well as three datasets obtained from the YouTube API. These sources include YouTube Search Items, YouTube Video Statistics, and YouTube Channel Statistics.</a:t>
            </a:r>
            <a:endParaRPr lang="en-AU" sz="1200" dirty="0"/>
          </a:p>
        </p:txBody>
      </p:sp>
      <p:sp>
        <p:nvSpPr>
          <p:cNvPr id="4" name="Content Placeholder 3">
            <a:extLst>
              <a:ext uri="{FF2B5EF4-FFF2-40B4-BE49-F238E27FC236}">
                <a16:creationId xmlns:a16="http://schemas.microsoft.com/office/drawing/2014/main" id="{D386F5C3-DFD9-7054-8A82-823FC0AA252A}"/>
              </a:ext>
            </a:extLst>
          </p:cNvPr>
          <p:cNvSpPr>
            <a:spLocks noGrp="1"/>
          </p:cNvSpPr>
          <p:nvPr>
            <p:ph sz="half" idx="2"/>
          </p:nvPr>
        </p:nvSpPr>
        <p:spPr>
          <a:xfrm>
            <a:off x="6172200" y="1825625"/>
            <a:ext cx="5181600" cy="2772254"/>
          </a:xfrm>
        </p:spPr>
        <p:txBody>
          <a:bodyPr>
            <a:normAutofit fontScale="85000" lnSpcReduction="20000"/>
          </a:bodyPr>
          <a:lstStyle/>
          <a:p>
            <a:pPr marL="0" indent="0" algn="just">
              <a:buNone/>
            </a:pPr>
            <a:r>
              <a:rPr lang="en-AU" sz="1400" b="1" dirty="0"/>
              <a:t>Table of Content:</a:t>
            </a:r>
          </a:p>
          <a:p>
            <a:pPr marL="0" indent="0" algn="just">
              <a:buNone/>
            </a:pPr>
            <a:endParaRPr lang="en-AU" sz="1400" b="1" dirty="0"/>
          </a:p>
          <a:p>
            <a:pPr algn="just"/>
            <a:r>
              <a:rPr lang="en-US" sz="1200" dirty="0"/>
              <a:t>Top Five Liked Videos from August to November 2020</a:t>
            </a:r>
          </a:p>
          <a:p>
            <a:pPr algn="just"/>
            <a:r>
              <a:rPr lang="en-US" sz="1200" dirty="0"/>
              <a:t>Most Published Videos per Category from August to November 2020</a:t>
            </a:r>
          </a:p>
          <a:p>
            <a:pPr algn="just"/>
            <a:r>
              <a:rPr lang="en-US" sz="1200" dirty="0"/>
              <a:t>Top Trending Channels from August to October 2020</a:t>
            </a:r>
          </a:p>
          <a:p>
            <a:pPr algn="just"/>
            <a:r>
              <a:rPr lang="en-US" sz="1200" dirty="0"/>
              <a:t>Relationship between View Count and Reactions per Category</a:t>
            </a:r>
          </a:p>
          <a:p>
            <a:pPr algn="just"/>
            <a:r>
              <a:rPr lang="en-US" sz="1200" dirty="0"/>
              <a:t>Comparison Between the Top Two Categories: Music vs. Entertainment</a:t>
            </a:r>
          </a:p>
          <a:p>
            <a:pPr algn="just"/>
            <a:r>
              <a:rPr lang="en-US" sz="1200" dirty="0"/>
              <a:t>Most Watched Videos in 2019</a:t>
            </a:r>
          </a:p>
          <a:p>
            <a:pPr algn="just"/>
            <a:r>
              <a:rPr lang="en-US" sz="1200" dirty="0"/>
              <a:t>Most Watched Videos in 2020</a:t>
            </a:r>
          </a:p>
          <a:p>
            <a:pPr algn="just"/>
            <a:r>
              <a:rPr lang="en-US" sz="1200" dirty="0"/>
              <a:t>The Most Viewed Quarantine Challenge Videos During Strict COVID Lockdown Findings and Observations Post - Mortem</a:t>
            </a:r>
            <a:endParaRPr lang="en-AU" sz="1200" dirty="0"/>
          </a:p>
        </p:txBody>
      </p:sp>
    </p:spTree>
    <p:extLst>
      <p:ext uri="{BB962C8B-B14F-4D97-AF65-F5344CB8AC3E}">
        <p14:creationId xmlns:p14="http://schemas.microsoft.com/office/powerpoint/2010/main" val="95749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49EB608-FA43-1653-51DB-B057CA77731A}"/>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dirty="0">
                <a:solidFill>
                  <a:schemeClr val="bg1"/>
                </a:solidFill>
              </a:rPr>
              <a:t>Hypothesis 3</a:t>
            </a:r>
          </a:p>
        </p:txBody>
      </p:sp>
      <p:pic>
        <p:nvPicPr>
          <p:cNvPr id="6" name="Picture 5" descr="Complex maths formulae on a blackboard">
            <a:extLst>
              <a:ext uri="{FF2B5EF4-FFF2-40B4-BE49-F238E27FC236}">
                <a16:creationId xmlns:a16="http://schemas.microsoft.com/office/drawing/2014/main" id="{7E08CC00-8D2E-7C11-E95A-737B8260B395}"/>
              </a:ext>
            </a:extLst>
          </p:cNvPr>
          <p:cNvPicPr>
            <a:picLocks noChangeAspect="1"/>
          </p:cNvPicPr>
          <p:nvPr/>
        </p:nvPicPr>
        <p:blipFill rotWithShape="1">
          <a:blip r:embed="rId2"/>
          <a:srcRect t="36187" b="2271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761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89199-EC5B-BD0A-3FC6-27EA13971154}"/>
              </a:ext>
            </a:extLst>
          </p:cNvPr>
          <p:cNvSpPr>
            <a:spLocks noGrp="1"/>
          </p:cNvSpPr>
          <p:nvPr>
            <p:ph idx="1"/>
          </p:nvPr>
        </p:nvSpPr>
        <p:spPr/>
        <p:txBody>
          <a:bodyPr/>
          <a:lstStyle/>
          <a:p>
            <a:endParaRPr lang="en-US" dirty="0"/>
          </a:p>
          <a:p>
            <a:endParaRPr lang="en-US" dirty="0"/>
          </a:p>
        </p:txBody>
      </p:sp>
      <p:sp>
        <p:nvSpPr>
          <p:cNvPr id="7" name="Oval 6">
            <a:extLst>
              <a:ext uri="{FF2B5EF4-FFF2-40B4-BE49-F238E27FC236}">
                <a16:creationId xmlns:a16="http://schemas.microsoft.com/office/drawing/2014/main" id="{633D30A0-96B0-F312-7317-1D4DEA3699B0}"/>
              </a:ext>
            </a:extLst>
          </p:cNvPr>
          <p:cNvSpPr/>
          <p:nvPr/>
        </p:nvSpPr>
        <p:spPr>
          <a:xfrm>
            <a:off x="320040" y="1949131"/>
            <a:ext cx="3962400" cy="41043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16353C-5667-D804-0D56-F9D7278642A4}"/>
              </a:ext>
            </a:extLst>
          </p:cNvPr>
          <p:cNvSpPr txBox="1"/>
          <p:nvPr/>
        </p:nvSpPr>
        <p:spPr>
          <a:xfrm>
            <a:off x="518160" y="3124128"/>
            <a:ext cx="3566160" cy="1754326"/>
          </a:xfrm>
          <a:prstGeom prst="rect">
            <a:avLst/>
          </a:prstGeom>
          <a:noFill/>
        </p:spPr>
        <p:txBody>
          <a:bodyPr wrap="square" rtlCol="0">
            <a:spAutoFit/>
          </a:bodyPr>
          <a:lstStyle/>
          <a:p>
            <a:pPr algn="just"/>
            <a:r>
              <a:rPr lang="en-AU" b="0" i="0" dirty="0">
                <a:solidFill>
                  <a:schemeClr val="bg1"/>
                </a:solidFill>
                <a:effectLst/>
                <a:latin typeface="-apple-system"/>
              </a:rPr>
              <a:t>Compared to 2019, YouTube viewing will increase in 2020. The lockdown will not affect the viewer trends because trends will remain </a:t>
            </a:r>
            <a:r>
              <a:rPr lang="en-AU" b="0" i="0" dirty="0" err="1">
                <a:solidFill>
                  <a:schemeClr val="bg1"/>
                </a:solidFill>
                <a:effectLst/>
                <a:latin typeface="-apple-system"/>
              </a:rPr>
              <a:t>consistant</a:t>
            </a:r>
            <a:r>
              <a:rPr lang="en-AU" b="0" i="0" dirty="0">
                <a:solidFill>
                  <a:schemeClr val="bg1"/>
                </a:solidFill>
                <a:effectLst/>
                <a:latin typeface="-apple-system"/>
              </a:rPr>
              <a:t> regardless social circumstances. </a:t>
            </a:r>
            <a:endParaRPr lang="en-US" b="1" dirty="0">
              <a:solidFill>
                <a:schemeClr val="bg1"/>
              </a:solidFill>
            </a:endParaRPr>
          </a:p>
        </p:txBody>
      </p:sp>
      <p:sp>
        <p:nvSpPr>
          <p:cNvPr id="10" name="Right Arrow 9">
            <a:extLst>
              <a:ext uri="{FF2B5EF4-FFF2-40B4-BE49-F238E27FC236}">
                <a16:creationId xmlns:a16="http://schemas.microsoft.com/office/drawing/2014/main" id="{CB311418-F8C7-8D8E-1C47-3EC6BE6829EC}"/>
              </a:ext>
            </a:extLst>
          </p:cNvPr>
          <p:cNvSpPr/>
          <p:nvPr/>
        </p:nvSpPr>
        <p:spPr>
          <a:xfrm>
            <a:off x="4404360" y="3323111"/>
            <a:ext cx="1249680" cy="1356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E83FEE-C3C5-09D8-08E6-B45DD094E7A1}"/>
              </a:ext>
            </a:extLst>
          </p:cNvPr>
          <p:cNvSpPr txBox="1"/>
          <p:nvPr/>
        </p:nvSpPr>
        <p:spPr>
          <a:xfrm>
            <a:off x="5775960" y="354138"/>
            <a:ext cx="5440680" cy="369332"/>
          </a:xfrm>
          <a:prstGeom prst="rect">
            <a:avLst/>
          </a:prstGeom>
          <a:noFill/>
        </p:spPr>
        <p:txBody>
          <a:bodyPr wrap="square" rtlCol="0">
            <a:spAutoFit/>
          </a:bodyPr>
          <a:lstStyle/>
          <a:p>
            <a:pPr algn="just"/>
            <a:r>
              <a:rPr lang="en-AU" b="1" i="0" dirty="0">
                <a:solidFill>
                  <a:schemeClr val="bg1"/>
                </a:solidFill>
                <a:effectLst/>
                <a:latin typeface="-apple-system"/>
              </a:rPr>
              <a:t>Actual Result</a:t>
            </a:r>
            <a:r>
              <a:rPr lang="en-AU" b="0" i="0" dirty="0">
                <a:solidFill>
                  <a:schemeClr val="bg1"/>
                </a:solidFill>
                <a:effectLst/>
                <a:latin typeface="-apple-system"/>
              </a:rPr>
              <a:t>: YouTube trends aligned with societal</a:t>
            </a:r>
            <a:endParaRPr lang="en-US" dirty="0"/>
          </a:p>
        </p:txBody>
      </p:sp>
      <p:sp>
        <p:nvSpPr>
          <p:cNvPr id="13" name="Rectangle 12">
            <a:extLst>
              <a:ext uri="{FF2B5EF4-FFF2-40B4-BE49-F238E27FC236}">
                <a16:creationId xmlns:a16="http://schemas.microsoft.com/office/drawing/2014/main" id="{D130A234-6468-41CF-A45D-854B75E7C340}"/>
              </a:ext>
            </a:extLst>
          </p:cNvPr>
          <p:cNvSpPr/>
          <p:nvPr/>
        </p:nvSpPr>
        <p:spPr>
          <a:xfrm>
            <a:off x="5654040" y="681036"/>
            <a:ext cx="6446520" cy="60702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9DBEA4-F591-D78F-8CBE-2075C12952F3}"/>
              </a:ext>
            </a:extLst>
          </p:cNvPr>
          <p:cNvSpPr txBox="1"/>
          <p:nvPr/>
        </p:nvSpPr>
        <p:spPr>
          <a:xfrm>
            <a:off x="5844540" y="723470"/>
            <a:ext cx="5882640" cy="6463308"/>
          </a:xfrm>
          <a:prstGeom prst="rect">
            <a:avLst/>
          </a:prstGeom>
          <a:noFill/>
        </p:spPr>
        <p:txBody>
          <a:bodyPr wrap="square" rtlCol="0">
            <a:spAutoFit/>
          </a:bodyPr>
          <a:lstStyle/>
          <a:p>
            <a:pPr algn="just"/>
            <a:r>
              <a:rPr lang="en-AU" sz="1200" b="0" i="0" dirty="0">
                <a:solidFill>
                  <a:schemeClr val="bg1"/>
                </a:solidFill>
                <a:effectLst/>
                <a:latin typeface="-apple-system"/>
              </a:rPr>
              <a:t>Based on the various data frames produced, the data suggests that YouTube viewing increased in 2020 compared to 2019. However, this </a:t>
            </a:r>
            <a:r>
              <a:rPr lang="en-AU" sz="1200" b="0" i="0" dirty="0" err="1">
                <a:solidFill>
                  <a:schemeClr val="bg1"/>
                </a:solidFill>
                <a:effectLst/>
                <a:latin typeface="-apple-system"/>
              </a:rPr>
              <a:t>maynot</a:t>
            </a:r>
            <a:r>
              <a:rPr lang="en-AU" sz="1200" b="0" i="0" dirty="0">
                <a:solidFill>
                  <a:schemeClr val="bg1"/>
                </a:solidFill>
                <a:effectLst/>
                <a:latin typeface="-apple-system"/>
              </a:rPr>
              <a:t> be an </a:t>
            </a:r>
            <a:r>
              <a:rPr lang="en-AU" sz="1200" b="0" i="0" dirty="0" err="1">
                <a:solidFill>
                  <a:schemeClr val="bg1"/>
                </a:solidFill>
                <a:effectLst/>
                <a:latin typeface="-apple-system"/>
              </a:rPr>
              <a:t>acurate</a:t>
            </a:r>
            <a:r>
              <a:rPr lang="en-AU" sz="1200" b="0" i="0" dirty="0">
                <a:solidFill>
                  <a:schemeClr val="bg1"/>
                </a:solidFill>
                <a:effectLst/>
                <a:latin typeface="-apple-system"/>
              </a:rPr>
              <a:t> </a:t>
            </a:r>
            <a:r>
              <a:rPr lang="en-AU" sz="1200" b="0" i="0" dirty="0" err="1">
                <a:solidFill>
                  <a:schemeClr val="bg1"/>
                </a:solidFill>
                <a:effectLst/>
                <a:latin typeface="-apple-system"/>
              </a:rPr>
              <a:t>mesurement</a:t>
            </a:r>
            <a:r>
              <a:rPr lang="en-AU" sz="1200" b="0" i="0" dirty="0">
                <a:solidFill>
                  <a:schemeClr val="bg1"/>
                </a:solidFill>
                <a:effectLst/>
                <a:latin typeface="-apple-system"/>
              </a:rPr>
              <a:t> as </a:t>
            </a:r>
            <a:r>
              <a:rPr lang="en-AU" sz="1200" b="0" i="0" dirty="0" err="1">
                <a:solidFill>
                  <a:schemeClr val="bg1"/>
                </a:solidFill>
                <a:effectLst/>
                <a:latin typeface="-apple-system"/>
              </a:rPr>
              <a:t>youtube</a:t>
            </a:r>
            <a:r>
              <a:rPr lang="en-AU" sz="1200" b="0" i="0" dirty="0">
                <a:solidFill>
                  <a:schemeClr val="bg1"/>
                </a:solidFill>
                <a:effectLst/>
                <a:latin typeface="-apple-system"/>
              </a:rPr>
              <a:t> videos published in 2019 can still be viewed today and will be counted towards their view value. This may be due to the stay-at-home orders issued across the world due to the COVID </a:t>
            </a:r>
            <a:r>
              <a:rPr lang="en-AU" sz="1200" b="0" i="0" dirty="0" err="1">
                <a:solidFill>
                  <a:schemeClr val="bg1"/>
                </a:solidFill>
                <a:effectLst/>
                <a:latin typeface="-apple-system"/>
              </a:rPr>
              <a:t>pandemic.The</a:t>
            </a:r>
            <a:r>
              <a:rPr lang="en-AU" sz="1200" b="0" i="0" dirty="0">
                <a:solidFill>
                  <a:schemeClr val="bg1"/>
                </a:solidFill>
                <a:effectLst/>
                <a:latin typeface="-apple-system"/>
              </a:rPr>
              <a:t> top five videos pulled from the YouTube API datasets in 2019 and 2020 were all largely international videos</a:t>
            </a:r>
          </a:p>
          <a:p>
            <a:pPr algn="just"/>
            <a:endParaRPr lang="en-AU" sz="1200" dirty="0">
              <a:solidFill>
                <a:schemeClr val="bg1"/>
              </a:solidFill>
              <a:latin typeface="-apple-system"/>
            </a:endParaRPr>
          </a:p>
          <a:p>
            <a:pPr algn="l"/>
            <a:r>
              <a:rPr lang="en-AU" sz="1200" b="0" i="0" dirty="0">
                <a:solidFill>
                  <a:schemeClr val="bg1"/>
                </a:solidFill>
                <a:effectLst/>
                <a:latin typeface="-apple-system"/>
              </a:rPr>
              <a:t>In 2019, the top five videos:</a:t>
            </a:r>
          </a:p>
          <a:p>
            <a:pPr algn="l">
              <a:buFont typeface="+mj-lt"/>
              <a:buAutoNum type="arabicPeriod"/>
            </a:pPr>
            <a:r>
              <a:rPr lang="en-AU" sz="1200" b="0" i="0" dirty="0">
                <a:solidFill>
                  <a:schemeClr val="bg1"/>
                </a:solidFill>
                <a:effectLst/>
                <a:latin typeface="-apple-system"/>
              </a:rPr>
              <a:t>Telegu News</a:t>
            </a:r>
          </a:p>
          <a:p>
            <a:pPr algn="l">
              <a:buFont typeface="+mj-lt"/>
              <a:buAutoNum type="arabicPeriod"/>
            </a:pPr>
            <a:r>
              <a:rPr lang="en-AU" sz="1200" b="0" i="0" dirty="0">
                <a:solidFill>
                  <a:schemeClr val="bg1"/>
                </a:solidFill>
                <a:effectLst/>
                <a:latin typeface="-apple-system"/>
              </a:rPr>
              <a:t>TV5 News - Telegu News</a:t>
            </a:r>
          </a:p>
          <a:p>
            <a:pPr algn="l">
              <a:buFont typeface="+mj-lt"/>
              <a:buAutoNum type="arabicPeriod"/>
            </a:pPr>
            <a:r>
              <a:rPr lang="en-AU" sz="1200" b="0" i="0" dirty="0">
                <a:solidFill>
                  <a:schemeClr val="bg1"/>
                </a:solidFill>
                <a:effectLst/>
                <a:latin typeface="-apple-system"/>
              </a:rPr>
              <a:t>Video Hub</a:t>
            </a:r>
          </a:p>
          <a:p>
            <a:pPr algn="l">
              <a:buFont typeface="+mj-lt"/>
              <a:buAutoNum type="arabicPeriod"/>
            </a:pPr>
            <a:r>
              <a:rPr lang="en-AU" sz="1200" b="0" i="0" dirty="0">
                <a:solidFill>
                  <a:schemeClr val="bg1"/>
                </a:solidFill>
                <a:effectLst/>
                <a:latin typeface="-apple-system"/>
              </a:rPr>
              <a:t>Earth Views from Space</a:t>
            </a:r>
          </a:p>
          <a:p>
            <a:pPr algn="l">
              <a:buFont typeface="+mj-lt"/>
              <a:buAutoNum type="arabicPeriod"/>
            </a:pPr>
            <a:r>
              <a:rPr lang="en-AU" sz="1200" b="0" i="0" dirty="0">
                <a:solidFill>
                  <a:schemeClr val="bg1"/>
                </a:solidFill>
                <a:effectLst/>
                <a:latin typeface="-apple-system"/>
              </a:rPr>
              <a:t>Turkish TV video</a:t>
            </a:r>
          </a:p>
          <a:p>
            <a:pPr algn="l"/>
            <a:r>
              <a:rPr lang="en-AU" sz="1200" b="0" i="0" dirty="0">
                <a:solidFill>
                  <a:schemeClr val="bg1"/>
                </a:solidFill>
                <a:effectLst/>
                <a:latin typeface="-apple-system"/>
              </a:rPr>
              <a:t>In 2020, the top videos:</a:t>
            </a:r>
          </a:p>
          <a:p>
            <a:pPr algn="l">
              <a:buFont typeface="+mj-lt"/>
              <a:buAutoNum type="arabicPeriod"/>
            </a:pPr>
            <a:r>
              <a:rPr lang="en-AU" sz="1200" b="0" i="0" dirty="0">
                <a:solidFill>
                  <a:schemeClr val="bg1"/>
                </a:solidFill>
                <a:effectLst/>
                <a:latin typeface="-apple-system"/>
              </a:rPr>
              <a:t>Republic Bharat - Indian News</a:t>
            </a:r>
          </a:p>
          <a:p>
            <a:pPr algn="l">
              <a:buFont typeface="+mj-lt"/>
              <a:buAutoNum type="arabicPeriod"/>
            </a:pPr>
            <a:r>
              <a:rPr lang="en-AU" sz="1200" b="0" i="0" dirty="0" err="1">
                <a:solidFill>
                  <a:schemeClr val="bg1"/>
                </a:solidFill>
                <a:effectLst/>
                <a:latin typeface="-apple-system"/>
              </a:rPr>
              <a:t>Haberturk</a:t>
            </a:r>
            <a:r>
              <a:rPr lang="en-AU" sz="1200" b="0" i="0" dirty="0">
                <a:solidFill>
                  <a:schemeClr val="bg1"/>
                </a:solidFill>
                <a:effectLst/>
                <a:latin typeface="-apple-system"/>
              </a:rPr>
              <a:t> TV - Turkish</a:t>
            </a:r>
          </a:p>
          <a:p>
            <a:pPr algn="l">
              <a:buFont typeface="+mj-lt"/>
              <a:buAutoNum type="arabicPeriod"/>
            </a:pPr>
            <a:r>
              <a:rPr lang="en-AU" sz="1200" b="0" i="0" dirty="0">
                <a:solidFill>
                  <a:schemeClr val="bg1"/>
                </a:solidFill>
                <a:effectLst/>
                <a:latin typeface="-apple-system"/>
              </a:rPr>
              <a:t>Russian TV Show</a:t>
            </a:r>
          </a:p>
          <a:p>
            <a:pPr algn="l">
              <a:buFont typeface="+mj-lt"/>
              <a:buAutoNum type="arabicPeriod"/>
            </a:pPr>
            <a:r>
              <a:rPr lang="en-AU" sz="1200" b="0" i="0" dirty="0" err="1">
                <a:solidFill>
                  <a:schemeClr val="bg1"/>
                </a:solidFill>
                <a:effectLst/>
                <a:latin typeface="-apple-system"/>
              </a:rPr>
              <a:t>Blackpink</a:t>
            </a:r>
            <a:r>
              <a:rPr lang="en-AU" sz="1200" b="0" i="0" dirty="0">
                <a:solidFill>
                  <a:schemeClr val="bg1"/>
                </a:solidFill>
                <a:effectLst/>
                <a:latin typeface="-apple-system"/>
              </a:rPr>
              <a:t> - Dance Practice</a:t>
            </a:r>
          </a:p>
          <a:p>
            <a:pPr algn="l">
              <a:buFont typeface="+mj-lt"/>
              <a:buAutoNum type="arabicPeriod"/>
            </a:pPr>
            <a:r>
              <a:rPr lang="en-AU" sz="1200" b="0" i="0" dirty="0">
                <a:solidFill>
                  <a:schemeClr val="bg1"/>
                </a:solidFill>
                <a:effectLst/>
                <a:latin typeface="-apple-system"/>
              </a:rPr>
              <a:t>ABN Telegu News</a:t>
            </a:r>
          </a:p>
          <a:p>
            <a:pPr algn="l"/>
            <a:endParaRPr lang="en-AU" sz="1200" b="0" i="0" dirty="0">
              <a:solidFill>
                <a:schemeClr val="bg1"/>
              </a:solidFill>
              <a:effectLst/>
              <a:latin typeface="-apple-system"/>
            </a:endParaRPr>
          </a:p>
          <a:p>
            <a:pPr algn="l"/>
            <a:r>
              <a:rPr lang="en-AU" sz="1200" b="0" i="0" dirty="0">
                <a:solidFill>
                  <a:schemeClr val="bg1"/>
                </a:solidFill>
                <a:effectLst/>
                <a:latin typeface="-apple-system"/>
              </a:rPr>
              <a:t>During the strict COVID lockdown from March to June, there were no changes in viewer trends. Regardless of the pandemic, it seems that users continued to watch their typical videos, ranging from music to fitness, and entertainment. This is displayed from our YouTube API bar chart:</a:t>
            </a:r>
          </a:p>
          <a:p>
            <a:pPr algn="l"/>
            <a:endParaRPr lang="en-AU" sz="1200" b="0" i="0" dirty="0">
              <a:solidFill>
                <a:schemeClr val="bg1"/>
              </a:solidFill>
              <a:effectLst/>
              <a:latin typeface="-apple-system"/>
            </a:endParaRPr>
          </a:p>
          <a:p>
            <a:pPr algn="l">
              <a:buFont typeface="+mj-lt"/>
              <a:buAutoNum type="arabicPeriod"/>
            </a:pPr>
            <a:r>
              <a:rPr lang="en-AU" sz="1200" b="0" i="0" dirty="0">
                <a:solidFill>
                  <a:schemeClr val="bg1"/>
                </a:solidFill>
                <a:effectLst/>
                <a:latin typeface="-apple-system"/>
              </a:rPr>
              <a:t>Diamond </a:t>
            </a:r>
            <a:r>
              <a:rPr lang="en-AU" sz="1200" b="0" i="0" dirty="0" err="1">
                <a:solidFill>
                  <a:schemeClr val="bg1"/>
                </a:solidFill>
                <a:effectLst/>
                <a:latin typeface="-apple-system"/>
              </a:rPr>
              <a:t>Platinumz</a:t>
            </a:r>
            <a:r>
              <a:rPr lang="en-AU" sz="1200" b="0" i="0" dirty="0">
                <a:solidFill>
                  <a:schemeClr val="bg1"/>
                </a:solidFill>
                <a:effectLst/>
                <a:latin typeface="-apple-system"/>
              </a:rPr>
              <a:t> - Quarantine (Tanzanian Artist)</a:t>
            </a:r>
          </a:p>
          <a:p>
            <a:pPr algn="l">
              <a:buFont typeface="+mj-lt"/>
              <a:buAutoNum type="arabicPeriod"/>
            </a:pPr>
            <a:r>
              <a:rPr lang="en-AU" sz="1200" b="0" i="0" dirty="0">
                <a:solidFill>
                  <a:schemeClr val="bg1"/>
                </a:solidFill>
                <a:effectLst/>
                <a:latin typeface="-apple-system"/>
              </a:rPr>
              <a:t>Chloe Ting - Get Snatched During Quarantine</a:t>
            </a:r>
          </a:p>
          <a:p>
            <a:pPr algn="l">
              <a:buFont typeface="+mj-lt"/>
              <a:buAutoNum type="arabicPeriod"/>
            </a:pPr>
            <a:r>
              <a:rPr lang="en-AU" sz="1200" b="0" i="0" dirty="0">
                <a:solidFill>
                  <a:schemeClr val="bg1"/>
                </a:solidFill>
                <a:effectLst/>
                <a:latin typeface="-apple-system"/>
              </a:rPr>
              <a:t>Quarantine Tik Tok Videos</a:t>
            </a:r>
          </a:p>
          <a:p>
            <a:pPr algn="l">
              <a:buFont typeface="+mj-lt"/>
              <a:buAutoNum type="arabicPeriod"/>
            </a:pPr>
            <a:r>
              <a:rPr lang="en-AU" sz="1200" b="0" i="0" dirty="0">
                <a:solidFill>
                  <a:schemeClr val="bg1"/>
                </a:solidFill>
                <a:effectLst/>
                <a:latin typeface="-apple-system"/>
              </a:rPr>
              <a:t>Hello </a:t>
            </a:r>
            <a:r>
              <a:rPr lang="en-AU" sz="1200" b="0" i="0" dirty="0" err="1">
                <a:solidFill>
                  <a:schemeClr val="bg1"/>
                </a:solidFill>
                <a:effectLst/>
                <a:latin typeface="-apple-system"/>
              </a:rPr>
              <a:t>Neighbors</a:t>
            </a:r>
            <a:r>
              <a:rPr lang="en-AU" sz="1200" b="0" i="0" dirty="0">
                <a:solidFill>
                  <a:schemeClr val="bg1"/>
                </a:solidFill>
                <a:effectLst/>
                <a:latin typeface="-apple-system"/>
              </a:rPr>
              <a:t> Steals our Quarantine Games</a:t>
            </a:r>
          </a:p>
          <a:p>
            <a:pPr algn="l">
              <a:buFont typeface="+mj-lt"/>
              <a:buAutoNum type="arabicPeriod"/>
            </a:pPr>
            <a:r>
              <a:rPr lang="en-AU" sz="1200" b="0" i="0" dirty="0" err="1">
                <a:solidFill>
                  <a:schemeClr val="bg1"/>
                </a:solidFill>
                <a:effectLst/>
                <a:latin typeface="-apple-system"/>
              </a:rPr>
              <a:t>SnowthaProducts</a:t>
            </a:r>
            <a:r>
              <a:rPr lang="en-AU" sz="1200" b="0" i="0" dirty="0">
                <a:solidFill>
                  <a:schemeClr val="bg1"/>
                </a:solidFill>
                <a:effectLst/>
                <a:latin typeface="-apple-system"/>
              </a:rPr>
              <a:t>- Nowhere to Go (Quarantine Love) (song created by a Mexican/American artist and rapper)</a:t>
            </a:r>
          </a:p>
          <a:p>
            <a:br>
              <a:rPr lang="en-AU" sz="1200" dirty="0">
                <a:solidFill>
                  <a:schemeClr val="bg1"/>
                </a:solidFill>
              </a:rPr>
            </a:br>
            <a:endParaRPr lang="en-AU" sz="1200" b="0" i="0" dirty="0">
              <a:solidFill>
                <a:schemeClr val="bg1"/>
              </a:solidFill>
              <a:effectLst/>
              <a:latin typeface="-apple-system"/>
            </a:endParaRPr>
          </a:p>
          <a:p>
            <a:pPr algn="just"/>
            <a:endParaRPr lang="en-US" dirty="0"/>
          </a:p>
        </p:txBody>
      </p:sp>
    </p:spTree>
    <p:extLst>
      <p:ext uri="{BB962C8B-B14F-4D97-AF65-F5344CB8AC3E}">
        <p14:creationId xmlns:p14="http://schemas.microsoft.com/office/powerpoint/2010/main" val="173160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rtl="0">
              <a:tabLst>
                <a:tab pos="347663" algn="l"/>
              </a:tabLst>
            </a:pPr>
            <a:r>
              <a:rPr lang="en-gb" sz="4800" b="1">
                <a:solidFill>
                  <a:srgbClr val="FFFFFF"/>
                </a:solidFill>
                <a:latin typeface="+mj-lt"/>
              </a:rPr>
              <a:t>THANK YOU</a:t>
            </a:r>
          </a:p>
        </p:txBody>
      </p:sp>
    </p:spTree>
    <p:extLst>
      <p:ext uri="{BB962C8B-B14F-4D97-AF65-F5344CB8AC3E}">
        <p14:creationId xmlns:p14="http://schemas.microsoft.com/office/powerpoint/2010/main" val="33456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BDCC71-B858-5E20-3D63-3E450A134B19}"/>
              </a:ext>
            </a:extLst>
          </p:cNvPr>
          <p:cNvSpPr>
            <a:spLocks noGrp="1"/>
          </p:cNvSpPr>
          <p:nvPr>
            <p:ph type="title"/>
          </p:nvPr>
        </p:nvSpPr>
        <p:spPr/>
        <p:txBody>
          <a:bodyPr/>
          <a:lstStyle/>
          <a:p>
            <a:r>
              <a:rPr lang="en-AU" dirty="0"/>
              <a:t>Data Cleaning &amp; Exploration</a:t>
            </a:r>
          </a:p>
        </p:txBody>
      </p:sp>
    </p:spTree>
    <p:extLst>
      <p:ext uri="{BB962C8B-B14F-4D97-AF65-F5344CB8AC3E}">
        <p14:creationId xmlns:p14="http://schemas.microsoft.com/office/powerpoint/2010/main" val="2204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3A20-AB31-54AA-7E61-421DA80C17BB}"/>
              </a:ext>
            </a:extLst>
          </p:cNvPr>
          <p:cNvSpPr>
            <a:spLocks noGrp="1"/>
          </p:cNvSpPr>
          <p:nvPr>
            <p:ph type="title"/>
          </p:nvPr>
        </p:nvSpPr>
        <p:spPr/>
        <p:txBody>
          <a:bodyPr/>
          <a:lstStyle/>
          <a:p>
            <a:r>
              <a:rPr lang="en-AU" dirty="0"/>
              <a:t>Data Source</a:t>
            </a:r>
          </a:p>
        </p:txBody>
      </p:sp>
      <p:sp>
        <p:nvSpPr>
          <p:cNvPr id="3" name="Content Placeholder 2">
            <a:extLst>
              <a:ext uri="{FF2B5EF4-FFF2-40B4-BE49-F238E27FC236}">
                <a16:creationId xmlns:a16="http://schemas.microsoft.com/office/drawing/2014/main" id="{4063941C-9BAC-F036-8467-B298BB120217}"/>
              </a:ext>
            </a:extLst>
          </p:cNvPr>
          <p:cNvSpPr>
            <a:spLocks noGrp="1"/>
          </p:cNvSpPr>
          <p:nvPr>
            <p:ph idx="1"/>
          </p:nvPr>
        </p:nvSpPr>
        <p:spPr/>
        <p:txBody>
          <a:bodyPr>
            <a:normAutofit fontScale="62500" lnSpcReduction="20000"/>
          </a:bodyPr>
          <a:lstStyle/>
          <a:p>
            <a:pPr marL="0" indent="0" algn="just">
              <a:buNone/>
            </a:pPr>
            <a:r>
              <a:rPr lang="en-US" dirty="0"/>
              <a:t>This project used a Kaggle CSV file and YouTube API to create the datasets regarding trends overtime based on the number of views. The CSV file solely focuses on US Trending data whereas the YouTube API expanded internationally. The data collected was transformed in order to analyze and visualize with Python; it included the following factors:</a:t>
            </a:r>
          </a:p>
          <a:p>
            <a:endParaRPr lang="en-US" dirty="0"/>
          </a:p>
          <a:p>
            <a:r>
              <a:rPr lang="en-US" dirty="0"/>
              <a:t>Video Title</a:t>
            </a:r>
          </a:p>
          <a:p>
            <a:r>
              <a:rPr lang="en-US" dirty="0"/>
              <a:t>Channel Title</a:t>
            </a:r>
          </a:p>
          <a:p>
            <a:r>
              <a:rPr lang="en-US" dirty="0"/>
              <a:t>Publish Time</a:t>
            </a:r>
          </a:p>
          <a:p>
            <a:r>
              <a:rPr lang="en-US" dirty="0"/>
              <a:t>Tags</a:t>
            </a:r>
          </a:p>
          <a:p>
            <a:r>
              <a:rPr lang="en-US" dirty="0"/>
              <a:t>Views</a:t>
            </a:r>
          </a:p>
          <a:p>
            <a:r>
              <a:rPr lang="en-US" dirty="0"/>
              <a:t>Likes and Dislikes</a:t>
            </a:r>
          </a:p>
          <a:p>
            <a:r>
              <a:rPr lang="en-US" dirty="0"/>
              <a:t>Description</a:t>
            </a:r>
          </a:p>
          <a:p>
            <a:r>
              <a:rPr lang="en-US" dirty="0"/>
              <a:t>Comment Count The following three datasets were pulled from the YouTube API: YouTube Search Items, YouTube Video Statistics, and </a:t>
            </a:r>
            <a:r>
              <a:rPr lang="en-US" dirty="0" err="1"/>
              <a:t>Youtube</a:t>
            </a:r>
            <a:r>
              <a:rPr lang="en-US" dirty="0"/>
              <a:t> Channel Statistics. All three datasets are linked by the unique Video ID and Channel ID fields.</a:t>
            </a:r>
            <a:endParaRPr lang="en-AU" dirty="0"/>
          </a:p>
        </p:txBody>
      </p:sp>
    </p:spTree>
    <p:extLst>
      <p:ext uri="{BB962C8B-B14F-4D97-AF65-F5344CB8AC3E}">
        <p14:creationId xmlns:p14="http://schemas.microsoft.com/office/powerpoint/2010/main" val="326484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75E2-7D29-CEF0-8374-40777073E67F}"/>
              </a:ext>
            </a:extLst>
          </p:cNvPr>
          <p:cNvSpPr>
            <a:spLocks noGrp="1"/>
          </p:cNvSpPr>
          <p:nvPr>
            <p:ph type="title"/>
          </p:nvPr>
        </p:nvSpPr>
        <p:spPr/>
        <p:txBody>
          <a:bodyPr/>
          <a:lstStyle/>
          <a:p>
            <a:r>
              <a:rPr lang="en-AU" dirty="0"/>
              <a:t>Data Cleaning and Exploration</a:t>
            </a:r>
          </a:p>
        </p:txBody>
      </p:sp>
      <p:sp>
        <p:nvSpPr>
          <p:cNvPr id="4" name="Content Placeholder 3">
            <a:extLst>
              <a:ext uri="{FF2B5EF4-FFF2-40B4-BE49-F238E27FC236}">
                <a16:creationId xmlns:a16="http://schemas.microsoft.com/office/drawing/2014/main" id="{4B83BD19-A919-283F-F5CE-09B0B00DAE1A}"/>
              </a:ext>
            </a:extLst>
          </p:cNvPr>
          <p:cNvSpPr>
            <a:spLocks noGrp="1"/>
          </p:cNvSpPr>
          <p:nvPr>
            <p:ph sz="half" idx="1"/>
          </p:nvPr>
        </p:nvSpPr>
        <p:spPr/>
        <p:txBody>
          <a:bodyPr>
            <a:noAutofit/>
          </a:bodyPr>
          <a:lstStyle/>
          <a:p>
            <a:pPr algn="just"/>
            <a:r>
              <a:rPr lang="en-US" sz="1000" dirty="0"/>
              <a:t>Pandas Process With Pandas, we read the CSV file and parsed the YouTube date format into a datetime format. We calculated the lag time for each video to trend and replaced the category ID numbers with category names for readability. Afterwards, we sorted the </a:t>
            </a:r>
            <a:r>
              <a:rPr lang="en-US" sz="1000" dirty="0" err="1"/>
              <a:t>dataframe</a:t>
            </a:r>
            <a:r>
              <a:rPr lang="en-US" sz="1000" dirty="0"/>
              <a:t> by the number of likes and dropped any duplicate columns. We also used the </a:t>
            </a:r>
            <a:r>
              <a:rPr lang="en-US" sz="1000" dirty="0" err="1"/>
              <a:t>groupby</a:t>
            </a:r>
            <a:r>
              <a:rPr lang="en-US" sz="1000" dirty="0"/>
              <a:t> function in various cells for the date, number of published trending videos, categories, and months.</a:t>
            </a:r>
          </a:p>
          <a:p>
            <a:pPr algn="just"/>
            <a:endParaRPr lang="en-US" sz="1000" dirty="0"/>
          </a:p>
          <a:p>
            <a:pPr algn="just"/>
            <a:r>
              <a:rPr lang="en-US" sz="1000" dirty="0"/>
              <a:t>Matplotlib Process Using the previously created PANDAS </a:t>
            </a:r>
            <a:r>
              <a:rPr lang="en-US" sz="1000" dirty="0" err="1"/>
              <a:t>dataframe</a:t>
            </a:r>
            <a:r>
              <a:rPr lang="en-US" sz="1000" dirty="0"/>
              <a:t> we created additional layers to parse specific data per month, this included trending categories and user statistics. We also added supplemental </a:t>
            </a:r>
            <a:r>
              <a:rPr lang="en-US" sz="1000" dirty="0" err="1"/>
              <a:t>grouby</a:t>
            </a:r>
            <a:r>
              <a:rPr lang="en-US" sz="1000" dirty="0"/>
              <a:t> functions to organize this data. Once the data was organized, we were able to create bar and scatter graphs using </a:t>
            </a:r>
            <a:r>
              <a:rPr lang="en-US" sz="1000" dirty="0" err="1"/>
              <a:t>pyplot</a:t>
            </a:r>
            <a:r>
              <a:rPr lang="en-US" sz="1000" dirty="0"/>
              <a:t>. The heatmap was created with a correlation function and seaborn.</a:t>
            </a:r>
          </a:p>
          <a:p>
            <a:pPr algn="just"/>
            <a:endParaRPr lang="en-US" sz="1000" dirty="0"/>
          </a:p>
          <a:p>
            <a:pPr algn="just"/>
            <a:r>
              <a:rPr lang="en-US" sz="1000" dirty="0"/>
              <a:t>API Process The dataset includes data gathered from videos on YouTube API that contained highest </a:t>
            </a:r>
            <a:r>
              <a:rPr lang="en-US" sz="1000" dirty="0" err="1"/>
              <a:t>viewcounts</a:t>
            </a:r>
            <a:r>
              <a:rPr lang="en-US" sz="1000" dirty="0"/>
              <a:t> in specific time periods. There are three kinds of data files, the first one includes </a:t>
            </a:r>
            <a:r>
              <a:rPr lang="en-US" sz="1000" dirty="0" err="1"/>
              <a:t>youtube</a:t>
            </a:r>
            <a:r>
              <a:rPr lang="en-US" sz="1000" dirty="0"/>
              <a:t> search items with snippet descriptions, the second includes </a:t>
            </a:r>
            <a:r>
              <a:rPr lang="en-US" sz="1000" dirty="0" err="1"/>
              <a:t>youtube</a:t>
            </a:r>
            <a:r>
              <a:rPr lang="en-US" sz="1000" dirty="0"/>
              <a:t> video statistics, and the third includes </a:t>
            </a:r>
            <a:r>
              <a:rPr lang="en-US" sz="1000" dirty="0" err="1"/>
              <a:t>youtube</a:t>
            </a:r>
            <a:r>
              <a:rPr lang="en-US" sz="1000" dirty="0"/>
              <a:t> channel statistic. They are all linked by the unique </a:t>
            </a:r>
            <a:r>
              <a:rPr lang="en-US" sz="1000" dirty="0" err="1"/>
              <a:t>video_id</a:t>
            </a:r>
            <a:r>
              <a:rPr lang="en-US" sz="1000" dirty="0"/>
              <a:t> and </a:t>
            </a:r>
            <a:r>
              <a:rPr lang="en-US" sz="1000" dirty="0" err="1"/>
              <a:t>channel_id</a:t>
            </a:r>
            <a:r>
              <a:rPr lang="en-US" sz="1000" dirty="0"/>
              <a:t> field. Once we pulled the necessary data, we dropped the duplicate or irrelevant columns and reorganized the created </a:t>
            </a:r>
            <a:r>
              <a:rPr lang="en-US" sz="1000" dirty="0" err="1"/>
              <a:t>dataframes</a:t>
            </a:r>
            <a:r>
              <a:rPr lang="en-US" sz="1000" dirty="0"/>
              <a:t> for readability. We also merged data frames based on the video ID and channel ID fields. This dataset was sorted based on view count, number of likes and dislikes. One issue that arose while exploring the data is that we had to repeatedly call the API without going over the quota. There are only so many requests we could do and we had to implement another method that allowed us to continue our analysis without overextending our API limit.</a:t>
            </a:r>
          </a:p>
        </p:txBody>
      </p:sp>
      <p:sp>
        <p:nvSpPr>
          <p:cNvPr id="5" name="Content Placeholder 4">
            <a:extLst>
              <a:ext uri="{FF2B5EF4-FFF2-40B4-BE49-F238E27FC236}">
                <a16:creationId xmlns:a16="http://schemas.microsoft.com/office/drawing/2014/main" id="{3DDEAE30-DA05-DAFF-F8D0-FE3231A10408}"/>
              </a:ext>
            </a:extLst>
          </p:cNvPr>
          <p:cNvSpPr>
            <a:spLocks noGrp="1"/>
          </p:cNvSpPr>
          <p:nvPr>
            <p:ph sz="half" idx="2"/>
          </p:nvPr>
        </p:nvSpPr>
        <p:spPr>
          <a:xfrm>
            <a:off x="6172200" y="1825624"/>
            <a:ext cx="5181600" cy="4825341"/>
          </a:xfrm>
        </p:spPr>
        <p:txBody>
          <a:bodyPr>
            <a:normAutofit fontScale="25000" lnSpcReduction="20000"/>
          </a:bodyPr>
          <a:lstStyle/>
          <a:p>
            <a:pPr marL="0" indent="0" algn="just">
              <a:buNone/>
            </a:pPr>
            <a:r>
              <a:rPr lang="en-US" sz="4000" b="1" dirty="0"/>
              <a:t>Insights we had while exploring data that we didn’t anticipate</a:t>
            </a:r>
            <a:r>
              <a:rPr lang="en-US" sz="4000" dirty="0"/>
              <a:t>:</a:t>
            </a:r>
          </a:p>
          <a:p>
            <a:pPr algn="just">
              <a:buFont typeface="+mj-lt"/>
              <a:buAutoNum type="arabicPeriod"/>
            </a:pPr>
            <a:r>
              <a:rPr lang="en-US" sz="4000" dirty="0"/>
              <a:t>We were surprised that trending videos overwhelmingly are ‘liked’ by users. With the exception of the ‘News and Politics’ category, in which ~15% of trending videos were disliked, all of the other categories had ‘likes’ &gt; 97%. This seems to belie the old adage that ‘there is no bad publicity.’ It appears that ‘liked’ videos are the ones that trend, and that attempting to get views or publicity by attracting haters is a bad strategy.</a:t>
            </a:r>
          </a:p>
          <a:p>
            <a:pPr algn="just">
              <a:buFont typeface="+mj-lt"/>
              <a:buAutoNum type="arabicPeriod"/>
            </a:pPr>
            <a:r>
              <a:rPr lang="en-US" sz="4000" dirty="0"/>
              <a:t>Music videos are the most likely to trend by far. This is unexpected, as a ‘video’’ is not needed to enjoy music, and as there are many competing music streaming services (Spotify, Apple). It turns out that ‘more music is played on </a:t>
            </a:r>
            <a:r>
              <a:rPr lang="en-US" sz="4000" dirty="0" err="1"/>
              <a:t>youtube</a:t>
            </a:r>
            <a:r>
              <a:rPr lang="en-US" sz="4000" dirty="0"/>
              <a:t> than on </a:t>
            </a:r>
            <a:r>
              <a:rPr lang="en-US" sz="4000" dirty="0" err="1"/>
              <a:t>spotify</a:t>
            </a:r>
            <a:r>
              <a:rPr lang="en-US" sz="4000" dirty="0"/>
              <a:t>, apple music and every other audio streaming platform combined.’ </a:t>
            </a:r>
            <a:r>
              <a:rPr lang="en-US" sz="4000" dirty="0" err="1"/>
              <a:t>Youtube</a:t>
            </a:r>
            <a:r>
              <a:rPr lang="en-US" sz="4000" dirty="0"/>
              <a:t> attracted 46% of all music streaming listening time, followed by 23% for paid audio platforms and 22% for free audio platforms. (Source: IFPI Global Music Report)</a:t>
            </a:r>
          </a:p>
          <a:p>
            <a:pPr algn="just">
              <a:buFont typeface="+mj-lt"/>
              <a:buAutoNum type="arabicPeriod"/>
            </a:pPr>
            <a:r>
              <a:rPr lang="en-US" sz="4000" dirty="0"/>
              <a:t>It only takes, on average, 7 days for a video to trend, and if your video doesn’t trend within 10 days, it is unlikely to trend. This makes </a:t>
            </a:r>
            <a:r>
              <a:rPr lang="en-US" sz="4000" dirty="0" err="1"/>
              <a:t>youtube</a:t>
            </a:r>
            <a:r>
              <a:rPr lang="en-US" sz="4000" dirty="0"/>
              <a:t> very different from other media platforms, such as TV, where it takes between 1-3 seasons for a show to become a hit, or radio, where is typically takes 8-12 weeks for a song to reach the Top 40 after release.</a:t>
            </a:r>
          </a:p>
          <a:p>
            <a:pPr marL="0" indent="0" algn="just">
              <a:buNone/>
            </a:pPr>
            <a:r>
              <a:rPr lang="en-US" sz="4000" b="1" dirty="0"/>
              <a:t>Discuss any problems that arose after exploring the data, and how you resolved them.</a:t>
            </a:r>
          </a:p>
          <a:p>
            <a:pPr algn="just">
              <a:buFont typeface="+mj-lt"/>
              <a:buAutoNum type="arabicPeriod"/>
            </a:pPr>
            <a:r>
              <a:rPr lang="en-US" sz="4000" dirty="0" err="1"/>
              <a:t>Youtube</a:t>
            </a:r>
            <a:r>
              <a:rPr lang="en-US" sz="4000" dirty="0"/>
              <a:t> timestamps its videos in a non-standard format. We had to text parse the date format and convert the dates and times to the Python datetime format. We wrote a function to do this.</a:t>
            </a:r>
          </a:p>
          <a:p>
            <a:pPr algn="just">
              <a:buFont typeface="+mj-lt"/>
              <a:buAutoNum type="arabicPeriod"/>
            </a:pPr>
            <a:r>
              <a:rPr lang="en-US" sz="4000" dirty="0" err="1"/>
              <a:t>Youtube</a:t>
            </a:r>
            <a:r>
              <a:rPr lang="en-US" sz="4000" dirty="0"/>
              <a:t> uses integers instead of strings for its video categories. We had to download a category dictionary (which can change with time), and convert the category numbers to category names using the ‘replace’ function.</a:t>
            </a:r>
          </a:p>
          <a:p>
            <a:pPr algn="just">
              <a:buFont typeface="+mj-lt"/>
              <a:buAutoNum type="arabicPeriod"/>
            </a:pPr>
            <a:r>
              <a:rPr lang="en-US" sz="4000" dirty="0"/>
              <a:t>Channel owners will often publish multiple copies of the same video using the same title, on different dates. These videos post as ‘unique’ videos with unique statistics. Ideally we would roll up statistics for duplicate videos into a single data point for our analysis. However, when we actually viewed videos with the same title from the same channel, we found that some videos would have subtle differences (for example, one video may have text pop-ups, and another not). We couldn’t figure out, short of watching ‘duplicate’ video with human eyes, if the videos were actually different and therefore shouldn’t be rolled up. So instead, we kept the ‘most popular’ instance of the </a:t>
            </a:r>
            <a:r>
              <a:rPr lang="en-US" sz="4000" dirty="0" err="1"/>
              <a:t>duplicately</a:t>
            </a:r>
            <a:r>
              <a:rPr lang="en-US" sz="4000" dirty="0"/>
              <a:t>-titled videos. Interestingly, the 2nd most popular instance of </a:t>
            </a:r>
            <a:r>
              <a:rPr lang="en-US" sz="4000" dirty="0" err="1"/>
              <a:t>duplicately</a:t>
            </a:r>
            <a:r>
              <a:rPr lang="en-US" sz="4000" dirty="0"/>
              <a:t>-titled videos typically had views that were orders of magnitude lower than the most popular video. So we feel our analysis still allows for significant inferences about the videos.</a:t>
            </a:r>
          </a:p>
          <a:p>
            <a:endParaRPr lang="en-AU" dirty="0"/>
          </a:p>
        </p:txBody>
      </p:sp>
    </p:spTree>
    <p:extLst>
      <p:ext uri="{BB962C8B-B14F-4D97-AF65-F5344CB8AC3E}">
        <p14:creationId xmlns:p14="http://schemas.microsoft.com/office/powerpoint/2010/main" val="35756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90F6D4-61FE-9E24-207D-21D064C7D5C9}"/>
              </a:ext>
            </a:extLst>
          </p:cNvPr>
          <p:cNvSpPr>
            <a:spLocks noGrp="1"/>
          </p:cNvSpPr>
          <p:nvPr>
            <p:ph type="title"/>
          </p:nvPr>
        </p:nvSpPr>
        <p:spPr/>
        <p:txBody>
          <a:bodyPr/>
          <a:lstStyle/>
          <a:p>
            <a:r>
              <a:rPr lang="en-AU" dirty="0"/>
              <a:t>Findings</a:t>
            </a:r>
          </a:p>
        </p:txBody>
      </p:sp>
    </p:spTree>
    <p:extLst>
      <p:ext uri="{BB962C8B-B14F-4D97-AF65-F5344CB8AC3E}">
        <p14:creationId xmlns:p14="http://schemas.microsoft.com/office/powerpoint/2010/main" val="278744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CB43F-F27E-988E-FE67-FB2655AE9C69}"/>
              </a:ext>
            </a:extLst>
          </p:cNvPr>
          <p:cNvSpPr>
            <a:spLocks noGrp="1"/>
          </p:cNvSpPr>
          <p:nvPr>
            <p:ph type="title"/>
          </p:nvPr>
        </p:nvSpPr>
        <p:spPr/>
        <p:txBody>
          <a:bodyPr>
            <a:normAutofit fontScale="90000"/>
          </a:bodyPr>
          <a:lstStyle/>
          <a:p>
            <a:r>
              <a:rPr lang="en-AU" sz="4000" dirty="0"/>
              <a:t>Top 5 Liked Videos From Aug to Nov 2020</a:t>
            </a:r>
            <a:br>
              <a:rPr lang="en-AU" sz="4000" dirty="0"/>
            </a:br>
            <a:br>
              <a:rPr lang="en-AU" sz="4000" dirty="0"/>
            </a:br>
            <a:r>
              <a:rPr lang="en-AU" sz="1600" b="0" i="0" dirty="0">
                <a:solidFill>
                  <a:srgbClr val="1F2328"/>
                </a:solidFill>
                <a:effectLst/>
                <a:latin typeface="-apple-system"/>
              </a:rPr>
              <a:t>The top five liked videos during this timeframe all fall in the music category; K-Pop groups seem to dominate this category.</a:t>
            </a:r>
            <a:endParaRPr lang="en-AU" sz="4000" dirty="0"/>
          </a:p>
        </p:txBody>
      </p:sp>
      <p:pic>
        <p:nvPicPr>
          <p:cNvPr id="9" name="Picture 8" descr="A picture containing text, screenshot, number, font&#10;&#10;Description automatically generated">
            <a:extLst>
              <a:ext uri="{FF2B5EF4-FFF2-40B4-BE49-F238E27FC236}">
                <a16:creationId xmlns:a16="http://schemas.microsoft.com/office/drawing/2014/main" id="{4A3C1712-BF4F-1871-C5C1-ABC85D867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07" y="1955903"/>
            <a:ext cx="8289189" cy="4475263"/>
          </a:xfrm>
          <a:prstGeom prst="rect">
            <a:avLst/>
          </a:prstGeom>
        </p:spPr>
      </p:pic>
      <p:sp>
        <p:nvSpPr>
          <p:cNvPr id="2" name="Rectangle 1">
            <a:extLst>
              <a:ext uri="{FF2B5EF4-FFF2-40B4-BE49-F238E27FC236}">
                <a16:creationId xmlns:a16="http://schemas.microsoft.com/office/drawing/2014/main" id="{2B583B29-F025-683C-4926-FEFC3A24E75F}"/>
              </a:ext>
            </a:extLst>
          </p:cNvPr>
          <p:cNvSpPr/>
          <p:nvPr/>
        </p:nvSpPr>
        <p:spPr>
          <a:xfrm>
            <a:off x="1683834" y="1828800"/>
            <a:ext cx="8697951" cy="1159727"/>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09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0E6-E08D-FEA4-80BF-95DBEDF1F41C}"/>
              </a:ext>
            </a:extLst>
          </p:cNvPr>
          <p:cNvSpPr>
            <a:spLocks noGrp="1"/>
          </p:cNvSpPr>
          <p:nvPr>
            <p:ph type="title"/>
          </p:nvPr>
        </p:nvSpPr>
        <p:spPr>
          <a:xfrm>
            <a:off x="370936" y="365125"/>
            <a:ext cx="11887200" cy="1325563"/>
          </a:xfrm>
        </p:spPr>
        <p:txBody>
          <a:bodyPr>
            <a:normAutofit fontScale="90000"/>
          </a:bodyPr>
          <a:lstStyle/>
          <a:p>
            <a:r>
              <a:rPr lang="en-AU" sz="4000" dirty="0"/>
              <a:t>Most Published Videos per Category from August to November 2020</a:t>
            </a:r>
            <a:br>
              <a:rPr lang="en-AU" b="1" i="0" dirty="0">
                <a:solidFill>
                  <a:srgbClr val="1F2328"/>
                </a:solidFill>
                <a:effectLst/>
                <a:latin typeface="-apple-system"/>
              </a:rPr>
            </a:br>
            <a:r>
              <a:rPr lang="en-AU" sz="1600" dirty="0">
                <a:solidFill>
                  <a:srgbClr val="1F2328"/>
                </a:solidFill>
                <a:latin typeface="-apple-system"/>
              </a:rPr>
              <a:t>Music and entertainment publish the highest number of videos; surprisingly, </a:t>
            </a:r>
            <a:r>
              <a:rPr lang="en-AU" sz="1600" dirty="0" err="1">
                <a:solidFill>
                  <a:srgbClr val="1F2328"/>
                </a:solidFill>
                <a:latin typeface="-apple-system"/>
              </a:rPr>
              <a:t>Nonprofits</a:t>
            </a:r>
            <a:r>
              <a:rPr lang="en-AU" sz="1600" dirty="0">
                <a:solidFill>
                  <a:srgbClr val="1F2328"/>
                </a:solidFill>
                <a:latin typeface="-apple-system"/>
              </a:rPr>
              <a:t> and Activism had the least number of published videos with only five videos.</a:t>
            </a:r>
            <a:br>
              <a:rPr lang="en-AU" sz="1600" dirty="0">
                <a:solidFill>
                  <a:srgbClr val="1F2328"/>
                </a:solidFill>
                <a:latin typeface="-apple-system"/>
              </a:rPr>
            </a:br>
            <a:endParaRPr lang="en-US" sz="1600" dirty="0">
              <a:solidFill>
                <a:srgbClr val="1F2328"/>
              </a:solidFill>
              <a:latin typeface="-apple-system"/>
            </a:endParaRPr>
          </a:p>
        </p:txBody>
      </p:sp>
      <p:pic>
        <p:nvPicPr>
          <p:cNvPr id="1026" name="Picture 2" descr="mostpublishedcategories">
            <a:extLst>
              <a:ext uri="{FF2B5EF4-FFF2-40B4-BE49-F238E27FC236}">
                <a16:creationId xmlns:a16="http://schemas.microsoft.com/office/drawing/2014/main" id="{8C98F85B-89F1-2091-9CB0-52A1CD546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55" y="1690688"/>
            <a:ext cx="6410696" cy="4802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stpublishedcategoriesbar">
            <a:extLst>
              <a:ext uri="{FF2B5EF4-FFF2-40B4-BE49-F238E27FC236}">
                <a16:creationId xmlns:a16="http://schemas.microsoft.com/office/drawing/2014/main" id="{596EBFF0-7DE0-496E-95A9-BC76BC66F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61" y="2042160"/>
            <a:ext cx="5044439" cy="448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0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E653-8AF9-5B05-458C-6716DFFC4258}"/>
              </a:ext>
            </a:extLst>
          </p:cNvPr>
          <p:cNvSpPr>
            <a:spLocks noGrp="1"/>
          </p:cNvSpPr>
          <p:nvPr>
            <p:ph type="title"/>
          </p:nvPr>
        </p:nvSpPr>
        <p:spPr>
          <a:xfrm>
            <a:off x="298450" y="250825"/>
            <a:ext cx="11595100" cy="1325563"/>
          </a:xfrm>
        </p:spPr>
        <p:txBody>
          <a:bodyPr>
            <a:normAutofit fontScale="90000"/>
          </a:bodyPr>
          <a:lstStyle/>
          <a:p>
            <a:r>
              <a:rPr lang="en-AU" sz="4000" dirty="0"/>
              <a:t>Top Trending Channels from August to October 2020</a:t>
            </a:r>
            <a:br>
              <a:rPr lang="en-AU" b="1" i="0" dirty="0">
                <a:solidFill>
                  <a:srgbClr val="1F2328"/>
                </a:solidFill>
                <a:effectLst/>
                <a:latin typeface="-apple-system"/>
              </a:rPr>
            </a:br>
            <a:r>
              <a:rPr lang="en-AU" sz="1600" dirty="0">
                <a:solidFill>
                  <a:srgbClr val="1F2328"/>
                </a:solidFill>
                <a:latin typeface="-apple-system"/>
              </a:rPr>
              <a:t>According to the top trending channel bar charts, the most popular channels in each month fall into either the music or entertainment categories. October is the exception as a gaming channel was the most popular as it reviewed the game Among Us.</a:t>
            </a:r>
            <a:br>
              <a:rPr lang="en-AU" sz="1600" dirty="0">
                <a:solidFill>
                  <a:srgbClr val="1F2328"/>
                </a:solidFill>
                <a:latin typeface="-apple-system"/>
              </a:rPr>
            </a:br>
            <a:endParaRPr lang="en-US" sz="1600" dirty="0">
              <a:solidFill>
                <a:srgbClr val="1F2328"/>
              </a:solidFill>
              <a:latin typeface="-apple-system"/>
            </a:endParaRPr>
          </a:p>
        </p:txBody>
      </p:sp>
      <p:pic>
        <p:nvPicPr>
          <p:cNvPr id="2050" name="Picture 2" descr="toptrendingchannelsbar">
            <a:extLst>
              <a:ext uri="{FF2B5EF4-FFF2-40B4-BE49-F238E27FC236}">
                <a16:creationId xmlns:a16="http://schemas.microsoft.com/office/drawing/2014/main" id="{CEAD8D7A-907B-F753-A5E1-38935B795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40" y="1726242"/>
            <a:ext cx="7943533" cy="513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7156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30311_Updated" id="{0D1AB845-8C91-4A17-83C2-554F3A60F4B7}" vid="{9E18AF1B-19C5-465B-9A10-4BC0656C0F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2360</Words>
  <Application>Microsoft Office PowerPoint</Application>
  <PresentationFormat>Widescreen</PresentationFormat>
  <Paragraphs>101</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Century Gothic</vt:lpstr>
      <vt:lpstr>Segoe UI Light</vt:lpstr>
      <vt:lpstr>Office Theme</vt:lpstr>
      <vt:lpstr>PowerPoint Presentation</vt:lpstr>
      <vt:lpstr>Exploratory Research Background</vt:lpstr>
      <vt:lpstr>Data Cleaning &amp; Exploration</vt:lpstr>
      <vt:lpstr>Data Source</vt:lpstr>
      <vt:lpstr>Data Cleaning and Exploration</vt:lpstr>
      <vt:lpstr>Findings</vt:lpstr>
      <vt:lpstr>Top 5 Liked Videos From Aug to Nov 2020  The top five liked videos during this timeframe all fall in the music category; K-Pop groups seem to dominate this category.</vt:lpstr>
      <vt:lpstr>Most Published Videos per Category from August to November 2020 Music and entertainment publish the highest number of videos; surprisingly, Nonprofits and Activism had the least number of published videos with only five videos. </vt:lpstr>
      <vt:lpstr>Top Trending Channels from August to October 2020 According to the top trending channel bar charts, the most popular channels in each month fall into either the music or entertainment categories. October is the exception as a gaming channel was the most popular as it reviewed the game Among Us. </vt:lpstr>
      <vt:lpstr>Relationship between View Count and Reactions per Category</vt:lpstr>
      <vt:lpstr>These scatter plots display the relationship between view count and reactions per category. Reactions consist of the number of likes, number of dislikes, and number of comments.</vt:lpstr>
      <vt:lpstr>Comparison Between the Top Two Categories: Music vs. Entertainment Music and entertainment are the top two popular categories and have very similar reactions in regards to the number of likes and dislikes. </vt:lpstr>
      <vt:lpstr>Most relevant Videos in 2019 </vt:lpstr>
      <vt:lpstr>Most relevant Videos in 2020 The 2019- and 2020-word clouds contain key words from the most watched videos based on the comments. The most common words appear larger in the cloud. </vt:lpstr>
      <vt:lpstr>The Most Viewed Quarantine Challenge Videos During Strict COVID Lockdown The horizontal bar graph depict the most viewed quarantine challenge videos created during lockdown. This data was pulled from the YouTube Search API dataset and the word clouyd was generated from the comments. </vt:lpstr>
      <vt:lpstr>Hypothesis 1</vt:lpstr>
      <vt:lpstr>PowerPoint Presentation</vt:lpstr>
      <vt:lpstr>Hypothesis 2</vt:lpstr>
      <vt:lpstr>PowerPoint Presentation</vt:lpstr>
      <vt:lpstr>Hypothesis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Gomes</dc:creator>
  <cp:lastModifiedBy>Simon Gomes</cp:lastModifiedBy>
  <cp:revision>4</cp:revision>
  <dcterms:created xsi:type="dcterms:W3CDTF">2023-05-21T21:32:27Z</dcterms:created>
  <dcterms:modified xsi:type="dcterms:W3CDTF">2023-05-22T11:04:02Z</dcterms:modified>
</cp:coreProperties>
</file>