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77" r:id="rId5"/>
    <p:sldId id="278" r:id="rId6"/>
    <p:sldId id="279" r:id="rId7"/>
    <p:sldId id="281" r:id="rId8"/>
    <p:sldId id="282" r:id="rId9"/>
    <p:sldId id="284" r:id="rId10"/>
    <p:sldId id="283" r:id="rId11"/>
    <p:sldId id="285" r:id="rId12"/>
    <p:sldId id="286" r:id="rId13"/>
    <p:sldId id="287" r:id="rId14"/>
    <p:sldId id="264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条件语句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布尔类型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Boolean  true/false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==    &gt;   &gt;=   </a:t>
            </a:r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  &lt;=   != 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循环语句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执行步骤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选择元素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document.getElementsByTagName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与获取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对一个集合不能直接操作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长度和下标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的问题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元素内容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innerHTML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留言板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留言板扩展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导航菜单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网站开发模式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设计，前端，后端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是一种语言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弱类型的语言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通过代码的方式让人和电脑理解你的意思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执行环境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外联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&lt;script&gt;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执行顺序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从上到下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从左到右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从右向左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不加引号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 ，字符串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小知识点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注释的写法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区分大小写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分号的问题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  -   *   /   %(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取模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加号的问题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连接符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变量连接操作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alert()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console.log();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debugger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简写方式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+=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前后位置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选择元素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document.getElementById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对象类型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样式的操作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不能直接改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块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可操作元素属性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通过点连接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复合样式的问题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cssText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行内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样式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className  class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事件操作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onclick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onmouseover/onmouseenter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onmouseout/onmouseleave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声明写法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赋值写法（函数也是一种类型）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理解事件中的函数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函数名方式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行间事件隐藏函数体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演示</Application>
  <PresentationFormat>全屏显示(4:3)</PresentationFormat>
  <Paragraphs>231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564</cp:revision>
  <dcterms:created xsi:type="dcterms:W3CDTF">2010-11-12T14:24:00Z</dcterms:created>
  <dcterms:modified xsi:type="dcterms:W3CDTF">2016-12-29T02:32:36Z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