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8" r:id="rId5"/>
    <p:sldId id="264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切换两个数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冒泡排序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递归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斐波那契数列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查询是不是质数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查询是不是闰年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arr[n] = arr[n-1] + arr[n-2];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show(8);  //21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show(9</a:t>
            </a:r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  //34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演示</Application>
  <PresentationFormat>全屏显示(4:3)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JavaScript基础</vt:lpstr>
      <vt:lpstr>JavaScript基础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720</cp:revision>
  <dcterms:created xsi:type="dcterms:W3CDTF">2010-11-12T14:24:00Z</dcterms:created>
  <dcterms:modified xsi:type="dcterms:W3CDTF">2016-12-20T08:19:52Z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