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80" r:id="rId5"/>
    <p:sldId id="277" r:id="rId6"/>
    <p:sldId id="278" r:id="rId7"/>
    <p:sldId id="264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27" autoAdjust="0"/>
    <p:restoredTop sz="94737" autoAdjust="0"/>
  </p:normalViewPr>
  <p:slideViewPr>
    <p:cSldViewPr>
      <p:cViewPr>
        <p:scale>
          <a:sx n="90" d="100"/>
          <a:sy n="90" d="100"/>
        </p:scale>
        <p:origin x="-1032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58888" y="2347913"/>
            <a:ext cx="6265863" cy="2520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122" name="内容占位符 2"/>
          <p:cNvSpPr>
            <a:spLocks noGrp="1"/>
          </p:cNvSpPr>
          <p:nvPr/>
        </p:nvSpPr>
        <p:spPr>
          <a:xfrm>
            <a:off x="1546225" y="3140075"/>
            <a:ext cx="5400675" cy="15128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/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52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JavaScript</a:t>
            </a:r>
            <a:r>
              <a:rPr lang="zh-CN" altLang="en-US" sz="52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基础</a:t>
            </a:r>
            <a:endParaRPr lang="en-US" altLang="zh-CN" sz="52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5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回顾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练习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1 , 2 , 3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自定义属性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标签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对象，函数，数组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索引值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开关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 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 QQ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列表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语句扩展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多重判断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if...else if...else if...else if...else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switch()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case   default   break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嵌套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循环（实例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99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乘法表）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while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运算扩展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转义字符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反斜杠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 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生成方块列表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两种做法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Math.floor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函数与变量扩展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预解析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script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块有顺序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undefined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变量预解析高于函数预解析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作用域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相对的全局与局部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变量作用域链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没有块级作用域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短信发送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隔行换色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拼接图片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WPS 演示</Application>
  <PresentationFormat>全屏显示(4:3)</PresentationFormat>
  <Paragraphs>78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Office 主题</vt:lpstr>
      <vt:lpstr>PowerPoint 演示文稿</vt:lpstr>
      <vt:lpstr>JavaScript基础</vt:lpstr>
      <vt:lpstr>JavaScript基础</vt:lpstr>
      <vt:lpstr>JavaScript基础</vt:lpstr>
      <vt:lpstr>JavaScript基础</vt:lpstr>
      <vt:lpstr>本课练习</vt:lpstr>
    </vt:vector>
  </TitlesOfParts>
  <Company>新润培训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lenovo</cp:lastModifiedBy>
  <cp:revision>584</cp:revision>
  <dcterms:created xsi:type="dcterms:W3CDTF">2010-11-12T14:24:00Z</dcterms:created>
  <dcterms:modified xsi:type="dcterms:W3CDTF">2016-12-29T10:03:24Z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