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4" r:id="rId5"/>
    <p:sldId id="280" r:id="rId6"/>
    <p:sldId id="285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53410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Math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floor/ceil     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向下取整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向上取整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round   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四舍五入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abs  	 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取绝对值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min/max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取最大值和最小值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min(x,y,z,q)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随机数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[0,1)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事件扩展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onload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body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documentElement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函数传参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形式参数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实参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实际参数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传参好处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封装选项卡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arguments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不定参的时候用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对象类型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属性操作第二种方式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document.body.style.background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与点的区别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随机红包</a:t>
            </a:r>
            <a:endParaRPr lang="zh-CN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左右点击选项卡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评分效果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演示</Application>
  <PresentationFormat>全屏显示(4:3)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JavaScript基础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664</cp:revision>
  <dcterms:created xsi:type="dcterms:W3CDTF">2010-11-12T14:24:00Z</dcterms:created>
  <dcterms:modified xsi:type="dcterms:W3CDTF">2016-12-30T06:18:48Z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