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80" r:id="rId5"/>
    <p:sldId id="285" r:id="rId6"/>
    <p:sldId id="288" r:id="rId7"/>
    <p:sldId id="286" r:id="rId8"/>
    <p:sldId id="26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>
        <p:scale>
          <a:sx n="90" d="100"/>
          <a:sy n="90" d="100"/>
        </p:scale>
        <p:origin x="-1032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C73CE-A524-444F-B36E-1BD596E6902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1B7B-41B9-4C0B-B051-E4995B869C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F1F46-5063-4CC0-9276-5F50244D7F0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22A19-9DEC-43DE-913D-E3759271493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03CF7-4E4A-432C-B297-275DC6FA5B4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AD3-2974-424A-A4E8-D81D310F2E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8FA9F-32DB-4DFF-9447-CEB16CA4AA2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FB1764-7DB0-4479-805B-6120691768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3CD6F-6996-4E63-A16D-1CF9EEE75E7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222D3-3606-4912-9BCE-0D47DAB318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1BAB07-6499-4171-A5A9-F4C1391967C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73285-ED58-4A2C-9D94-17422057E4C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E81F7-111B-4D0C-B327-CD14DCABAE2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11A2-68C6-4322-B985-A3FD1CDF7C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3BC1-B451-4D94-B962-FD6BBD0BE62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6E787-896A-40BC-A668-5F010027A3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F92B7-9B11-4699-9A17-D3057BBE91B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6AC7-4B1B-4981-9FD3-C0D47E4213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B89DE-836D-4FD1-96F8-B363CA299E8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2727-4BF0-4892-A3AE-02DAA1B3234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E3F42-7319-4494-B2BA-13ED554528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71858-21AA-4CD6-8062-1846A7AD40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4FAA782-B452-4165-878D-D2B905E856B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C271B53-CA3F-4137-847A-82BD825A8C1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258888" y="2347913"/>
            <a:ext cx="6265863" cy="25209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122" name="内容占位符 2"/>
          <p:cNvSpPr>
            <a:spLocks noGrp="1"/>
          </p:cNvSpPr>
          <p:nvPr/>
        </p:nvSpPr>
        <p:spPr>
          <a:xfrm>
            <a:off x="1546225" y="3140075"/>
            <a:ext cx="5400675" cy="151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/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</a:t>
            </a:r>
            <a:r>
              <a:rPr lang="zh-CN" altLang="en-US" sz="52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基础</a:t>
            </a:r>
            <a:endParaRPr lang="en-US" altLang="zh-CN" sz="52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algn="ctr" fontAlgn="base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54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回顾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395605" y="1484630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数据类型</a:t>
            </a:r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原始类型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number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string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布尔值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boolean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合成类型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 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[]  array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     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特殊类型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null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undefined    var a;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命名规范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判断类型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typeof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类型转换</a:t>
            </a:r>
            <a:endParaRPr lang="zh-CN" altLang="en-US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===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 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++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html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中获取的数字都是字符串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真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假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类型转换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parseInt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两个参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parseFloat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toFixed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NaN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err="1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isNaN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Number()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</a:t>
            </a:r>
            <a:endParaRPr lang="en-US" altLang="zh-CN" sz="4000" b="1" dirty="0" smtClean="0">
              <a:solidFill>
                <a:srgbClr val="F50A6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逻辑运算符</a:t>
            </a:r>
            <a:endParaRPr lang="zh-CN" altLang="en-US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&amp;&amp; (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8&gt;a&gt;20(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这种不合理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||	     (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!	     (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</a:t>
            </a: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赋值操作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优先级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00150" lvl="3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三目运算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顺序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42950" lvl="2" indent="-342900" eaLnBrk="1" hangingPunct="1"/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本</a:t>
            </a:r>
            <a:r>
              <a:rPr lang="zh-CN" altLang="en-US" sz="3600" b="1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课</a:t>
            </a:r>
            <a:r>
              <a:rPr lang="zh-CN" altLang="en-US" sz="36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anose="020B0503020204020204" charset="-122"/>
                <a:ea typeface="微软雅黑" panose="020B0503020204020204" charset="-122"/>
              </a:rPr>
              <a:t>练习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711325"/>
            <a:ext cx="8229600" cy="4525963"/>
          </a:xfrm>
        </p:spPr>
        <p:txBody>
          <a:bodyPr/>
          <a:lstStyle/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找数组最小值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lvl="1" indent="-342900" eaLnBrk="1" hangingPunct="1"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正负评分效果</a:t>
            </a:r>
            <a:endParaRPr lang="en-US" altLang="zh-CN" dirty="0" smtClean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WPS 演示</Application>
  <PresentationFormat>全屏显示(4:3)</PresentationFormat>
  <Paragraphs>91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Office 主题</vt:lpstr>
      <vt:lpstr>PowerPoint 演示文稿</vt:lpstr>
      <vt:lpstr>JavaScript基础</vt:lpstr>
      <vt:lpstr>JavaScript基础</vt:lpstr>
      <vt:lpstr>JavaScript基础</vt:lpstr>
      <vt:lpstr>JavaScript基础</vt:lpstr>
      <vt:lpstr>JavaScript基础</vt:lpstr>
      <vt:lpstr>本课练习</vt:lpstr>
    </vt:vector>
  </TitlesOfParts>
  <Company>新润培训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杜鹏</dc:creator>
  <cp:lastModifiedBy>lenovo</cp:lastModifiedBy>
  <cp:revision>659</cp:revision>
  <dcterms:created xsi:type="dcterms:W3CDTF">2010-11-12T14:24:00Z</dcterms:created>
  <dcterms:modified xsi:type="dcterms:W3CDTF">2016-12-30T07:47:26Z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