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5" r:id="rId4"/>
    <p:sldId id="284" r:id="rId6"/>
    <p:sldId id="285" r:id="rId7"/>
    <p:sldId id="286" r:id="rId8"/>
    <p:sldId id="26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setTimeout: </a:t>
            </a:r>
            <a:r>
              <a:rPr lang="zh-CN" altLang="en-US"/>
              <a:t>延迟定时器,只执行一次</a:t>
            </a:r>
            <a:endParaRPr lang="zh-CN" altLang="en-US"/>
          </a:p>
          <a:p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setInterval : </a:t>
            </a:r>
            <a:r>
              <a:rPr lang="zh-CN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连续定时器可以执行多次</a:t>
            </a:r>
            <a:endParaRPr lang="zh-CN" altLang="zh-CN" dirty="0" err="1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</a:t>
            </a:r>
            <a:r>
              <a:rPr lang="zh-CN" altLang="en-US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</a:t>
            </a:r>
            <a:endParaRPr lang="en-US" altLang="zh-CN" sz="52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回顾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定时器</a:t>
            </a:r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setInterval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clearInterval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自动播放选项卡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setTimeout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clearTimeout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延迟菜单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不会影响后续代码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多定时器覆盖的问题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this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深入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谁调用的就指向谁</a:t>
            </a:r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事件中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定时器中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[]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 Array()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快速清空数组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数组方法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push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pop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unshift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shift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返回值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切换方块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复合数组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切换方块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0" lvl="1" indent="0" eaLnBrk="1" hangingPunct="1">
              <a:buClr>
                <a:srgbClr val="F50A64"/>
              </a:buClr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走口字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WPS 演示</Application>
  <PresentationFormat>全屏显示(4:3)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JavaScript基础</vt:lpstr>
      <vt:lpstr>JavaScript基础</vt:lpstr>
      <vt:lpstr>JavaScript基础</vt:lpstr>
      <vt:lpstr>JavaScript基础</vt:lpstr>
      <vt:lpstr>本课练习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lenovo</cp:lastModifiedBy>
  <cp:revision>640</cp:revision>
  <dcterms:created xsi:type="dcterms:W3CDTF">2010-11-12T14:24:00Z</dcterms:created>
  <dcterms:modified xsi:type="dcterms:W3CDTF">2017-01-03T07:58:45Z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